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 id="2147484045" r:id="rId2"/>
    <p:sldMasterId id="2147484057" r:id="rId3"/>
    <p:sldMasterId id="2147484069" r:id="rId4"/>
    <p:sldMasterId id="2147484118" r:id="rId5"/>
    <p:sldMasterId id="2147484207" r:id="rId6"/>
    <p:sldMasterId id="2147484235" r:id="rId7"/>
    <p:sldMasterId id="2147484243" r:id="rId8"/>
  </p:sldMasterIdLst>
  <p:notesMasterIdLst>
    <p:notesMasterId r:id="rId68"/>
  </p:notesMasterIdLst>
  <p:sldIdLst>
    <p:sldId id="312" r:id="rId9"/>
    <p:sldId id="405" r:id="rId10"/>
    <p:sldId id="569" r:id="rId11"/>
    <p:sldId id="570" r:id="rId12"/>
    <p:sldId id="259" r:id="rId13"/>
    <p:sldId id="578" r:id="rId14"/>
    <p:sldId id="410" r:id="rId15"/>
    <p:sldId id="411" r:id="rId16"/>
    <p:sldId id="412" r:id="rId17"/>
    <p:sldId id="413" r:id="rId18"/>
    <p:sldId id="470" r:id="rId19"/>
    <p:sldId id="374" r:id="rId20"/>
    <p:sldId id="464" r:id="rId21"/>
    <p:sldId id="415" r:id="rId22"/>
    <p:sldId id="479" r:id="rId23"/>
    <p:sldId id="565" r:id="rId24"/>
    <p:sldId id="566" r:id="rId25"/>
    <p:sldId id="567" r:id="rId26"/>
    <p:sldId id="480" r:id="rId27"/>
    <p:sldId id="481" r:id="rId28"/>
    <p:sldId id="487" r:id="rId29"/>
    <p:sldId id="418" r:id="rId30"/>
    <p:sldId id="416" r:id="rId31"/>
    <p:sldId id="417" r:id="rId32"/>
    <p:sldId id="486" r:id="rId33"/>
    <p:sldId id="426" r:id="rId34"/>
    <p:sldId id="427" r:id="rId35"/>
    <p:sldId id="428" r:id="rId36"/>
    <p:sldId id="372" r:id="rId37"/>
    <p:sldId id="579" r:id="rId38"/>
    <p:sldId id="394" r:id="rId39"/>
    <p:sldId id="395" r:id="rId40"/>
    <p:sldId id="435" r:id="rId41"/>
    <p:sldId id="482" r:id="rId42"/>
    <p:sldId id="568" r:id="rId43"/>
    <p:sldId id="436" r:id="rId44"/>
    <p:sldId id="485" r:id="rId45"/>
    <p:sldId id="474" r:id="rId46"/>
    <p:sldId id="473" r:id="rId47"/>
    <p:sldId id="380" r:id="rId48"/>
    <p:sldId id="528" r:id="rId49"/>
    <p:sldId id="484" r:id="rId50"/>
    <p:sldId id="429" r:id="rId51"/>
    <p:sldId id="488" r:id="rId52"/>
    <p:sldId id="490" r:id="rId53"/>
    <p:sldId id="509" r:id="rId54"/>
    <p:sldId id="571" r:id="rId55"/>
    <p:sldId id="572" r:id="rId56"/>
    <p:sldId id="573" r:id="rId57"/>
    <p:sldId id="564" r:id="rId58"/>
    <p:sldId id="574" r:id="rId59"/>
    <p:sldId id="575" r:id="rId60"/>
    <p:sldId id="576" r:id="rId61"/>
    <p:sldId id="265" r:id="rId62"/>
    <p:sldId id="584" r:id="rId63"/>
    <p:sldId id="585" r:id="rId64"/>
    <p:sldId id="586" r:id="rId65"/>
    <p:sldId id="587" r:id="rId66"/>
    <p:sldId id="261" r:id="rId6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 id="{00F4BC3C-83ED-4E6B-9625-1BA997FB251A}">
          <p14:sldIdLst>
            <p14:sldId id="312"/>
          </p14:sldIdLst>
        </p14:section>
        <p14:section name="HIMA Product Portfolio" id="{9BA1055B-8513-4E9D-8BD3-ADC241DC4F41}">
          <p14:sldIdLst>
            <p14:sldId id="405"/>
            <p14:sldId id="569"/>
            <p14:sldId id="570"/>
            <p14:sldId id="259"/>
            <p14:sldId id="578"/>
          </p14:sldIdLst>
        </p14:section>
        <p14:section name="HIQuad X: Benefits" id="{965CAC9D-D394-43E0-9F71-84FEE4D63154}">
          <p14:sldIdLst>
            <p14:sldId id="410"/>
            <p14:sldId id="411"/>
            <p14:sldId id="412"/>
            <p14:sldId id="413"/>
          </p14:sldIdLst>
        </p14:section>
        <p14:section name="HIQuad X: Overall System Performance" id="{1082571B-DFF3-4407-95AB-366FDBB44155}">
          <p14:sldIdLst>
            <p14:sldId id="470"/>
            <p14:sldId id="374"/>
            <p14:sldId id="464"/>
            <p14:sldId id="415"/>
            <p14:sldId id="479"/>
            <p14:sldId id="565"/>
            <p14:sldId id="566"/>
            <p14:sldId id="567"/>
          </p14:sldIdLst>
        </p14:section>
        <p14:section name="HIQuad X: Engineering &amp; Service" id="{29E27F4A-C17C-4437-8BF1-090DD56E9ECD}">
          <p14:sldIdLst>
            <p14:sldId id="480"/>
            <p14:sldId id="481"/>
          </p14:sldIdLst>
        </p14:section>
        <p14:section name="HIQuad X: H51X" id="{C5DBE645-FDE6-4A25-A026-72BA5081C04F}">
          <p14:sldIdLst>
            <p14:sldId id="487"/>
            <p14:sldId id="418"/>
            <p14:sldId id="416"/>
            <p14:sldId id="417"/>
          </p14:sldIdLst>
        </p14:section>
        <p14:section name="HIQuad X: H41X" id="{27A53C76-CB15-4731-A6AD-517A2A0518DE}">
          <p14:sldIdLst>
            <p14:sldId id="486"/>
            <p14:sldId id="426"/>
            <p14:sldId id="427"/>
            <p14:sldId id="428"/>
          </p14:sldIdLst>
        </p14:section>
        <p14:section name="HIQuad X: Hardware Overview" id="{5BC9E1A1-B9EE-4793-A660-32DBE60A97BA}">
          <p14:sldIdLst>
            <p14:sldId id="372"/>
            <p14:sldId id="579"/>
            <p14:sldId id="394"/>
            <p14:sldId id="395"/>
          </p14:sldIdLst>
        </p14:section>
        <p14:section name="HIQuad X: Communication" id="{55D01BCF-B903-4349-A1D9-F608B1B37039}">
          <p14:sldIdLst>
            <p14:sldId id="435"/>
            <p14:sldId id="482"/>
            <p14:sldId id="568"/>
            <p14:sldId id="436"/>
            <p14:sldId id="485"/>
            <p14:sldId id="474"/>
            <p14:sldId id="473"/>
          </p14:sldIdLst>
        </p14:section>
        <p14:section name="HIQuad X: Security" id="{2B3C162E-14AC-4AA9-94D2-43CEDD52DC83}">
          <p14:sldIdLst>
            <p14:sldId id="380"/>
            <p14:sldId id="528"/>
            <p14:sldId id="484"/>
          </p14:sldIdLst>
        </p14:section>
        <p14:section name="HIQuad X: Modernization" id="{658DC2E4-9624-4C40-B730-77EC34752FB3}">
          <p14:sldIdLst>
            <p14:sldId id="429"/>
            <p14:sldId id="488"/>
            <p14:sldId id="490"/>
            <p14:sldId id="509"/>
          </p14:sldIdLst>
        </p14:section>
        <p14:section name="SILworX" id="{74BB60A4-FBAF-420B-858D-5BAE752AA2BF}">
          <p14:sldIdLst>
            <p14:sldId id="571"/>
            <p14:sldId id="572"/>
            <p14:sldId id="573"/>
            <p14:sldId id="564"/>
          </p14:sldIdLst>
        </p14:section>
        <p14:section name="SILworX: Smart Safety Test" id="{FE1AB8F9-0521-4555-9E72-A00062D2EB79}">
          <p14:sldIdLst>
            <p14:sldId id="574"/>
            <p14:sldId id="575"/>
            <p14:sldId id="576"/>
            <p14:sldId id="265"/>
            <p14:sldId id="584"/>
            <p14:sldId id="585"/>
            <p14:sldId id="586"/>
            <p14:sldId id="587"/>
          </p14:sldIdLst>
        </p14:section>
        <p14:section name="Final slide" id="{833BFE90-5ECD-421D-ACFF-A58E316DCC2E}">
          <p14:sldIdLst>
            <p14:sldId id="26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D00"/>
    <a:srgbClr val="62747E"/>
    <a:srgbClr val="9B9881"/>
    <a:srgbClr val="BDC1CF"/>
    <a:srgbClr val="4C4E53"/>
    <a:srgbClr val="ACC1CD"/>
    <a:srgbClr val="888B95"/>
    <a:srgbClr val="435055"/>
    <a:srgbClr val="828F8A"/>
    <a:srgbClr val="7C8E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259" autoAdjust="0"/>
    <p:restoredTop sz="85444" autoAdjust="0"/>
  </p:normalViewPr>
  <p:slideViewPr>
    <p:cSldViewPr snapToGrid="0" showGuides="1">
      <p:cViewPr varScale="1">
        <p:scale>
          <a:sx n="140" d="100"/>
          <a:sy n="140" d="100"/>
        </p:scale>
        <p:origin x="1316" y="96"/>
      </p:cViewPr>
      <p:guideLst>
        <p:guide orient="horz" pos="2160"/>
        <p:guide pos="3840"/>
      </p:guideLst>
    </p:cSldViewPr>
  </p:slideViewPr>
  <p:outlineViewPr>
    <p:cViewPr>
      <p:scale>
        <a:sx n="33" d="100"/>
        <a:sy n="33" d="100"/>
      </p:scale>
      <p:origin x="0" y="-60"/>
    </p:cViewPr>
  </p:outlineViewPr>
  <p:notesTextViewPr>
    <p:cViewPr>
      <p:scale>
        <a:sx n="125" d="100"/>
        <a:sy n="125" d="100"/>
      </p:scale>
      <p:origin x="0" y="0"/>
    </p:cViewPr>
  </p:notesTextViewPr>
  <p:sorterViewPr>
    <p:cViewPr>
      <p:scale>
        <a:sx n="66" d="100"/>
        <a:sy n="66" d="100"/>
      </p:scale>
      <p:origin x="0" y="-8664"/>
    </p:cViewPr>
  </p:sorterViewPr>
  <p:notesViewPr>
    <p:cSldViewPr snapToGrid="0">
      <p:cViewPr varScale="1">
        <p:scale>
          <a:sx n="196" d="100"/>
          <a:sy n="196" d="100"/>
        </p:scale>
        <p:origin x="-71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title>
    <c:autoTitleDeleted val="0"/>
    <c:plotArea>
      <c:layout/>
      <c:lineChart>
        <c:grouping val="standard"/>
        <c:varyColors val="0"/>
        <c:ser>
          <c:idx val="0"/>
          <c:order val="0"/>
          <c:tx>
            <c:strRef>
              <c:f>Tabelle1!$A$4</c:f>
              <c:strCache>
                <c:ptCount val="1"/>
                <c:pt idx="0">
                  <c:v>cycle time [ms]</c:v>
                </c:pt>
              </c:strCache>
            </c:strRef>
          </c:tx>
          <c:spPr>
            <a:ln>
              <a:solidFill>
                <a:srgbClr val="009EE2">
                  <a:lumMod val="75000"/>
                </a:srgbClr>
              </a:solidFill>
            </a:ln>
          </c:spPr>
          <c:marker>
            <c:symbol val="none"/>
          </c:marker>
          <c:cat>
            <c:numRef>
              <c:f>Tabelle1!$B$3:$I$3</c:f>
              <c:numCache>
                <c:formatCode>General</c:formatCode>
                <c:ptCount val="8"/>
                <c:pt idx="0">
                  <c:v>0</c:v>
                </c:pt>
                <c:pt idx="1">
                  <c:v>200</c:v>
                </c:pt>
                <c:pt idx="2">
                  <c:v>400</c:v>
                </c:pt>
                <c:pt idx="3">
                  <c:v>600</c:v>
                </c:pt>
                <c:pt idx="4">
                  <c:v>800</c:v>
                </c:pt>
                <c:pt idx="5">
                  <c:v>1000</c:v>
                </c:pt>
                <c:pt idx="6">
                  <c:v>2000</c:v>
                </c:pt>
              </c:numCache>
            </c:numRef>
          </c:cat>
          <c:val>
            <c:numRef>
              <c:f>Tabelle1!$B$4:$G$4</c:f>
              <c:numCache>
                <c:formatCode>General</c:formatCode>
                <c:ptCount val="6"/>
                <c:pt idx="0">
                  <c:v>20</c:v>
                </c:pt>
                <c:pt idx="1">
                  <c:v>48</c:v>
                </c:pt>
                <c:pt idx="2">
                  <c:v>76</c:v>
                </c:pt>
                <c:pt idx="3">
                  <c:v>104.00000000000001</c:v>
                </c:pt>
                <c:pt idx="4">
                  <c:v>132</c:v>
                </c:pt>
                <c:pt idx="5">
                  <c:v>160</c:v>
                </c:pt>
              </c:numCache>
            </c:numRef>
          </c:val>
          <c:smooth val="0"/>
          <c:extLst>
            <c:ext xmlns:c16="http://schemas.microsoft.com/office/drawing/2014/chart" uri="{C3380CC4-5D6E-409C-BE32-E72D297353CC}">
              <c16:uniqueId val="{00000000-62EC-4282-B39C-8500DF1D4E3E}"/>
            </c:ext>
          </c:extLst>
        </c:ser>
        <c:dLbls>
          <c:showLegendKey val="0"/>
          <c:showVal val="0"/>
          <c:showCatName val="0"/>
          <c:showSerName val="0"/>
          <c:showPercent val="0"/>
          <c:showBubbleSize val="0"/>
        </c:dLbls>
        <c:smooth val="0"/>
        <c:axId val="32046080"/>
        <c:axId val="32170752"/>
      </c:lineChart>
      <c:catAx>
        <c:axId val="32046080"/>
        <c:scaling>
          <c:orientation val="minMax"/>
        </c:scaling>
        <c:delete val="0"/>
        <c:axPos val="b"/>
        <c:numFmt formatCode="#,##0\ &quot; I/O&quot;" sourceLinked="0"/>
        <c:majorTickMark val="out"/>
        <c:minorTickMark val="none"/>
        <c:tickLblPos val="nextTo"/>
        <c:crossAx val="32170752"/>
        <c:crosses val="autoZero"/>
        <c:auto val="1"/>
        <c:lblAlgn val="ctr"/>
        <c:lblOffset val="100"/>
        <c:tickMarkSkip val="1"/>
        <c:noMultiLvlLbl val="0"/>
      </c:catAx>
      <c:valAx>
        <c:axId val="32170752"/>
        <c:scaling>
          <c:orientation val="minMax"/>
        </c:scaling>
        <c:delete val="0"/>
        <c:axPos val="l"/>
        <c:majorGridlines/>
        <c:numFmt formatCode="#,##0\ &quot;ms&quot;" sourceLinked="0"/>
        <c:majorTickMark val="out"/>
        <c:minorTickMark val="none"/>
        <c:tickLblPos val="nextTo"/>
        <c:crossAx val="32046080"/>
        <c:crossesAt val="1"/>
        <c:crossBetween val="midCat"/>
      </c:valAx>
    </c:plotArea>
    <c:plotVisOnly val="1"/>
    <c:dispBlanksAs val="gap"/>
    <c:showDLblsOverMax val="0"/>
  </c:chart>
  <c:spPr>
    <a:solidFill>
      <a:srgbClr val="009EE2">
        <a:lumMod val="20000"/>
        <a:lumOff val="80000"/>
      </a:srgbClr>
    </a:solidFill>
    <a:ln w="9525" cap="flat" cmpd="sng" algn="ctr">
      <a:solidFill>
        <a:srgbClr val="00A266">
          <a:shade val="95000"/>
          <a:satMod val="105000"/>
        </a:srgbClr>
      </a:solidFill>
      <a:prstDash val="solid"/>
    </a:ln>
    <a:effectLst>
      <a:outerShdw blurRad="40000" dist="20000" dir="5400000" rotWithShape="0">
        <a:srgbClr val="000000">
          <a:alpha val="38000"/>
        </a:srgbClr>
      </a:outerShdw>
    </a:effectLst>
  </c:spPr>
  <c:txPr>
    <a:bodyPr/>
    <a:lstStyle/>
    <a:p>
      <a:pPr>
        <a:defRPr>
          <a:solidFill>
            <a:srgbClr val="435055"/>
          </a:solidFill>
          <a:latin typeface="+mn-lt"/>
          <a:ea typeface="+mn-ea"/>
          <a:cs typeface="+mn-cs"/>
        </a:defRPr>
      </a:pPr>
      <a:endParaRPr lang="de-DE"/>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C6EA63-1DD9-4526-98ED-185263298431}"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de-DE"/>
        </a:p>
      </dgm:t>
    </dgm:pt>
    <dgm:pt modelId="{94487D80-8093-4401-ACF7-F65695759483}">
      <dgm:prSet phldrT="[Text]"/>
      <dgm:spPr/>
      <dgm:t>
        <a:bodyPr/>
        <a:lstStyle/>
        <a:p>
          <a:r>
            <a:rPr lang="de-DE" dirty="0"/>
            <a:t>PC Environment</a:t>
          </a:r>
        </a:p>
      </dgm:t>
    </dgm:pt>
    <dgm:pt modelId="{73D40FCF-F5B4-4C41-86CB-2C5933375101}" type="parTrans" cxnId="{A0B5437A-BA17-41CE-8198-3BDB8FED6301}">
      <dgm:prSet/>
      <dgm:spPr/>
      <dgm:t>
        <a:bodyPr/>
        <a:lstStyle/>
        <a:p>
          <a:endParaRPr lang="de-DE"/>
        </a:p>
      </dgm:t>
    </dgm:pt>
    <dgm:pt modelId="{EBC2DBC3-B52C-489F-806A-C1F8AC5070FB}" type="sibTrans" cxnId="{A0B5437A-BA17-41CE-8198-3BDB8FED6301}">
      <dgm:prSet/>
      <dgm:spPr/>
      <dgm:t>
        <a:bodyPr/>
        <a:lstStyle/>
        <a:p>
          <a:endParaRPr lang="de-DE"/>
        </a:p>
      </dgm:t>
    </dgm:pt>
    <dgm:pt modelId="{BB1573F4-7133-4440-AE0C-446756596E34}">
      <dgm:prSet phldrT="[Text]"/>
      <dgm:spPr/>
      <dgm:t>
        <a:bodyPr/>
        <a:lstStyle/>
        <a:p>
          <a:r>
            <a:rPr lang="de-DE" dirty="0"/>
            <a:t>Antivirus</a:t>
          </a:r>
        </a:p>
      </dgm:t>
    </dgm:pt>
    <dgm:pt modelId="{0360F93F-B980-4A0F-A379-F88B9052A47F}" type="parTrans" cxnId="{CD85AD89-B12D-4D7B-8FD2-B98292834ACE}">
      <dgm:prSet/>
      <dgm:spPr/>
      <dgm:t>
        <a:bodyPr/>
        <a:lstStyle/>
        <a:p>
          <a:endParaRPr lang="de-DE"/>
        </a:p>
      </dgm:t>
    </dgm:pt>
    <dgm:pt modelId="{01ED5313-C2BB-4A40-BDD4-82EC98502211}" type="sibTrans" cxnId="{CD85AD89-B12D-4D7B-8FD2-B98292834ACE}">
      <dgm:prSet/>
      <dgm:spPr/>
      <dgm:t>
        <a:bodyPr/>
        <a:lstStyle/>
        <a:p>
          <a:endParaRPr lang="de-DE"/>
        </a:p>
      </dgm:t>
    </dgm:pt>
    <dgm:pt modelId="{361A0336-E0A9-49E4-95E3-C14A28D02547}">
      <dgm:prSet phldrT="[Text]"/>
      <dgm:spPr/>
      <dgm:t>
        <a:bodyPr/>
        <a:lstStyle/>
        <a:p>
          <a:r>
            <a:rPr lang="de-DE" dirty="0"/>
            <a:t>Firewall</a:t>
          </a:r>
        </a:p>
      </dgm:t>
    </dgm:pt>
    <dgm:pt modelId="{98BA52EB-5FFC-4B12-9945-BAE36A34CED1}" type="parTrans" cxnId="{90E9FFAE-C933-4572-8CA1-3C9CE2028C8C}">
      <dgm:prSet/>
      <dgm:spPr/>
      <dgm:t>
        <a:bodyPr/>
        <a:lstStyle/>
        <a:p>
          <a:endParaRPr lang="de-DE"/>
        </a:p>
      </dgm:t>
    </dgm:pt>
    <dgm:pt modelId="{3FCAAC29-FBD8-46C9-90E5-AE38EDF6A8EB}" type="sibTrans" cxnId="{90E9FFAE-C933-4572-8CA1-3C9CE2028C8C}">
      <dgm:prSet/>
      <dgm:spPr/>
      <dgm:t>
        <a:bodyPr/>
        <a:lstStyle/>
        <a:p>
          <a:endParaRPr lang="de-DE"/>
        </a:p>
      </dgm:t>
    </dgm:pt>
    <dgm:pt modelId="{8C24270E-82EE-4393-BECE-668A459421AE}">
      <dgm:prSet phldrT="[Text]"/>
      <dgm:spPr/>
      <dgm:t>
        <a:bodyPr/>
        <a:lstStyle/>
        <a:p>
          <a:r>
            <a:rPr lang="en-US" noProof="0" dirty="0"/>
            <a:t>Engineering Tool</a:t>
          </a:r>
        </a:p>
        <a:p>
          <a:r>
            <a:rPr lang="en-US" noProof="0" dirty="0" err="1"/>
            <a:t>SILworX</a:t>
          </a:r>
          <a:endParaRPr lang="de-DE" dirty="0"/>
        </a:p>
      </dgm:t>
    </dgm:pt>
    <dgm:pt modelId="{FB64FF02-4983-42D6-B029-3FCD17AC7999}" type="parTrans" cxnId="{61727D10-79AD-4149-9627-D2369DEB418B}">
      <dgm:prSet/>
      <dgm:spPr/>
      <dgm:t>
        <a:bodyPr/>
        <a:lstStyle/>
        <a:p>
          <a:endParaRPr lang="de-DE"/>
        </a:p>
      </dgm:t>
    </dgm:pt>
    <dgm:pt modelId="{B95260F6-EA6B-47B4-BCBA-52EC1BDAEB3C}" type="sibTrans" cxnId="{61727D10-79AD-4149-9627-D2369DEB418B}">
      <dgm:prSet/>
      <dgm:spPr/>
      <dgm:t>
        <a:bodyPr/>
        <a:lstStyle/>
        <a:p>
          <a:endParaRPr lang="de-DE"/>
        </a:p>
      </dgm:t>
    </dgm:pt>
    <dgm:pt modelId="{B4703046-22DE-427F-80B2-92CF2737A5AB}">
      <dgm:prSet phldrT="[Text]"/>
      <dgm:spPr/>
      <dgm:t>
        <a:bodyPr/>
        <a:lstStyle/>
        <a:p>
          <a:r>
            <a:rPr lang="de-DE" dirty="0"/>
            <a:t>CRC </a:t>
          </a:r>
          <a:r>
            <a:rPr lang="de-DE" dirty="0" err="1"/>
            <a:t>protection</a:t>
          </a:r>
          <a:endParaRPr lang="de-DE" dirty="0"/>
        </a:p>
      </dgm:t>
    </dgm:pt>
    <dgm:pt modelId="{2D06B606-0DF8-4BFA-B5F9-A458E43A54F9}" type="parTrans" cxnId="{02C29B85-7899-4DD8-A45D-28AD7938D3AF}">
      <dgm:prSet/>
      <dgm:spPr/>
      <dgm:t>
        <a:bodyPr/>
        <a:lstStyle/>
        <a:p>
          <a:endParaRPr lang="de-DE"/>
        </a:p>
      </dgm:t>
    </dgm:pt>
    <dgm:pt modelId="{73E90A20-1846-403F-AC88-C0C6DCE30354}" type="sibTrans" cxnId="{02C29B85-7899-4DD8-A45D-28AD7938D3AF}">
      <dgm:prSet/>
      <dgm:spPr/>
      <dgm:t>
        <a:bodyPr/>
        <a:lstStyle/>
        <a:p>
          <a:endParaRPr lang="de-DE"/>
        </a:p>
      </dgm:t>
    </dgm:pt>
    <dgm:pt modelId="{738AD003-097D-4103-817C-ACB4528FB0D3}">
      <dgm:prSet phldrT="[Text]"/>
      <dgm:spPr/>
      <dgm:t>
        <a:bodyPr/>
        <a:lstStyle/>
        <a:p>
          <a:r>
            <a:rPr lang="de-DE" dirty="0"/>
            <a:t>User Management</a:t>
          </a:r>
        </a:p>
      </dgm:t>
    </dgm:pt>
    <dgm:pt modelId="{FA7C05AE-AC09-4B3B-B485-3584511A8DDC}" type="parTrans" cxnId="{021F0524-77EA-432A-81E2-923946A4314C}">
      <dgm:prSet/>
      <dgm:spPr/>
      <dgm:t>
        <a:bodyPr/>
        <a:lstStyle/>
        <a:p>
          <a:endParaRPr lang="de-DE"/>
        </a:p>
      </dgm:t>
    </dgm:pt>
    <dgm:pt modelId="{4C806122-040F-4901-AE5C-32CF94FB6DEE}" type="sibTrans" cxnId="{021F0524-77EA-432A-81E2-923946A4314C}">
      <dgm:prSet/>
      <dgm:spPr/>
      <dgm:t>
        <a:bodyPr/>
        <a:lstStyle/>
        <a:p>
          <a:endParaRPr lang="de-DE"/>
        </a:p>
      </dgm:t>
    </dgm:pt>
    <dgm:pt modelId="{1B088FC5-F132-4EFA-AFE7-934CD9C99CBB}">
      <dgm:prSet phldrT="[Text]"/>
      <dgm:spPr/>
      <dgm:t>
        <a:bodyPr/>
        <a:lstStyle/>
        <a:p>
          <a:r>
            <a:rPr lang="en-US" noProof="0" dirty="0"/>
            <a:t>Communication</a:t>
          </a:r>
          <a:endParaRPr lang="de-DE" dirty="0"/>
        </a:p>
      </dgm:t>
    </dgm:pt>
    <dgm:pt modelId="{814D9770-1EC2-4CC0-9EAD-3B648A6DAB5B}" type="parTrans" cxnId="{2ECBBA9D-0F6A-4D95-8759-CBF791C1DC57}">
      <dgm:prSet/>
      <dgm:spPr/>
      <dgm:t>
        <a:bodyPr/>
        <a:lstStyle/>
        <a:p>
          <a:endParaRPr lang="de-DE"/>
        </a:p>
      </dgm:t>
    </dgm:pt>
    <dgm:pt modelId="{A0C49085-8F63-44D5-A51F-AD74DFB64E9E}" type="sibTrans" cxnId="{2ECBBA9D-0F6A-4D95-8759-CBF791C1DC57}">
      <dgm:prSet/>
      <dgm:spPr/>
      <dgm:t>
        <a:bodyPr/>
        <a:lstStyle/>
        <a:p>
          <a:endParaRPr lang="de-DE"/>
        </a:p>
      </dgm:t>
    </dgm:pt>
    <dgm:pt modelId="{5566A09F-DE07-47FF-AF27-52B08850CDAC}">
      <dgm:prSet phldrT="[Text]"/>
      <dgm:spPr/>
      <dgm:t>
        <a:bodyPr/>
        <a:lstStyle/>
        <a:p>
          <a:r>
            <a:rPr lang="de-DE" dirty="0" err="1"/>
            <a:t>Physical</a:t>
          </a:r>
          <a:r>
            <a:rPr lang="de-DE" dirty="0"/>
            <a:t> </a:t>
          </a:r>
          <a:r>
            <a:rPr lang="de-DE" dirty="0" err="1"/>
            <a:t>separation</a:t>
          </a:r>
          <a:endParaRPr lang="de-DE" dirty="0"/>
        </a:p>
      </dgm:t>
    </dgm:pt>
    <dgm:pt modelId="{592439DB-57C6-4FC3-A649-BDB4722A257F}" type="parTrans" cxnId="{17117DED-8052-4490-B7C3-D5062FBD4AE7}">
      <dgm:prSet/>
      <dgm:spPr/>
      <dgm:t>
        <a:bodyPr/>
        <a:lstStyle/>
        <a:p>
          <a:endParaRPr lang="de-DE"/>
        </a:p>
      </dgm:t>
    </dgm:pt>
    <dgm:pt modelId="{95689532-9F6A-4851-933E-786BBFE0F765}" type="sibTrans" cxnId="{17117DED-8052-4490-B7C3-D5062FBD4AE7}">
      <dgm:prSet/>
      <dgm:spPr/>
      <dgm:t>
        <a:bodyPr/>
        <a:lstStyle/>
        <a:p>
          <a:endParaRPr lang="de-DE"/>
        </a:p>
      </dgm:t>
    </dgm:pt>
    <dgm:pt modelId="{CA36A361-5EE4-4243-BCEB-2826C1333B3F}">
      <dgm:prSet phldrT="[Text]"/>
      <dgm:spPr/>
      <dgm:t>
        <a:bodyPr/>
        <a:lstStyle/>
        <a:p>
          <a:r>
            <a:rPr lang="de-DE" dirty="0"/>
            <a:t>Open Standards</a:t>
          </a:r>
        </a:p>
      </dgm:t>
    </dgm:pt>
    <dgm:pt modelId="{C5C7C6E3-6858-4D8B-98C4-4F86411D40A7}" type="parTrans" cxnId="{6B191AAD-53E1-4488-AA0B-8D8D21BD3EAD}">
      <dgm:prSet/>
      <dgm:spPr/>
      <dgm:t>
        <a:bodyPr/>
        <a:lstStyle/>
        <a:p>
          <a:endParaRPr lang="de-DE"/>
        </a:p>
      </dgm:t>
    </dgm:pt>
    <dgm:pt modelId="{185F165E-64AA-4D7F-B769-016FE1649C35}" type="sibTrans" cxnId="{6B191AAD-53E1-4488-AA0B-8D8D21BD3EAD}">
      <dgm:prSet/>
      <dgm:spPr/>
      <dgm:t>
        <a:bodyPr/>
        <a:lstStyle/>
        <a:p>
          <a:endParaRPr lang="de-DE"/>
        </a:p>
      </dgm:t>
    </dgm:pt>
    <dgm:pt modelId="{E4C2B6F4-A5BB-48B9-8010-A5B2F1637C6D}">
      <dgm:prSet phldrT="[Text]"/>
      <dgm:spPr/>
      <dgm:t>
        <a:bodyPr/>
        <a:lstStyle/>
        <a:p>
          <a:r>
            <a:rPr lang="en-US" noProof="0" dirty="0"/>
            <a:t>Smart Safety Platform</a:t>
          </a:r>
        </a:p>
        <a:p>
          <a:r>
            <a:rPr lang="en-US" noProof="0" dirty="0"/>
            <a:t>HIMax / HIQuad X / </a:t>
          </a:r>
          <a:r>
            <a:rPr lang="en-US" noProof="0" dirty="0" err="1"/>
            <a:t>HIMatrix</a:t>
          </a:r>
          <a:r>
            <a:rPr lang="en-US" noProof="0" dirty="0"/>
            <a:t> </a:t>
          </a:r>
          <a:endParaRPr lang="de-DE" dirty="0"/>
        </a:p>
      </dgm:t>
    </dgm:pt>
    <dgm:pt modelId="{7C6BF82D-2A78-4F63-B1A7-F8FAAA20A756}" type="parTrans" cxnId="{1A4439E2-51B2-473C-8926-B98C67EE3E43}">
      <dgm:prSet/>
      <dgm:spPr/>
      <dgm:t>
        <a:bodyPr/>
        <a:lstStyle/>
        <a:p>
          <a:endParaRPr lang="de-DE"/>
        </a:p>
      </dgm:t>
    </dgm:pt>
    <dgm:pt modelId="{CCCCF515-D5F0-4475-AC60-47464D6424ED}" type="sibTrans" cxnId="{1A4439E2-51B2-473C-8926-B98C67EE3E43}">
      <dgm:prSet/>
      <dgm:spPr/>
      <dgm:t>
        <a:bodyPr/>
        <a:lstStyle/>
        <a:p>
          <a:endParaRPr lang="de-DE"/>
        </a:p>
      </dgm:t>
    </dgm:pt>
    <dgm:pt modelId="{27CCC105-A4C1-451A-A527-B425A4316FDE}">
      <dgm:prSet/>
      <dgm:spPr/>
      <dgm:t>
        <a:bodyPr/>
        <a:lstStyle/>
        <a:p>
          <a:r>
            <a:rPr lang="en-US" noProof="0" dirty="0"/>
            <a:t>Safety Application</a:t>
          </a:r>
        </a:p>
      </dgm:t>
    </dgm:pt>
    <dgm:pt modelId="{9E111689-9C2D-45FE-8757-8D4D5AD8CC3D}" type="parTrans" cxnId="{544CBFCC-48D3-43CD-A94D-E990832D87E3}">
      <dgm:prSet/>
      <dgm:spPr/>
      <dgm:t>
        <a:bodyPr/>
        <a:lstStyle/>
        <a:p>
          <a:endParaRPr lang="de-DE"/>
        </a:p>
      </dgm:t>
    </dgm:pt>
    <dgm:pt modelId="{B5EBAE37-5B1E-4AA8-A222-68CE0D955D48}" type="sibTrans" cxnId="{544CBFCC-48D3-43CD-A94D-E990832D87E3}">
      <dgm:prSet/>
      <dgm:spPr/>
      <dgm:t>
        <a:bodyPr/>
        <a:lstStyle/>
        <a:p>
          <a:endParaRPr lang="de-DE"/>
        </a:p>
      </dgm:t>
    </dgm:pt>
    <dgm:pt modelId="{29366865-E3F3-4872-A449-31BE9504DDD9}">
      <dgm:prSet phldrT="[Text]"/>
      <dgm:spPr/>
      <dgm:t>
        <a:bodyPr/>
        <a:lstStyle/>
        <a:p>
          <a:r>
            <a:rPr lang="de-DE" dirty="0"/>
            <a:t>Access </a:t>
          </a:r>
          <a:r>
            <a:rPr lang="de-DE" dirty="0" err="1"/>
            <a:t>protection</a:t>
          </a:r>
          <a:endParaRPr lang="de-DE" dirty="0"/>
        </a:p>
      </dgm:t>
    </dgm:pt>
    <dgm:pt modelId="{72C23A11-CEF0-4CA5-9BE6-75843320C967}" type="parTrans" cxnId="{217F0CA9-A78C-490C-90ED-231A23D9E3F8}">
      <dgm:prSet/>
      <dgm:spPr/>
      <dgm:t>
        <a:bodyPr/>
        <a:lstStyle/>
        <a:p>
          <a:endParaRPr lang="de-DE"/>
        </a:p>
      </dgm:t>
    </dgm:pt>
    <dgm:pt modelId="{99328361-D35B-4295-B986-27B121095B11}" type="sibTrans" cxnId="{217F0CA9-A78C-490C-90ED-231A23D9E3F8}">
      <dgm:prSet/>
      <dgm:spPr/>
      <dgm:t>
        <a:bodyPr/>
        <a:lstStyle/>
        <a:p>
          <a:endParaRPr lang="de-DE"/>
        </a:p>
      </dgm:t>
    </dgm:pt>
    <dgm:pt modelId="{3418D710-C87C-43DF-9400-5420C7423C72}">
      <dgm:prSet phldrT="[Text]"/>
      <dgm:spPr/>
      <dgm:t>
        <a:bodyPr/>
        <a:lstStyle/>
        <a:p>
          <a:r>
            <a:rPr lang="de-DE" dirty="0"/>
            <a:t>Port </a:t>
          </a:r>
          <a:r>
            <a:rPr lang="de-DE" dirty="0" err="1"/>
            <a:t>Locking</a:t>
          </a:r>
          <a:endParaRPr lang="de-DE" dirty="0"/>
        </a:p>
      </dgm:t>
    </dgm:pt>
    <dgm:pt modelId="{A19F620A-5158-4A33-B02E-C45FB33C33FC}" type="parTrans" cxnId="{07F7B68E-4221-4EFF-85E7-7B587A342149}">
      <dgm:prSet/>
      <dgm:spPr/>
      <dgm:t>
        <a:bodyPr/>
        <a:lstStyle/>
        <a:p>
          <a:endParaRPr lang="de-DE"/>
        </a:p>
      </dgm:t>
    </dgm:pt>
    <dgm:pt modelId="{5A60C387-7E16-43C7-A881-5381AB3A29BA}" type="sibTrans" cxnId="{07F7B68E-4221-4EFF-85E7-7B587A342149}">
      <dgm:prSet/>
      <dgm:spPr/>
      <dgm:t>
        <a:bodyPr/>
        <a:lstStyle/>
        <a:p>
          <a:endParaRPr lang="de-DE"/>
        </a:p>
      </dgm:t>
    </dgm:pt>
    <dgm:pt modelId="{5797713B-9C90-4E1E-869F-7BCF94CDDDC2}">
      <dgm:prSet/>
      <dgm:spPr/>
      <dgm:t>
        <a:bodyPr/>
        <a:lstStyle/>
        <a:p>
          <a:r>
            <a:rPr lang="en-US" noProof="0" dirty="0"/>
            <a:t>CRC protection</a:t>
          </a:r>
        </a:p>
      </dgm:t>
    </dgm:pt>
    <dgm:pt modelId="{BE98EB9B-BC95-4D50-8538-98E23EF5CC00}" type="parTrans" cxnId="{3693FF2F-C2D7-4AD2-869C-2F7A619D5B59}">
      <dgm:prSet/>
      <dgm:spPr/>
      <dgm:t>
        <a:bodyPr/>
        <a:lstStyle/>
        <a:p>
          <a:endParaRPr lang="de-DE"/>
        </a:p>
      </dgm:t>
    </dgm:pt>
    <dgm:pt modelId="{2B86BF5B-116C-4533-8254-D99E0B8F72DB}" type="sibTrans" cxnId="{3693FF2F-C2D7-4AD2-869C-2F7A619D5B59}">
      <dgm:prSet/>
      <dgm:spPr/>
      <dgm:t>
        <a:bodyPr/>
        <a:lstStyle/>
        <a:p>
          <a:endParaRPr lang="de-DE"/>
        </a:p>
      </dgm:t>
    </dgm:pt>
    <dgm:pt modelId="{50A0B3DB-2C1A-4CB9-85A1-41B60EB255E3}">
      <dgm:prSet/>
      <dgm:spPr/>
      <dgm:t>
        <a:bodyPr/>
        <a:lstStyle/>
        <a:p>
          <a:r>
            <a:rPr lang="en-US" noProof="0" dirty="0"/>
            <a:t>Change control</a:t>
          </a:r>
        </a:p>
      </dgm:t>
    </dgm:pt>
    <dgm:pt modelId="{905E9591-9ADF-4687-AB09-A34DD9308F6F}" type="parTrans" cxnId="{9F6A41E0-18E9-43FF-B7F8-2131343E7F42}">
      <dgm:prSet/>
      <dgm:spPr/>
      <dgm:t>
        <a:bodyPr/>
        <a:lstStyle/>
        <a:p>
          <a:endParaRPr lang="de-DE"/>
        </a:p>
      </dgm:t>
    </dgm:pt>
    <dgm:pt modelId="{19243085-D952-4858-81BE-B4F7179A94F1}" type="sibTrans" cxnId="{9F6A41E0-18E9-43FF-B7F8-2131343E7F42}">
      <dgm:prSet/>
      <dgm:spPr/>
      <dgm:t>
        <a:bodyPr/>
        <a:lstStyle/>
        <a:p>
          <a:endParaRPr lang="de-DE"/>
        </a:p>
      </dgm:t>
    </dgm:pt>
    <dgm:pt modelId="{14BA49FF-BE2C-406E-A12C-F9E7A3C57ABC}">
      <dgm:prSet phldrT="[Text]"/>
      <dgm:spPr/>
      <dgm:t>
        <a:bodyPr/>
        <a:lstStyle/>
        <a:p>
          <a:r>
            <a:rPr lang="de-DE" dirty="0"/>
            <a:t>Access </a:t>
          </a:r>
          <a:r>
            <a:rPr lang="de-DE" dirty="0" err="1"/>
            <a:t>protection</a:t>
          </a:r>
          <a:r>
            <a:rPr lang="de-DE" dirty="0"/>
            <a:t> </a:t>
          </a:r>
        </a:p>
      </dgm:t>
    </dgm:pt>
    <dgm:pt modelId="{26031D7C-89A3-47E3-B2ED-9570490E309A}" type="parTrans" cxnId="{7A1A2546-2EE7-4B20-97FA-C60C3AC2C8B9}">
      <dgm:prSet/>
      <dgm:spPr/>
      <dgm:t>
        <a:bodyPr/>
        <a:lstStyle/>
        <a:p>
          <a:endParaRPr lang="de-DE"/>
        </a:p>
      </dgm:t>
    </dgm:pt>
    <dgm:pt modelId="{B53C2B7C-82E7-47BC-BDA3-074419B48BC7}" type="sibTrans" cxnId="{7A1A2546-2EE7-4B20-97FA-C60C3AC2C8B9}">
      <dgm:prSet/>
      <dgm:spPr/>
      <dgm:t>
        <a:bodyPr/>
        <a:lstStyle/>
        <a:p>
          <a:endParaRPr lang="de-DE"/>
        </a:p>
      </dgm:t>
    </dgm:pt>
    <dgm:pt modelId="{BCB17F5D-308D-4B04-8564-F9BB53A4F853}">
      <dgm:prSet phldrT="[Text]"/>
      <dgm:spPr/>
      <dgm:t>
        <a:bodyPr/>
        <a:lstStyle/>
        <a:p>
          <a:r>
            <a:rPr lang="de-DE" dirty="0"/>
            <a:t>Change Management</a:t>
          </a:r>
        </a:p>
      </dgm:t>
    </dgm:pt>
    <dgm:pt modelId="{80EC64D5-1863-4ABA-BFF5-3F968BDD90FA}" type="parTrans" cxnId="{4934BFFC-1D57-4AFC-A158-23357D836342}">
      <dgm:prSet/>
      <dgm:spPr/>
      <dgm:t>
        <a:bodyPr/>
        <a:lstStyle/>
        <a:p>
          <a:endParaRPr lang="de-DE"/>
        </a:p>
      </dgm:t>
    </dgm:pt>
    <dgm:pt modelId="{C7AB5E70-066A-49FE-82E7-D4FDC54EF842}" type="sibTrans" cxnId="{4934BFFC-1D57-4AFC-A158-23357D836342}">
      <dgm:prSet/>
      <dgm:spPr/>
      <dgm:t>
        <a:bodyPr/>
        <a:lstStyle/>
        <a:p>
          <a:endParaRPr lang="de-DE"/>
        </a:p>
      </dgm:t>
    </dgm:pt>
    <dgm:pt modelId="{31516E49-0F57-4D23-B0D5-D65E705DD774}">
      <dgm:prSet phldrT="[Text]"/>
      <dgm:spPr/>
      <dgm:t>
        <a:bodyPr/>
        <a:lstStyle/>
        <a:p>
          <a:r>
            <a:rPr lang="de-DE" dirty="0" err="1"/>
            <a:t>Only</a:t>
          </a:r>
          <a:r>
            <a:rPr lang="de-DE" dirty="0"/>
            <a:t> </a:t>
          </a:r>
          <a:r>
            <a:rPr lang="de-DE" dirty="0" err="1"/>
            <a:t>configured</a:t>
          </a:r>
          <a:r>
            <a:rPr lang="de-DE" dirty="0"/>
            <a:t> Data</a:t>
          </a:r>
        </a:p>
      </dgm:t>
    </dgm:pt>
    <dgm:pt modelId="{2C7BB19C-03C2-464F-A7AE-C97327C9AD00}" type="parTrans" cxnId="{A7A81E0E-23BA-4D8F-A7DE-768E4C7B5898}">
      <dgm:prSet/>
      <dgm:spPr/>
      <dgm:t>
        <a:bodyPr/>
        <a:lstStyle/>
        <a:p>
          <a:endParaRPr lang="de-DE"/>
        </a:p>
      </dgm:t>
    </dgm:pt>
    <dgm:pt modelId="{8C82F479-E820-4345-BD10-21AF79F59DAD}" type="sibTrans" cxnId="{A7A81E0E-23BA-4D8F-A7DE-768E4C7B5898}">
      <dgm:prSet/>
      <dgm:spPr/>
      <dgm:t>
        <a:bodyPr/>
        <a:lstStyle/>
        <a:p>
          <a:endParaRPr lang="de-DE"/>
        </a:p>
      </dgm:t>
    </dgm:pt>
    <dgm:pt modelId="{886AB239-3340-4AB6-88F4-9F306D47C8F4}">
      <dgm:prSet phldrT="[Text]"/>
      <dgm:spPr/>
      <dgm:t>
        <a:bodyPr/>
        <a:lstStyle/>
        <a:p>
          <a:r>
            <a:rPr lang="de-DE" dirty="0"/>
            <a:t>Key Switch</a:t>
          </a:r>
        </a:p>
      </dgm:t>
    </dgm:pt>
    <dgm:pt modelId="{8E718C71-2E2E-4A8F-944E-196C7F57E00B}" type="parTrans" cxnId="{16D6DF81-DB4A-4FF2-9036-56752213A0CF}">
      <dgm:prSet/>
      <dgm:spPr/>
      <dgm:t>
        <a:bodyPr/>
        <a:lstStyle/>
        <a:p>
          <a:endParaRPr lang="de-DE"/>
        </a:p>
      </dgm:t>
    </dgm:pt>
    <dgm:pt modelId="{ADDD7BE0-4801-416F-8E1F-12AEC59A889E}" type="sibTrans" cxnId="{16D6DF81-DB4A-4FF2-9036-56752213A0CF}">
      <dgm:prSet/>
      <dgm:spPr/>
      <dgm:t>
        <a:bodyPr/>
        <a:lstStyle/>
        <a:p>
          <a:endParaRPr lang="de-DE"/>
        </a:p>
      </dgm:t>
    </dgm:pt>
    <dgm:pt modelId="{ABDD69E6-FF39-4782-883B-6FE0BFFF9082}" type="pres">
      <dgm:prSet presAssocID="{31C6EA63-1DD9-4526-98ED-185263298431}" presName="Name0" presStyleCnt="0">
        <dgm:presLayoutVars>
          <dgm:dir/>
          <dgm:animLvl val="lvl"/>
          <dgm:resizeHandles val="exact"/>
        </dgm:presLayoutVars>
      </dgm:prSet>
      <dgm:spPr/>
    </dgm:pt>
    <dgm:pt modelId="{339A5173-D886-441E-B1A6-72DE36E8895D}" type="pres">
      <dgm:prSet presAssocID="{94487D80-8093-4401-ACF7-F65695759483}" presName="linNode" presStyleCnt="0"/>
      <dgm:spPr/>
    </dgm:pt>
    <dgm:pt modelId="{84F04B24-EFBE-486F-B678-1C47ADFCC296}" type="pres">
      <dgm:prSet presAssocID="{94487D80-8093-4401-ACF7-F65695759483}" presName="parentText" presStyleLbl="node1" presStyleIdx="0" presStyleCnt="5">
        <dgm:presLayoutVars>
          <dgm:chMax val="1"/>
          <dgm:bulletEnabled val="1"/>
        </dgm:presLayoutVars>
      </dgm:prSet>
      <dgm:spPr/>
    </dgm:pt>
    <dgm:pt modelId="{3356FD4C-ABCF-4AA0-ADDF-0B0A8DF8DD7D}" type="pres">
      <dgm:prSet presAssocID="{94487D80-8093-4401-ACF7-F65695759483}" presName="descendantText" presStyleLbl="alignAccFollowNode1" presStyleIdx="0" presStyleCnt="5">
        <dgm:presLayoutVars>
          <dgm:bulletEnabled val="1"/>
        </dgm:presLayoutVars>
      </dgm:prSet>
      <dgm:spPr/>
    </dgm:pt>
    <dgm:pt modelId="{6BF692E2-28EB-40BE-841D-92FF58EF529F}" type="pres">
      <dgm:prSet presAssocID="{EBC2DBC3-B52C-489F-806A-C1F8AC5070FB}" presName="sp" presStyleCnt="0"/>
      <dgm:spPr/>
    </dgm:pt>
    <dgm:pt modelId="{0B34C40E-BCB0-4E05-A2C7-20B0554457F2}" type="pres">
      <dgm:prSet presAssocID="{8C24270E-82EE-4393-BECE-668A459421AE}" presName="linNode" presStyleCnt="0"/>
      <dgm:spPr/>
    </dgm:pt>
    <dgm:pt modelId="{A9B4EEB5-1570-4291-B843-66672D056FF6}" type="pres">
      <dgm:prSet presAssocID="{8C24270E-82EE-4393-BECE-668A459421AE}" presName="parentText" presStyleLbl="node1" presStyleIdx="1" presStyleCnt="5">
        <dgm:presLayoutVars>
          <dgm:chMax val="1"/>
          <dgm:bulletEnabled val="1"/>
        </dgm:presLayoutVars>
      </dgm:prSet>
      <dgm:spPr/>
    </dgm:pt>
    <dgm:pt modelId="{E40AD0D8-6695-423A-ABC1-35298A4CAC69}" type="pres">
      <dgm:prSet presAssocID="{8C24270E-82EE-4393-BECE-668A459421AE}" presName="descendantText" presStyleLbl="alignAccFollowNode1" presStyleIdx="1" presStyleCnt="5">
        <dgm:presLayoutVars>
          <dgm:bulletEnabled val="1"/>
        </dgm:presLayoutVars>
      </dgm:prSet>
      <dgm:spPr/>
    </dgm:pt>
    <dgm:pt modelId="{1FE60674-36D6-499E-BF5A-CF57B026B55A}" type="pres">
      <dgm:prSet presAssocID="{B95260F6-EA6B-47B4-BCBA-52EC1BDAEB3C}" presName="sp" presStyleCnt="0"/>
      <dgm:spPr/>
    </dgm:pt>
    <dgm:pt modelId="{32A7B4AA-1E69-4805-BBD9-47835F73FCBB}" type="pres">
      <dgm:prSet presAssocID="{1B088FC5-F132-4EFA-AFE7-934CD9C99CBB}" presName="linNode" presStyleCnt="0"/>
      <dgm:spPr/>
    </dgm:pt>
    <dgm:pt modelId="{EE07A941-5BC6-42E0-AD97-17ACCFB821F5}" type="pres">
      <dgm:prSet presAssocID="{1B088FC5-F132-4EFA-AFE7-934CD9C99CBB}" presName="parentText" presStyleLbl="node1" presStyleIdx="2" presStyleCnt="5">
        <dgm:presLayoutVars>
          <dgm:chMax val="1"/>
          <dgm:bulletEnabled val="1"/>
        </dgm:presLayoutVars>
      </dgm:prSet>
      <dgm:spPr/>
    </dgm:pt>
    <dgm:pt modelId="{EC7CA395-C4A9-40D1-BCC7-1C1CB0981ECB}" type="pres">
      <dgm:prSet presAssocID="{1B088FC5-F132-4EFA-AFE7-934CD9C99CBB}" presName="descendantText" presStyleLbl="alignAccFollowNode1" presStyleIdx="2" presStyleCnt="5">
        <dgm:presLayoutVars>
          <dgm:bulletEnabled val="1"/>
        </dgm:presLayoutVars>
      </dgm:prSet>
      <dgm:spPr/>
    </dgm:pt>
    <dgm:pt modelId="{DBF8FEEF-93F9-4C5A-807A-A85B5030AC76}" type="pres">
      <dgm:prSet presAssocID="{A0C49085-8F63-44D5-A51F-AD74DFB64E9E}" presName="sp" presStyleCnt="0"/>
      <dgm:spPr/>
    </dgm:pt>
    <dgm:pt modelId="{5E43EB01-4761-458B-AC1B-5866FAA2197F}" type="pres">
      <dgm:prSet presAssocID="{E4C2B6F4-A5BB-48B9-8010-A5B2F1637C6D}" presName="linNode" presStyleCnt="0"/>
      <dgm:spPr/>
    </dgm:pt>
    <dgm:pt modelId="{45A1E892-D858-4835-9A8D-02DF6304F415}" type="pres">
      <dgm:prSet presAssocID="{E4C2B6F4-A5BB-48B9-8010-A5B2F1637C6D}" presName="parentText" presStyleLbl="node1" presStyleIdx="3" presStyleCnt="5">
        <dgm:presLayoutVars>
          <dgm:chMax val="1"/>
          <dgm:bulletEnabled val="1"/>
        </dgm:presLayoutVars>
      </dgm:prSet>
      <dgm:spPr/>
    </dgm:pt>
    <dgm:pt modelId="{65E168C8-E786-4631-B34E-F417E6A42399}" type="pres">
      <dgm:prSet presAssocID="{E4C2B6F4-A5BB-48B9-8010-A5B2F1637C6D}" presName="descendantText" presStyleLbl="alignAccFollowNode1" presStyleIdx="3" presStyleCnt="5">
        <dgm:presLayoutVars>
          <dgm:bulletEnabled val="1"/>
        </dgm:presLayoutVars>
      </dgm:prSet>
      <dgm:spPr/>
    </dgm:pt>
    <dgm:pt modelId="{E81A88A3-8CA6-4D26-B572-D6D755E54EB6}" type="pres">
      <dgm:prSet presAssocID="{CCCCF515-D5F0-4475-AC60-47464D6424ED}" presName="sp" presStyleCnt="0"/>
      <dgm:spPr/>
    </dgm:pt>
    <dgm:pt modelId="{55FD8BA5-3A1E-4B43-B4A2-81337AE8DB58}" type="pres">
      <dgm:prSet presAssocID="{27CCC105-A4C1-451A-A527-B425A4316FDE}" presName="linNode" presStyleCnt="0"/>
      <dgm:spPr/>
    </dgm:pt>
    <dgm:pt modelId="{FEBE9C65-F48E-4909-83C3-A5CCDC1B1732}" type="pres">
      <dgm:prSet presAssocID="{27CCC105-A4C1-451A-A527-B425A4316FDE}" presName="parentText" presStyleLbl="node1" presStyleIdx="4" presStyleCnt="5">
        <dgm:presLayoutVars>
          <dgm:chMax val="1"/>
          <dgm:bulletEnabled val="1"/>
        </dgm:presLayoutVars>
      </dgm:prSet>
      <dgm:spPr/>
    </dgm:pt>
    <dgm:pt modelId="{C5C3CC38-6FD6-4832-8D69-E88D14A649C0}" type="pres">
      <dgm:prSet presAssocID="{27CCC105-A4C1-451A-A527-B425A4316FDE}" presName="descendantText" presStyleLbl="alignAccFollowNode1" presStyleIdx="4" presStyleCnt="5">
        <dgm:presLayoutVars>
          <dgm:bulletEnabled val="1"/>
        </dgm:presLayoutVars>
      </dgm:prSet>
      <dgm:spPr/>
    </dgm:pt>
  </dgm:ptLst>
  <dgm:cxnLst>
    <dgm:cxn modelId="{E13C5402-51D3-4FA9-808B-1FD6436A4829}" type="presOf" srcId="{738AD003-097D-4103-817C-ACB4528FB0D3}" destId="{E40AD0D8-6695-423A-ABC1-35298A4CAC69}" srcOrd="0" destOrd="1" presId="urn:microsoft.com/office/officeart/2005/8/layout/vList5"/>
    <dgm:cxn modelId="{F6E8E909-1F8D-479F-AAAF-BC87218E48A8}" type="presOf" srcId="{B4703046-22DE-427F-80B2-92CF2737A5AB}" destId="{E40AD0D8-6695-423A-ABC1-35298A4CAC69}" srcOrd="0" destOrd="0" presId="urn:microsoft.com/office/officeart/2005/8/layout/vList5"/>
    <dgm:cxn modelId="{A7A81E0E-23BA-4D8F-A7DE-768E4C7B5898}" srcId="{1B088FC5-F132-4EFA-AFE7-934CD9C99CBB}" destId="{31516E49-0F57-4D23-B0D5-D65E705DD774}" srcOrd="2" destOrd="0" parTransId="{2C7BB19C-03C2-464F-A7AE-C97327C9AD00}" sibTransId="{8C82F479-E820-4345-BD10-21AF79F59DAD}"/>
    <dgm:cxn modelId="{55752610-B1CC-44DF-97D9-28CF9A0B361C}" type="presOf" srcId="{31C6EA63-1DD9-4526-98ED-185263298431}" destId="{ABDD69E6-FF39-4782-883B-6FE0BFFF9082}" srcOrd="0" destOrd="0" presId="urn:microsoft.com/office/officeart/2005/8/layout/vList5"/>
    <dgm:cxn modelId="{61727D10-79AD-4149-9627-D2369DEB418B}" srcId="{31C6EA63-1DD9-4526-98ED-185263298431}" destId="{8C24270E-82EE-4393-BECE-668A459421AE}" srcOrd="1" destOrd="0" parTransId="{FB64FF02-4983-42D6-B029-3FCD17AC7999}" sibTransId="{B95260F6-EA6B-47B4-BCBA-52EC1BDAEB3C}"/>
    <dgm:cxn modelId="{C14AF610-979D-48D4-B3C7-0A6223837E33}" type="presOf" srcId="{1B088FC5-F132-4EFA-AFE7-934CD9C99CBB}" destId="{EE07A941-5BC6-42E0-AD97-17ACCFB821F5}" srcOrd="0" destOrd="0" presId="urn:microsoft.com/office/officeart/2005/8/layout/vList5"/>
    <dgm:cxn modelId="{56A0A81B-8106-4D38-BFF6-17CF3014D59C}" type="presOf" srcId="{8C24270E-82EE-4393-BECE-668A459421AE}" destId="{A9B4EEB5-1570-4291-B843-66672D056FF6}" srcOrd="0" destOrd="0" presId="urn:microsoft.com/office/officeart/2005/8/layout/vList5"/>
    <dgm:cxn modelId="{021F0524-77EA-432A-81E2-923946A4314C}" srcId="{8C24270E-82EE-4393-BECE-668A459421AE}" destId="{738AD003-097D-4103-817C-ACB4528FB0D3}" srcOrd="1" destOrd="0" parTransId="{FA7C05AE-AC09-4B3B-B485-3584511A8DDC}" sibTransId="{4C806122-040F-4901-AE5C-32CF94FB6DEE}"/>
    <dgm:cxn modelId="{8052E525-1E7D-474E-8E90-6003A0725B59}" type="presOf" srcId="{27CCC105-A4C1-451A-A527-B425A4316FDE}" destId="{FEBE9C65-F48E-4909-83C3-A5CCDC1B1732}" srcOrd="0" destOrd="0" presId="urn:microsoft.com/office/officeart/2005/8/layout/vList5"/>
    <dgm:cxn modelId="{036ED82A-0265-4FF9-8530-0B0C66459570}" type="presOf" srcId="{CA36A361-5EE4-4243-BCEB-2826C1333B3F}" destId="{EC7CA395-C4A9-40D1-BCC7-1C1CB0981ECB}" srcOrd="0" destOrd="1" presId="urn:microsoft.com/office/officeart/2005/8/layout/vList5"/>
    <dgm:cxn modelId="{3693FF2F-C2D7-4AD2-869C-2F7A619D5B59}" srcId="{27CCC105-A4C1-451A-A527-B425A4316FDE}" destId="{5797713B-9C90-4E1E-869F-7BCF94CDDDC2}" srcOrd="0" destOrd="0" parTransId="{BE98EB9B-BC95-4D50-8538-98E23EF5CC00}" sibTransId="{2B86BF5B-116C-4533-8254-D99E0B8F72DB}"/>
    <dgm:cxn modelId="{940BDA3C-ADD1-4C82-9E2C-C05FA6677D9E}" type="presOf" srcId="{31516E49-0F57-4D23-B0D5-D65E705DD774}" destId="{EC7CA395-C4A9-40D1-BCC7-1C1CB0981ECB}" srcOrd="0" destOrd="2" presId="urn:microsoft.com/office/officeart/2005/8/layout/vList5"/>
    <dgm:cxn modelId="{52A9F85B-9C73-451C-A3CF-6054550ECE31}" type="presOf" srcId="{5566A09F-DE07-47FF-AF27-52B08850CDAC}" destId="{EC7CA395-C4A9-40D1-BCC7-1C1CB0981ECB}" srcOrd="0" destOrd="0" presId="urn:microsoft.com/office/officeart/2005/8/layout/vList5"/>
    <dgm:cxn modelId="{A80CC45C-DD72-4D57-992C-6720249A0DBC}" type="presOf" srcId="{14BA49FF-BE2C-406E-A12C-F9E7A3C57ABC}" destId="{3356FD4C-ABCF-4AA0-ADDF-0B0A8DF8DD7D}" srcOrd="0" destOrd="2" presId="urn:microsoft.com/office/officeart/2005/8/layout/vList5"/>
    <dgm:cxn modelId="{7A1A2546-2EE7-4B20-97FA-C60C3AC2C8B9}" srcId="{94487D80-8093-4401-ACF7-F65695759483}" destId="{14BA49FF-BE2C-406E-A12C-F9E7A3C57ABC}" srcOrd="2" destOrd="0" parTransId="{26031D7C-89A3-47E3-B2ED-9570490E309A}" sibTransId="{B53C2B7C-82E7-47BC-BDA3-074419B48BC7}"/>
    <dgm:cxn modelId="{76B7D350-2E36-4EFB-8B42-4B1C0EACDF81}" type="presOf" srcId="{3418D710-C87C-43DF-9400-5420C7423C72}" destId="{65E168C8-E786-4631-B34E-F417E6A42399}" srcOrd="0" destOrd="0" presId="urn:microsoft.com/office/officeart/2005/8/layout/vList5"/>
    <dgm:cxn modelId="{A0B5437A-BA17-41CE-8198-3BDB8FED6301}" srcId="{31C6EA63-1DD9-4526-98ED-185263298431}" destId="{94487D80-8093-4401-ACF7-F65695759483}" srcOrd="0" destOrd="0" parTransId="{73D40FCF-F5B4-4C41-86CB-2C5933375101}" sibTransId="{EBC2DBC3-B52C-489F-806A-C1F8AC5070FB}"/>
    <dgm:cxn modelId="{16D6DF81-DB4A-4FF2-9036-56752213A0CF}" srcId="{E4C2B6F4-A5BB-48B9-8010-A5B2F1637C6D}" destId="{886AB239-3340-4AB6-88F4-9F306D47C8F4}" srcOrd="2" destOrd="0" parTransId="{8E718C71-2E2E-4A8F-944E-196C7F57E00B}" sibTransId="{ADDD7BE0-4801-416F-8E1F-12AEC59A889E}"/>
    <dgm:cxn modelId="{191BED81-FBC1-40AF-AA38-167B0F4CEE4E}" type="presOf" srcId="{E4C2B6F4-A5BB-48B9-8010-A5B2F1637C6D}" destId="{45A1E892-D858-4835-9A8D-02DF6304F415}" srcOrd="0" destOrd="0" presId="urn:microsoft.com/office/officeart/2005/8/layout/vList5"/>
    <dgm:cxn modelId="{21619A82-72E6-47E6-A57F-91DBFB3D060B}" type="presOf" srcId="{886AB239-3340-4AB6-88F4-9F306D47C8F4}" destId="{65E168C8-E786-4631-B34E-F417E6A42399}" srcOrd="0" destOrd="2" presId="urn:microsoft.com/office/officeart/2005/8/layout/vList5"/>
    <dgm:cxn modelId="{02C29B85-7899-4DD8-A45D-28AD7938D3AF}" srcId="{8C24270E-82EE-4393-BECE-668A459421AE}" destId="{B4703046-22DE-427F-80B2-92CF2737A5AB}" srcOrd="0" destOrd="0" parTransId="{2D06B606-0DF8-4BFA-B5F9-A458E43A54F9}" sibTransId="{73E90A20-1846-403F-AC88-C0C6DCE30354}"/>
    <dgm:cxn modelId="{12B69C88-1C6E-467A-8A62-578F1D7610A5}" type="presOf" srcId="{5797713B-9C90-4E1E-869F-7BCF94CDDDC2}" destId="{C5C3CC38-6FD6-4832-8D69-E88D14A649C0}" srcOrd="0" destOrd="0" presId="urn:microsoft.com/office/officeart/2005/8/layout/vList5"/>
    <dgm:cxn modelId="{CD85AD89-B12D-4D7B-8FD2-B98292834ACE}" srcId="{94487D80-8093-4401-ACF7-F65695759483}" destId="{BB1573F4-7133-4440-AE0C-446756596E34}" srcOrd="0" destOrd="0" parTransId="{0360F93F-B980-4A0F-A379-F88B9052A47F}" sibTransId="{01ED5313-C2BB-4A40-BDD4-82EC98502211}"/>
    <dgm:cxn modelId="{07F7B68E-4221-4EFF-85E7-7B587A342149}" srcId="{E4C2B6F4-A5BB-48B9-8010-A5B2F1637C6D}" destId="{3418D710-C87C-43DF-9400-5420C7423C72}" srcOrd="0" destOrd="0" parTransId="{A19F620A-5158-4A33-B02E-C45FB33C33FC}" sibTransId="{5A60C387-7E16-43C7-A881-5381AB3A29BA}"/>
    <dgm:cxn modelId="{7039ED90-E8FA-46B0-963E-951446744D49}" type="presOf" srcId="{361A0336-E0A9-49E4-95E3-C14A28D02547}" destId="{3356FD4C-ABCF-4AA0-ADDF-0B0A8DF8DD7D}" srcOrd="0" destOrd="1" presId="urn:microsoft.com/office/officeart/2005/8/layout/vList5"/>
    <dgm:cxn modelId="{2ECBBA9D-0F6A-4D95-8759-CBF791C1DC57}" srcId="{31C6EA63-1DD9-4526-98ED-185263298431}" destId="{1B088FC5-F132-4EFA-AFE7-934CD9C99CBB}" srcOrd="2" destOrd="0" parTransId="{814D9770-1EC2-4CC0-9EAD-3B648A6DAB5B}" sibTransId="{A0C49085-8F63-44D5-A51F-AD74DFB64E9E}"/>
    <dgm:cxn modelId="{217F0CA9-A78C-490C-90ED-231A23D9E3F8}" srcId="{E4C2B6F4-A5BB-48B9-8010-A5B2F1637C6D}" destId="{29366865-E3F3-4872-A449-31BE9504DDD9}" srcOrd="1" destOrd="0" parTransId="{72C23A11-CEF0-4CA5-9BE6-75843320C967}" sibTransId="{99328361-D35B-4295-B986-27B121095B11}"/>
    <dgm:cxn modelId="{BEA0ADA9-784C-45CE-AD53-C70276B19D6B}" type="presOf" srcId="{94487D80-8093-4401-ACF7-F65695759483}" destId="{84F04B24-EFBE-486F-B678-1C47ADFCC296}" srcOrd="0" destOrd="0" presId="urn:microsoft.com/office/officeart/2005/8/layout/vList5"/>
    <dgm:cxn modelId="{6B191AAD-53E1-4488-AA0B-8D8D21BD3EAD}" srcId="{1B088FC5-F132-4EFA-AFE7-934CD9C99CBB}" destId="{CA36A361-5EE4-4243-BCEB-2826C1333B3F}" srcOrd="1" destOrd="0" parTransId="{C5C7C6E3-6858-4D8B-98C4-4F86411D40A7}" sibTransId="{185F165E-64AA-4D7F-B769-016FE1649C35}"/>
    <dgm:cxn modelId="{90E9FFAE-C933-4572-8CA1-3C9CE2028C8C}" srcId="{94487D80-8093-4401-ACF7-F65695759483}" destId="{361A0336-E0A9-49E4-95E3-C14A28D02547}" srcOrd="1" destOrd="0" parTransId="{98BA52EB-5FFC-4B12-9945-BAE36A34CED1}" sibTransId="{3FCAAC29-FBD8-46C9-90E5-AE38EDF6A8EB}"/>
    <dgm:cxn modelId="{B26AC9BA-90D7-4B97-B5D6-4508C7C0018A}" type="presOf" srcId="{50A0B3DB-2C1A-4CB9-85A1-41B60EB255E3}" destId="{C5C3CC38-6FD6-4832-8D69-E88D14A649C0}" srcOrd="0" destOrd="1" presId="urn:microsoft.com/office/officeart/2005/8/layout/vList5"/>
    <dgm:cxn modelId="{26545AC5-090C-443D-B711-230B08875D0D}" type="presOf" srcId="{BCB17F5D-308D-4B04-8564-F9BB53A4F853}" destId="{E40AD0D8-6695-423A-ABC1-35298A4CAC69}" srcOrd="0" destOrd="2" presId="urn:microsoft.com/office/officeart/2005/8/layout/vList5"/>
    <dgm:cxn modelId="{B023B7C5-83F8-46DB-B5E1-D98623EB6A26}" type="presOf" srcId="{BB1573F4-7133-4440-AE0C-446756596E34}" destId="{3356FD4C-ABCF-4AA0-ADDF-0B0A8DF8DD7D}" srcOrd="0" destOrd="0" presId="urn:microsoft.com/office/officeart/2005/8/layout/vList5"/>
    <dgm:cxn modelId="{544CBFCC-48D3-43CD-A94D-E990832D87E3}" srcId="{31C6EA63-1DD9-4526-98ED-185263298431}" destId="{27CCC105-A4C1-451A-A527-B425A4316FDE}" srcOrd="4" destOrd="0" parTransId="{9E111689-9C2D-45FE-8757-8D4D5AD8CC3D}" sibTransId="{B5EBAE37-5B1E-4AA8-A222-68CE0D955D48}"/>
    <dgm:cxn modelId="{9F6A41E0-18E9-43FF-B7F8-2131343E7F42}" srcId="{27CCC105-A4C1-451A-A527-B425A4316FDE}" destId="{50A0B3DB-2C1A-4CB9-85A1-41B60EB255E3}" srcOrd="1" destOrd="0" parTransId="{905E9591-9ADF-4687-AB09-A34DD9308F6F}" sibTransId="{19243085-D952-4858-81BE-B4F7179A94F1}"/>
    <dgm:cxn modelId="{1A4439E2-51B2-473C-8926-B98C67EE3E43}" srcId="{31C6EA63-1DD9-4526-98ED-185263298431}" destId="{E4C2B6F4-A5BB-48B9-8010-A5B2F1637C6D}" srcOrd="3" destOrd="0" parTransId="{7C6BF82D-2A78-4F63-B1A7-F8FAAA20A756}" sibTransId="{CCCCF515-D5F0-4475-AC60-47464D6424ED}"/>
    <dgm:cxn modelId="{17117DED-8052-4490-B7C3-D5062FBD4AE7}" srcId="{1B088FC5-F132-4EFA-AFE7-934CD9C99CBB}" destId="{5566A09F-DE07-47FF-AF27-52B08850CDAC}" srcOrd="0" destOrd="0" parTransId="{592439DB-57C6-4FC3-A649-BDB4722A257F}" sibTransId="{95689532-9F6A-4851-933E-786BBFE0F765}"/>
    <dgm:cxn modelId="{EB0D36F6-5015-4A02-A7C8-2297DDF6AD22}" type="presOf" srcId="{29366865-E3F3-4872-A449-31BE9504DDD9}" destId="{65E168C8-E786-4631-B34E-F417E6A42399}" srcOrd="0" destOrd="1" presId="urn:microsoft.com/office/officeart/2005/8/layout/vList5"/>
    <dgm:cxn modelId="{4934BFFC-1D57-4AFC-A158-23357D836342}" srcId="{8C24270E-82EE-4393-BECE-668A459421AE}" destId="{BCB17F5D-308D-4B04-8564-F9BB53A4F853}" srcOrd="2" destOrd="0" parTransId="{80EC64D5-1863-4ABA-BFF5-3F968BDD90FA}" sibTransId="{C7AB5E70-066A-49FE-82E7-D4FDC54EF842}"/>
    <dgm:cxn modelId="{0A13433F-885A-460A-B312-EB8CE032341E}" type="presParOf" srcId="{ABDD69E6-FF39-4782-883B-6FE0BFFF9082}" destId="{339A5173-D886-441E-B1A6-72DE36E8895D}" srcOrd="0" destOrd="0" presId="urn:microsoft.com/office/officeart/2005/8/layout/vList5"/>
    <dgm:cxn modelId="{5A8489DB-3ABE-468E-B0FB-E9B4727A013E}" type="presParOf" srcId="{339A5173-D886-441E-B1A6-72DE36E8895D}" destId="{84F04B24-EFBE-486F-B678-1C47ADFCC296}" srcOrd="0" destOrd="0" presId="urn:microsoft.com/office/officeart/2005/8/layout/vList5"/>
    <dgm:cxn modelId="{ACFC3D52-49E0-49C7-AABB-DCE1F1C2AF2D}" type="presParOf" srcId="{339A5173-D886-441E-B1A6-72DE36E8895D}" destId="{3356FD4C-ABCF-4AA0-ADDF-0B0A8DF8DD7D}" srcOrd="1" destOrd="0" presId="urn:microsoft.com/office/officeart/2005/8/layout/vList5"/>
    <dgm:cxn modelId="{36453CF8-C109-4E11-935E-F154550B2263}" type="presParOf" srcId="{ABDD69E6-FF39-4782-883B-6FE0BFFF9082}" destId="{6BF692E2-28EB-40BE-841D-92FF58EF529F}" srcOrd="1" destOrd="0" presId="urn:microsoft.com/office/officeart/2005/8/layout/vList5"/>
    <dgm:cxn modelId="{51796DFF-B200-4193-BFF5-91E4319B903C}" type="presParOf" srcId="{ABDD69E6-FF39-4782-883B-6FE0BFFF9082}" destId="{0B34C40E-BCB0-4E05-A2C7-20B0554457F2}" srcOrd="2" destOrd="0" presId="urn:microsoft.com/office/officeart/2005/8/layout/vList5"/>
    <dgm:cxn modelId="{3AC062E0-26EF-44F6-A160-F4AC7306A4EA}" type="presParOf" srcId="{0B34C40E-BCB0-4E05-A2C7-20B0554457F2}" destId="{A9B4EEB5-1570-4291-B843-66672D056FF6}" srcOrd="0" destOrd="0" presId="urn:microsoft.com/office/officeart/2005/8/layout/vList5"/>
    <dgm:cxn modelId="{8BBF72D5-69BF-4D4E-BA3D-1508AF545F31}" type="presParOf" srcId="{0B34C40E-BCB0-4E05-A2C7-20B0554457F2}" destId="{E40AD0D8-6695-423A-ABC1-35298A4CAC69}" srcOrd="1" destOrd="0" presId="urn:microsoft.com/office/officeart/2005/8/layout/vList5"/>
    <dgm:cxn modelId="{3AD6853D-7E65-4D52-A0AA-FEF29BEF5CEC}" type="presParOf" srcId="{ABDD69E6-FF39-4782-883B-6FE0BFFF9082}" destId="{1FE60674-36D6-499E-BF5A-CF57B026B55A}" srcOrd="3" destOrd="0" presId="urn:microsoft.com/office/officeart/2005/8/layout/vList5"/>
    <dgm:cxn modelId="{CA0F1F96-ED42-488A-A178-AE552FB74A09}" type="presParOf" srcId="{ABDD69E6-FF39-4782-883B-6FE0BFFF9082}" destId="{32A7B4AA-1E69-4805-BBD9-47835F73FCBB}" srcOrd="4" destOrd="0" presId="urn:microsoft.com/office/officeart/2005/8/layout/vList5"/>
    <dgm:cxn modelId="{47DDF681-12FB-4BF7-BE01-0ED951B230DC}" type="presParOf" srcId="{32A7B4AA-1E69-4805-BBD9-47835F73FCBB}" destId="{EE07A941-5BC6-42E0-AD97-17ACCFB821F5}" srcOrd="0" destOrd="0" presId="urn:microsoft.com/office/officeart/2005/8/layout/vList5"/>
    <dgm:cxn modelId="{7434EBC2-F79F-4E36-9E12-0EEC0A64C751}" type="presParOf" srcId="{32A7B4AA-1E69-4805-BBD9-47835F73FCBB}" destId="{EC7CA395-C4A9-40D1-BCC7-1C1CB0981ECB}" srcOrd="1" destOrd="0" presId="urn:microsoft.com/office/officeart/2005/8/layout/vList5"/>
    <dgm:cxn modelId="{6A9A80E1-859C-4B1D-B88D-1CD164B0ABFB}" type="presParOf" srcId="{ABDD69E6-FF39-4782-883B-6FE0BFFF9082}" destId="{DBF8FEEF-93F9-4C5A-807A-A85B5030AC76}" srcOrd="5" destOrd="0" presId="urn:microsoft.com/office/officeart/2005/8/layout/vList5"/>
    <dgm:cxn modelId="{1E0EFBAF-4DF9-4E08-B566-6542E547C445}" type="presParOf" srcId="{ABDD69E6-FF39-4782-883B-6FE0BFFF9082}" destId="{5E43EB01-4761-458B-AC1B-5866FAA2197F}" srcOrd="6" destOrd="0" presId="urn:microsoft.com/office/officeart/2005/8/layout/vList5"/>
    <dgm:cxn modelId="{FC623430-68EF-4009-9384-962F9B629441}" type="presParOf" srcId="{5E43EB01-4761-458B-AC1B-5866FAA2197F}" destId="{45A1E892-D858-4835-9A8D-02DF6304F415}" srcOrd="0" destOrd="0" presId="urn:microsoft.com/office/officeart/2005/8/layout/vList5"/>
    <dgm:cxn modelId="{6969C19D-AF1A-43A2-9F9E-0178716ADCCC}" type="presParOf" srcId="{5E43EB01-4761-458B-AC1B-5866FAA2197F}" destId="{65E168C8-E786-4631-B34E-F417E6A42399}" srcOrd="1" destOrd="0" presId="urn:microsoft.com/office/officeart/2005/8/layout/vList5"/>
    <dgm:cxn modelId="{4A339DE3-287B-4EE9-9E1B-F78C20517DE5}" type="presParOf" srcId="{ABDD69E6-FF39-4782-883B-6FE0BFFF9082}" destId="{E81A88A3-8CA6-4D26-B572-D6D755E54EB6}" srcOrd="7" destOrd="0" presId="urn:microsoft.com/office/officeart/2005/8/layout/vList5"/>
    <dgm:cxn modelId="{03F6C0AF-249C-414E-B07E-65405EDE076B}" type="presParOf" srcId="{ABDD69E6-FF39-4782-883B-6FE0BFFF9082}" destId="{55FD8BA5-3A1E-4B43-B4A2-81337AE8DB58}" srcOrd="8" destOrd="0" presId="urn:microsoft.com/office/officeart/2005/8/layout/vList5"/>
    <dgm:cxn modelId="{605743EE-D5BE-4588-850A-6CF732D16B9F}" type="presParOf" srcId="{55FD8BA5-3A1E-4B43-B4A2-81337AE8DB58}" destId="{FEBE9C65-F48E-4909-83C3-A5CCDC1B1732}" srcOrd="0" destOrd="0" presId="urn:microsoft.com/office/officeart/2005/8/layout/vList5"/>
    <dgm:cxn modelId="{C82CAB90-2F62-4BB9-9E9C-112F8A6FD5AD}" type="presParOf" srcId="{55FD8BA5-3A1E-4B43-B4A2-81337AE8DB58}" destId="{C5C3CC38-6FD6-4832-8D69-E88D14A649C0}"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4D1A77-7417-41E5-9836-BB99572A3848}" type="doc">
      <dgm:prSet loTypeId="urn:microsoft.com/office/officeart/2008/layout/RadialCluster" loCatId="cycle" qsTypeId="urn:microsoft.com/office/officeart/2005/8/quickstyle/3d9" qsCatId="3D" csTypeId="urn:microsoft.com/office/officeart/2005/8/colors/colorful1" csCatId="colorful" phldr="1"/>
      <dgm:spPr/>
      <dgm:t>
        <a:bodyPr/>
        <a:lstStyle/>
        <a:p>
          <a:endParaRPr lang="de-DE"/>
        </a:p>
      </dgm:t>
    </dgm:pt>
    <dgm:pt modelId="{B827556B-038C-4F9D-B5A2-D260EF327BEF}">
      <dgm:prSet phldrT="[Text]"/>
      <dgm:spPr/>
      <dgm:t>
        <a:bodyPr/>
        <a:lstStyle/>
        <a:p>
          <a:r>
            <a:rPr lang="de-DE" dirty="0"/>
            <a:t>SILworX Multitasking</a:t>
          </a:r>
        </a:p>
      </dgm:t>
    </dgm:pt>
    <dgm:pt modelId="{36C2A940-800F-432E-9370-5D7B89E43BBA}" type="parTrans" cxnId="{1D453F34-AE96-4369-9C39-6D519F6E5332}">
      <dgm:prSet/>
      <dgm:spPr/>
      <dgm:t>
        <a:bodyPr/>
        <a:lstStyle/>
        <a:p>
          <a:endParaRPr lang="de-DE"/>
        </a:p>
      </dgm:t>
    </dgm:pt>
    <dgm:pt modelId="{C7FDD33A-1C26-4987-B646-D9BE60FC4935}" type="sibTrans" cxnId="{1D453F34-AE96-4369-9C39-6D519F6E5332}">
      <dgm:prSet/>
      <dgm:spPr/>
      <dgm:t>
        <a:bodyPr/>
        <a:lstStyle/>
        <a:p>
          <a:endParaRPr lang="de-DE"/>
        </a:p>
      </dgm:t>
    </dgm:pt>
    <dgm:pt modelId="{2FE497A3-AE0C-47D9-BE6B-E1A5A407ADC9}">
      <dgm:prSet phldrT="[Text]"/>
      <dgm:spPr/>
      <dgm:t>
        <a:bodyPr/>
        <a:lstStyle/>
        <a:p>
          <a:r>
            <a:rPr lang="de-DE" dirty="0"/>
            <a:t>ESD</a:t>
          </a:r>
        </a:p>
      </dgm:t>
    </dgm:pt>
    <dgm:pt modelId="{C302166A-FB65-4E2F-9646-DB32A9F729AA}" type="parTrans" cxnId="{89D18184-D15F-404D-BCF8-8AE60ACD9245}">
      <dgm:prSet/>
      <dgm:spPr/>
      <dgm:t>
        <a:bodyPr/>
        <a:lstStyle/>
        <a:p>
          <a:endParaRPr lang="de-DE"/>
        </a:p>
      </dgm:t>
    </dgm:pt>
    <dgm:pt modelId="{68983B70-EF77-4DBB-8D84-50D7EEA32859}" type="sibTrans" cxnId="{89D18184-D15F-404D-BCF8-8AE60ACD9245}">
      <dgm:prSet/>
      <dgm:spPr/>
      <dgm:t>
        <a:bodyPr/>
        <a:lstStyle/>
        <a:p>
          <a:endParaRPr lang="de-DE"/>
        </a:p>
      </dgm:t>
    </dgm:pt>
    <dgm:pt modelId="{576595B5-EC52-4A7B-BB19-E38308B8F4C4}">
      <dgm:prSet phldrT="[Text]"/>
      <dgm:spPr/>
      <dgm:t>
        <a:bodyPr/>
        <a:lstStyle/>
        <a:p>
          <a:r>
            <a:rPr lang="de-DE" dirty="0"/>
            <a:t>F&amp;G</a:t>
          </a:r>
        </a:p>
      </dgm:t>
    </dgm:pt>
    <dgm:pt modelId="{F8E17827-A20C-4DB0-B03F-36F2752210FB}" type="parTrans" cxnId="{23D9D275-073D-4397-A607-472B9CF695E1}">
      <dgm:prSet/>
      <dgm:spPr/>
      <dgm:t>
        <a:bodyPr/>
        <a:lstStyle/>
        <a:p>
          <a:endParaRPr lang="de-DE"/>
        </a:p>
      </dgm:t>
    </dgm:pt>
    <dgm:pt modelId="{D4657AA9-67EA-4238-B38A-92EAA5059B35}" type="sibTrans" cxnId="{23D9D275-073D-4397-A607-472B9CF695E1}">
      <dgm:prSet/>
      <dgm:spPr/>
      <dgm:t>
        <a:bodyPr/>
        <a:lstStyle/>
        <a:p>
          <a:endParaRPr lang="de-DE"/>
        </a:p>
      </dgm:t>
    </dgm:pt>
    <dgm:pt modelId="{DD164432-0B31-451D-9960-D8E40AB30D88}">
      <dgm:prSet phldrT="[Text]"/>
      <dgm:spPr/>
      <dgm:t>
        <a:bodyPr/>
        <a:lstStyle/>
        <a:p>
          <a:r>
            <a:rPr lang="de-DE" dirty="0"/>
            <a:t>BMS</a:t>
          </a:r>
        </a:p>
      </dgm:t>
    </dgm:pt>
    <dgm:pt modelId="{89534908-F401-4AAB-97FF-B8DB94108453}" type="parTrans" cxnId="{5AA62777-2441-47A1-AEA7-5B2EB45153D6}">
      <dgm:prSet/>
      <dgm:spPr/>
      <dgm:t>
        <a:bodyPr/>
        <a:lstStyle/>
        <a:p>
          <a:endParaRPr lang="de-DE"/>
        </a:p>
      </dgm:t>
    </dgm:pt>
    <dgm:pt modelId="{89BB06DE-AF50-48AD-8FAC-E4766F15ED3F}" type="sibTrans" cxnId="{5AA62777-2441-47A1-AEA7-5B2EB45153D6}">
      <dgm:prSet/>
      <dgm:spPr/>
      <dgm:t>
        <a:bodyPr/>
        <a:lstStyle/>
        <a:p>
          <a:endParaRPr lang="de-DE"/>
        </a:p>
      </dgm:t>
    </dgm:pt>
    <dgm:pt modelId="{15835EF3-3693-4CB8-A41F-371A689BFCB3}">
      <dgm:prSet phldrT="[Text]"/>
      <dgm:spPr/>
      <dgm:t>
        <a:bodyPr/>
        <a:lstStyle/>
        <a:p>
          <a:r>
            <a:rPr lang="de-DE" dirty="0"/>
            <a:t>HIPPS</a:t>
          </a:r>
        </a:p>
      </dgm:t>
    </dgm:pt>
    <dgm:pt modelId="{9F41851F-8B3C-491D-9D56-48D9DB8DDC9A}" type="parTrans" cxnId="{A92F125D-44ED-4D25-B849-3A138EA0DB49}">
      <dgm:prSet/>
      <dgm:spPr/>
      <dgm:t>
        <a:bodyPr/>
        <a:lstStyle/>
        <a:p>
          <a:endParaRPr lang="de-DE"/>
        </a:p>
      </dgm:t>
    </dgm:pt>
    <dgm:pt modelId="{0DEACF2B-4726-443F-895F-8CFE652CD6EE}" type="sibTrans" cxnId="{A92F125D-44ED-4D25-B849-3A138EA0DB49}">
      <dgm:prSet/>
      <dgm:spPr/>
      <dgm:t>
        <a:bodyPr/>
        <a:lstStyle/>
        <a:p>
          <a:endParaRPr lang="de-DE"/>
        </a:p>
      </dgm:t>
    </dgm:pt>
    <dgm:pt modelId="{918FD6A5-73AF-4DBD-9580-562A4C3869B5}">
      <dgm:prSet phldrT="[Text]"/>
      <dgm:spPr/>
      <dgm:t>
        <a:bodyPr/>
        <a:lstStyle/>
        <a:p>
          <a:r>
            <a:rPr lang="de-DE" dirty="0"/>
            <a:t>etc.</a:t>
          </a:r>
        </a:p>
      </dgm:t>
    </dgm:pt>
    <dgm:pt modelId="{D31FF36A-0298-46F3-9D63-6A7F106C9743}" type="parTrans" cxnId="{A9D4AB1E-950D-47D6-86F7-AD10BEAAC0F2}">
      <dgm:prSet/>
      <dgm:spPr/>
      <dgm:t>
        <a:bodyPr/>
        <a:lstStyle/>
        <a:p>
          <a:endParaRPr lang="de-DE"/>
        </a:p>
      </dgm:t>
    </dgm:pt>
    <dgm:pt modelId="{25B8C2B2-FC96-493D-BD89-A52F7D97920D}" type="sibTrans" cxnId="{A9D4AB1E-950D-47D6-86F7-AD10BEAAC0F2}">
      <dgm:prSet/>
      <dgm:spPr/>
      <dgm:t>
        <a:bodyPr/>
        <a:lstStyle/>
        <a:p>
          <a:endParaRPr lang="de-DE"/>
        </a:p>
      </dgm:t>
    </dgm:pt>
    <dgm:pt modelId="{FABF6C31-B946-48DD-9CC6-D463F6DC2882}" type="pres">
      <dgm:prSet presAssocID="{BF4D1A77-7417-41E5-9836-BB99572A3848}" presName="Name0" presStyleCnt="0">
        <dgm:presLayoutVars>
          <dgm:chMax val="1"/>
          <dgm:chPref val="1"/>
          <dgm:dir/>
          <dgm:animOne val="branch"/>
          <dgm:animLvl val="lvl"/>
        </dgm:presLayoutVars>
      </dgm:prSet>
      <dgm:spPr/>
    </dgm:pt>
    <dgm:pt modelId="{B862FE65-6595-460D-BC8E-3C4A2E5E5BDE}" type="pres">
      <dgm:prSet presAssocID="{B827556B-038C-4F9D-B5A2-D260EF327BEF}" presName="singleCycle" presStyleCnt="0"/>
      <dgm:spPr/>
    </dgm:pt>
    <dgm:pt modelId="{1F4689A8-07A2-437E-A5CB-DAA1E346816E}" type="pres">
      <dgm:prSet presAssocID="{B827556B-038C-4F9D-B5A2-D260EF327BEF}" presName="singleCenter" presStyleLbl="node1" presStyleIdx="0" presStyleCnt="6">
        <dgm:presLayoutVars>
          <dgm:chMax val="7"/>
          <dgm:chPref val="7"/>
        </dgm:presLayoutVars>
      </dgm:prSet>
      <dgm:spPr/>
    </dgm:pt>
    <dgm:pt modelId="{076FB1DF-2C2F-4BF2-844E-636A2622C035}" type="pres">
      <dgm:prSet presAssocID="{C302166A-FB65-4E2F-9646-DB32A9F729AA}" presName="Name56" presStyleLbl="parChTrans1D2" presStyleIdx="0" presStyleCnt="5"/>
      <dgm:spPr/>
    </dgm:pt>
    <dgm:pt modelId="{6CA85EC7-C522-47C7-A070-9259482C904C}" type="pres">
      <dgm:prSet presAssocID="{2FE497A3-AE0C-47D9-BE6B-E1A5A407ADC9}" presName="text0" presStyleLbl="node1" presStyleIdx="1" presStyleCnt="6">
        <dgm:presLayoutVars>
          <dgm:bulletEnabled val="1"/>
        </dgm:presLayoutVars>
      </dgm:prSet>
      <dgm:spPr/>
    </dgm:pt>
    <dgm:pt modelId="{A1BC0285-29E7-461E-96C9-668583DC06FD}" type="pres">
      <dgm:prSet presAssocID="{F8E17827-A20C-4DB0-B03F-36F2752210FB}" presName="Name56" presStyleLbl="parChTrans1D2" presStyleIdx="1" presStyleCnt="5"/>
      <dgm:spPr/>
    </dgm:pt>
    <dgm:pt modelId="{61EA28BE-2EE4-4AA8-A074-5A239D6377AA}" type="pres">
      <dgm:prSet presAssocID="{576595B5-EC52-4A7B-BB19-E38308B8F4C4}" presName="text0" presStyleLbl="node1" presStyleIdx="2" presStyleCnt="6">
        <dgm:presLayoutVars>
          <dgm:bulletEnabled val="1"/>
        </dgm:presLayoutVars>
      </dgm:prSet>
      <dgm:spPr/>
    </dgm:pt>
    <dgm:pt modelId="{A1DC07E7-131A-4E1C-A89E-B5040D4A02F4}" type="pres">
      <dgm:prSet presAssocID="{D31FF36A-0298-46F3-9D63-6A7F106C9743}" presName="Name56" presStyleLbl="parChTrans1D2" presStyleIdx="2" presStyleCnt="5"/>
      <dgm:spPr/>
    </dgm:pt>
    <dgm:pt modelId="{02EF50B2-5DEC-4595-A58A-43C845844913}" type="pres">
      <dgm:prSet presAssocID="{918FD6A5-73AF-4DBD-9580-562A4C3869B5}" presName="text0" presStyleLbl="node1" presStyleIdx="3" presStyleCnt="6">
        <dgm:presLayoutVars>
          <dgm:bulletEnabled val="1"/>
        </dgm:presLayoutVars>
      </dgm:prSet>
      <dgm:spPr/>
    </dgm:pt>
    <dgm:pt modelId="{D514E8A5-F4F2-4E99-8C18-80A611B34C31}" type="pres">
      <dgm:prSet presAssocID="{89534908-F401-4AAB-97FF-B8DB94108453}" presName="Name56" presStyleLbl="parChTrans1D2" presStyleIdx="3" presStyleCnt="5"/>
      <dgm:spPr/>
    </dgm:pt>
    <dgm:pt modelId="{CA443838-3105-4C4B-867D-B6CE4853902E}" type="pres">
      <dgm:prSet presAssocID="{DD164432-0B31-451D-9960-D8E40AB30D88}" presName="text0" presStyleLbl="node1" presStyleIdx="4" presStyleCnt="6">
        <dgm:presLayoutVars>
          <dgm:bulletEnabled val="1"/>
        </dgm:presLayoutVars>
      </dgm:prSet>
      <dgm:spPr/>
    </dgm:pt>
    <dgm:pt modelId="{80938FD3-0B01-4F85-B821-F99B0F364200}" type="pres">
      <dgm:prSet presAssocID="{9F41851F-8B3C-491D-9D56-48D9DB8DDC9A}" presName="Name56" presStyleLbl="parChTrans1D2" presStyleIdx="4" presStyleCnt="5"/>
      <dgm:spPr/>
    </dgm:pt>
    <dgm:pt modelId="{7B79BDFA-7C2F-4240-9BEC-DD03F7A0F618}" type="pres">
      <dgm:prSet presAssocID="{15835EF3-3693-4CB8-A41F-371A689BFCB3}" presName="text0" presStyleLbl="node1" presStyleIdx="5" presStyleCnt="6">
        <dgm:presLayoutVars>
          <dgm:bulletEnabled val="1"/>
        </dgm:presLayoutVars>
      </dgm:prSet>
      <dgm:spPr/>
    </dgm:pt>
  </dgm:ptLst>
  <dgm:cxnLst>
    <dgm:cxn modelId="{CD50AF01-1B63-44FD-A4CA-0202708AEB83}" type="presOf" srcId="{15835EF3-3693-4CB8-A41F-371A689BFCB3}" destId="{7B79BDFA-7C2F-4240-9BEC-DD03F7A0F618}" srcOrd="0" destOrd="0" presId="urn:microsoft.com/office/officeart/2008/layout/RadialCluster"/>
    <dgm:cxn modelId="{1513130A-529E-4349-9708-70C3D3B4F45F}" type="presOf" srcId="{BF4D1A77-7417-41E5-9836-BB99572A3848}" destId="{FABF6C31-B946-48DD-9CC6-D463F6DC2882}" srcOrd="0" destOrd="0" presId="urn:microsoft.com/office/officeart/2008/layout/RadialCluster"/>
    <dgm:cxn modelId="{507BDB11-9F27-4A97-9E6C-EF5DCDF8F33D}" type="presOf" srcId="{B827556B-038C-4F9D-B5A2-D260EF327BEF}" destId="{1F4689A8-07A2-437E-A5CB-DAA1E346816E}" srcOrd="0" destOrd="0" presId="urn:microsoft.com/office/officeart/2008/layout/RadialCluster"/>
    <dgm:cxn modelId="{A9D4AB1E-950D-47D6-86F7-AD10BEAAC0F2}" srcId="{B827556B-038C-4F9D-B5A2-D260EF327BEF}" destId="{918FD6A5-73AF-4DBD-9580-562A4C3869B5}" srcOrd="2" destOrd="0" parTransId="{D31FF36A-0298-46F3-9D63-6A7F106C9743}" sibTransId="{25B8C2B2-FC96-493D-BD89-A52F7D97920D}"/>
    <dgm:cxn modelId="{CC569B28-4031-4E79-AAFF-2A89D9AE2FCF}" type="presOf" srcId="{9F41851F-8B3C-491D-9D56-48D9DB8DDC9A}" destId="{80938FD3-0B01-4F85-B821-F99B0F364200}" srcOrd="0" destOrd="0" presId="urn:microsoft.com/office/officeart/2008/layout/RadialCluster"/>
    <dgm:cxn modelId="{67A67E33-8167-49C9-AC77-21397095C954}" type="presOf" srcId="{918FD6A5-73AF-4DBD-9580-562A4C3869B5}" destId="{02EF50B2-5DEC-4595-A58A-43C845844913}" srcOrd="0" destOrd="0" presId="urn:microsoft.com/office/officeart/2008/layout/RadialCluster"/>
    <dgm:cxn modelId="{1D453F34-AE96-4369-9C39-6D519F6E5332}" srcId="{BF4D1A77-7417-41E5-9836-BB99572A3848}" destId="{B827556B-038C-4F9D-B5A2-D260EF327BEF}" srcOrd="0" destOrd="0" parTransId="{36C2A940-800F-432E-9370-5D7B89E43BBA}" sibTransId="{C7FDD33A-1C26-4987-B646-D9BE60FC4935}"/>
    <dgm:cxn modelId="{7DAF9836-A08D-414A-9D9C-8D1F4219D408}" type="presOf" srcId="{89534908-F401-4AAB-97FF-B8DB94108453}" destId="{D514E8A5-F4F2-4E99-8C18-80A611B34C31}" srcOrd="0" destOrd="0" presId="urn:microsoft.com/office/officeart/2008/layout/RadialCluster"/>
    <dgm:cxn modelId="{A92F125D-44ED-4D25-B849-3A138EA0DB49}" srcId="{B827556B-038C-4F9D-B5A2-D260EF327BEF}" destId="{15835EF3-3693-4CB8-A41F-371A689BFCB3}" srcOrd="4" destOrd="0" parTransId="{9F41851F-8B3C-491D-9D56-48D9DB8DDC9A}" sibTransId="{0DEACF2B-4726-443F-895F-8CFE652CD6EE}"/>
    <dgm:cxn modelId="{BAB5D146-F2F2-4EE2-BB20-FA44E506BBA3}" type="presOf" srcId="{F8E17827-A20C-4DB0-B03F-36F2752210FB}" destId="{A1BC0285-29E7-461E-96C9-668583DC06FD}" srcOrd="0" destOrd="0" presId="urn:microsoft.com/office/officeart/2008/layout/RadialCluster"/>
    <dgm:cxn modelId="{7C78D567-DC85-466B-9D6F-F9EF7907B11D}" type="presOf" srcId="{2FE497A3-AE0C-47D9-BE6B-E1A5A407ADC9}" destId="{6CA85EC7-C522-47C7-A070-9259482C904C}" srcOrd="0" destOrd="0" presId="urn:microsoft.com/office/officeart/2008/layout/RadialCluster"/>
    <dgm:cxn modelId="{23D9D275-073D-4397-A607-472B9CF695E1}" srcId="{B827556B-038C-4F9D-B5A2-D260EF327BEF}" destId="{576595B5-EC52-4A7B-BB19-E38308B8F4C4}" srcOrd="1" destOrd="0" parTransId="{F8E17827-A20C-4DB0-B03F-36F2752210FB}" sibTransId="{D4657AA9-67EA-4238-B38A-92EAA5059B35}"/>
    <dgm:cxn modelId="{5AA62777-2441-47A1-AEA7-5B2EB45153D6}" srcId="{B827556B-038C-4F9D-B5A2-D260EF327BEF}" destId="{DD164432-0B31-451D-9960-D8E40AB30D88}" srcOrd="3" destOrd="0" parTransId="{89534908-F401-4AAB-97FF-B8DB94108453}" sibTransId="{89BB06DE-AF50-48AD-8FAC-E4766F15ED3F}"/>
    <dgm:cxn modelId="{89D18184-D15F-404D-BCF8-8AE60ACD9245}" srcId="{B827556B-038C-4F9D-B5A2-D260EF327BEF}" destId="{2FE497A3-AE0C-47D9-BE6B-E1A5A407ADC9}" srcOrd="0" destOrd="0" parTransId="{C302166A-FB65-4E2F-9646-DB32A9F729AA}" sibTransId="{68983B70-EF77-4DBB-8D84-50D7EEA32859}"/>
    <dgm:cxn modelId="{35F72F9A-88CD-497D-A90E-2FC0594E87A6}" type="presOf" srcId="{576595B5-EC52-4A7B-BB19-E38308B8F4C4}" destId="{61EA28BE-2EE4-4AA8-A074-5A239D6377AA}" srcOrd="0" destOrd="0" presId="urn:microsoft.com/office/officeart/2008/layout/RadialCluster"/>
    <dgm:cxn modelId="{C12DA6C7-A59C-4034-BF9B-252F2353C846}" type="presOf" srcId="{C302166A-FB65-4E2F-9646-DB32A9F729AA}" destId="{076FB1DF-2C2F-4BF2-844E-636A2622C035}" srcOrd="0" destOrd="0" presId="urn:microsoft.com/office/officeart/2008/layout/RadialCluster"/>
    <dgm:cxn modelId="{BD1E0CDB-2406-497E-9DC4-EAA5C3DC37A9}" type="presOf" srcId="{D31FF36A-0298-46F3-9D63-6A7F106C9743}" destId="{A1DC07E7-131A-4E1C-A89E-B5040D4A02F4}" srcOrd="0" destOrd="0" presId="urn:microsoft.com/office/officeart/2008/layout/RadialCluster"/>
    <dgm:cxn modelId="{F248C8E7-8A81-4EFF-B63F-42FD04C930A8}" type="presOf" srcId="{DD164432-0B31-451D-9960-D8E40AB30D88}" destId="{CA443838-3105-4C4B-867D-B6CE4853902E}" srcOrd="0" destOrd="0" presId="urn:microsoft.com/office/officeart/2008/layout/RadialCluster"/>
    <dgm:cxn modelId="{CD0DC9AF-4DC0-45AF-B844-54B88ECA2F44}" type="presParOf" srcId="{FABF6C31-B946-48DD-9CC6-D463F6DC2882}" destId="{B862FE65-6595-460D-BC8E-3C4A2E5E5BDE}" srcOrd="0" destOrd="0" presId="urn:microsoft.com/office/officeart/2008/layout/RadialCluster"/>
    <dgm:cxn modelId="{55DEFFFC-F023-49BB-B92B-75EBEA5FE19A}" type="presParOf" srcId="{B862FE65-6595-460D-BC8E-3C4A2E5E5BDE}" destId="{1F4689A8-07A2-437E-A5CB-DAA1E346816E}" srcOrd="0" destOrd="0" presId="urn:microsoft.com/office/officeart/2008/layout/RadialCluster"/>
    <dgm:cxn modelId="{8CB6FCEF-FD40-4966-BC86-69BC04D96A28}" type="presParOf" srcId="{B862FE65-6595-460D-BC8E-3C4A2E5E5BDE}" destId="{076FB1DF-2C2F-4BF2-844E-636A2622C035}" srcOrd="1" destOrd="0" presId="urn:microsoft.com/office/officeart/2008/layout/RadialCluster"/>
    <dgm:cxn modelId="{EA85D469-CA34-4914-A7E3-FBD134B9332F}" type="presParOf" srcId="{B862FE65-6595-460D-BC8E-3C4A2E5E5BDE}" destId="{6CA85EC7-C522-47C7-A070-9259482C904C}" srcOrd="2" destOrd="0" presId="urn:microsoft.com/office/officeart/2008/layout/RadialCluster"/>
    <dgm:cxn modelId="{C66A1DD7-F19F-46B2-AD71-83D674536984}" type="presParOf" srcId="{B862FE65-6595-460D-BC8E-3C4A2E5E5BDE}" destId="{A1BC0285-29E7-461E-96C9-668583DC06FD}" srcOrd="3" destOrd="0" presId="urn:microsoft.com/office/officeart/2008/layout/RadialCluster"/>
    <dgm:cxn modelId="{E5407BA7-4009-4561-B599-1DF4ECDBC328}" type="presParOf" srcId="{B862FE65-6595-460D-BC8E-3C4A2E5E5BDE}" destId="{61EA28BE-2EE4-4AA8-A074-5A239D6377AA}" srcOrd="4" destOrd="0" presId="urn:microsoft.com/office/officeart/2008/layout/RadialCluster"/>
    <dgm:cxn modelId="{B653D70D-4F62-4AE0-9CC2-11BEEC84FA02}" type="presParOf" srcId="{B862FE65-6595-460D-BC8E-3C4A2E5E5BDE}" destId="{A1DC07E7-131A-4E1C-A89E-B5040D4A02F4}" srcOrd="5" destOrd="0" presId="urn:microsoft.com/office/officeart/2008/layout/RadialCluster"/>
    <dgm:cxn modelId="{A157EE95-19E5-4F07-9B9B-EC9E83509753}" type="presParOf" srcId="{B862FE65-6595-460D-BC8E-3C4A2E5E5BDE}" destId="{02EF50B2-5DEC-4595-A58A-43C845844913}" srcOrd="6" destOrd="0" presId="urn:microsoft.com/office/officeart/2008/layout/RadialCluster"/>
    <dgm:cxn modelId="{14DA18AC-699B-4744-8741-191593A86194}" type="presParOf" srcId="{B862FE65-6595-460D-BC8E-3C4A2E5E5BDE}" destId="{D514E8A5-F4F2-4E99-8C18-80A611B34C31}" srcOrd="7" destOrd="0" presId="urn:microsoft.com/office/officeart/2008/layout/RadialCluster"/>
    <dgm:cxn modelId="{29020DCA-94C4-4CBF-9D8E-910F35F2D0C6}" type="presParOf" srcId="{B862FE65-6595-460D-BC8E-3C4A2E5E5BDE}" destId="{CA443838-3105-4C4B-867D-B6CE4853902E}" srcOrd="8" destOrd="0" presId="urn:microsoft.com/office/officeart/2008/layout/RadialCluster"/>
    <dgm:cxn modelId="{A5A23794-4074-465D-AD82-AB0E315F87E8}" type="presParOf" srcId="{B862FE65-6595-460D-BC8E-3C4A2E5E5BDE}" destId="{80938FD3-0B01-4F85-B821-F99B0F364200}" srcOrd="9" destOrd="0" presId="urn:microsoft.com/office/officeart/2008/layout/RadialCluster"/>
    <dgm:cxn modelId="{8A4494E0-3ABC-440B-A0FB-FD74422C8F9B}" type="presParOf" srcId="{B862FE65-6595-460D-BC8E-3C4A2E5E5BDE}" destId="{7B79BDFA-7C2F-4240-9BEC-DD03F7A0F618}" srcOrd="10"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6FD4C-ABCF-4AA0-ADDF-0B0A8DF8DD7D}">
      <dsp:nvSpPr>
        <dsp:cNvPr id="0" name=""/>
        <dsp:cNvSpPr/>
      </dsp:nvSpPr>
      <dsp:spPr>
        <a:xfrm rot="5400000">
          <a:off x="4121198" y="-1661741"/>
          <a:ext cx="707261" cy="4211603"/>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Antivirus</a:t>
          </a:r>
        </a:p>
        <a:p>
          <a:pPr marL="114300" lvl="1" indent="-114300" algn="l" defTabSz="577850">
            <a:lnSpc>
              <a:spcPct val="90000"/>
            </a:lnSpc>
            <a:spcBef>
              <a:spcPct val="0"/>
            </a:spcBef>
            <a:spcAft>
              <a:spcPct val="15000"/>
            </a:spcAft>
            <a:buChar char="•"/>
          </a:pPr>
          <a:r>
            <a:rPr lang="de-DE" sz="1300" kern="1200" dirty="0"/>
            <a:t>Firewall</a:t>
          </a:r>
        </a:p>
        <a:p>
          <a:pPr marL="114300" lvl="1" indent="-114300" algn="l" defTabSz="577850">
            <a:lnSpc>
              <a:spcPct val="90000"/>
            </a:lnSpc>
            <a:spcBef>
              <a:spcPct val="0"/>
            </a:spcBef>
            <a:spcAft>
              <a:spcPct val="15000"/>
            </a:spcAft>
            <a:buChar char="•"/>
          </a:pPr>
          <a:r>
            <a:rPr lang="de-DE" sz="1300" kern="1200" dirty="0"/>
            <a:t>Access </a:t>
          </a:r>
          <a:r>
            <a:rPr lang="de-DE" sz="1300" kern="1200" dirty="0" err="1"/>
            <a:t>protection</a:t>
          </a:r>
          <a:r>
            <a:rPr lang="de-DE" sz="1300" kern="1200" dirty="0"/>
            <a:t> </a:t>
          </a:r>
        </a:p>
      </dsp:txBody>
      <dsp:txXfrm rot="-5400000">
        <a:off x="2369027" y="124956"/>
        <a:ext cx="4177077" cy="638209"/>
      </dsp:txXfrm>
    </dsp:sp>
    <dsp:sp modelId="{84F04B24-EFBE-486F-B678-1C47ADFCC296}">
      <dsp:nvSpPr>
        <dsp:cNvPr id="0" name=""/>
        <dsp:cNvSpPr/>
      </dsp:nvSpPr>
      <dsp:spPr>
        <a:xfrm>
          <a:off x="0" y="2022"/>
          <a:ext cx="2369027" cy="88407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de-DE" sz="1600" kern="1200" dirty="0"/>
            <a:t>PC Environment</a:t>
          </a:r>
        </a:p>
      </dsp:txBody>
      <dsp:txXfrm>
        <a:off x="43157" y="45179"/>
        <a:ext cx="2282713" cy="797762"/>
      </dsp:txXfrm>
    </dsp:sp>
    <dsp:sp modelId="{E40AD0D8-6695-423A-ABC1-35298A4CAC69}">
      <dsp:nvSpPr>
        <dsp:cNvPr id="0" name=""/>
        <dsp:cNvSpPr/>
      </dsp:nvSpPr>
      <dsp:spPr>
        <a:xfrm rot="5400000">
          <a:off x="4121198" y="-733460"/>
          <a:ext cx="707261" cy="421160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CRC </a:t>
          </a:r>
          <a:r>
            <a:rPr lang="de-DE" sz="1300" kern="1200" dirty="0" err="1"/>
            <a:t>protection</a:t>
          </a:r>
          <a:endParaRPr lang="de-DE" sz="1300" kern="1200" dirty="0"/>
        </a:p>
        <a:p>
          <a:pPr marL="114300" lvl="1" indent="-114300" algn="l" defTabSz="577850">
            <a:lnSpc>
              <a:spcPct val="90000"/>
            </a:lnSpc>
            <a:spcBef>
              <a:spcPct val="0"/>
            </a:spcBef>
            <a:spcAft>
              <a:spcPct val="15000"/>
            </a:spcAft>
            <a:buChar char="•"/>
          </a:pPr>
          <a:r>
            <a:rPr lang="de-DE" sz="1300" kern="1200" dirty="0"/>
            <a:t>User Management</a:t>
          </a:r>
        </a:p>
        <a:p>
          <a:pPr marL="114300" lvl="1" indent="-114300" algn="l" defTabSz="577850">
            <a:lnSpc>
              <a:spcPct val="90000"/>
            </a:lnSpc>
            <a:spcBef>
              <a:spcPct val="0"/>
            </a:spcBef>
            <a:spcAft>
              <a:spcPct val="15000"/>
            </a:spcAft>
            <a:buChar char="•"/>
          </a:pPr>
          <a:r>
            <a:rPr lang="de-DE" sz="1300" kern="1200" dirty="0"/>
            <a:t>Change Management</a:t>
          </a:r>
        </a:p>
      </dsp:txBody>
      <dsp:txXfrm rot="-5400000">
        <a:off x="2369027" y="1053237"/>
        <a:ext cx="4177077" cy="638209"/>
      </dsp:txXfrm>
    </dsp:sp>
    <dsp:sp modelId="{A9B4EEB5-1570-4291-B843-66672D056FF6}">
      <dsp:nvSpPr>
        <dsp:cNvPr id="0" name=""/>
        <dsp:cNvSpPr/>
      </dsp:nvSpPr>
      <dsp:spPr>
        <a:xfrm>
          <a:off x="0" y="930302"/>
          <a:ext cx="2369027" cy="88407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noProof="0" dirty="0"/>
            <a:t>Engineering Tool</a:t>
          </a:r>
        </a:p>
        <a:p>
          <a:pPr marL="0" lvl="0" indent="0" algn="ctr" defTabSz="711200">
            <a:lnSpc>
              <a:spcPct val="90000"/>
            </a:lnSpc>
            <a:spcBef>
              <a:spcPct val="0"/>
            </a:spcBef>
            <a:spcAft>
              <a:spcPct val="35000"/>
            </a:spcAft>
            <a:buNone/>
          </a:pPr>
          <a:r>
            <a:rPr lang="en-US" sz="1600" kern="1200" noProof="0" dirty="0" err="1"/>
            <a:t>SILworX</a:t>
          </a:r>
          <a:endParaRPr lang="de-DE" sz="1600" kern="1200" dirty="0"/>
        </a:p>
      </dsp:txBody>
      <dsp:txXfrm>
        <a:off x="43157" y="973459"/>
        <a:ext cx="2282713" cy="797762"/>
      </dsp:txXfrm>
    </dsp:sp>
    <dsp:sp modelId="{EC7CA395-C4A9-40D1-BCC7-1C1CB0981ECB}">
      <dsp:nvSpPr>
        <dsp:cNvPr id="0" name=""/>
        <dsp:cNvSpPr/>
      </dsp:nvSpPr>
      <dsp:spPr>
        <a:xfrm rot="5400000">
          <a:off x="4121198" y="194820"/>
          <a:ext cx="707261" cy="4211603"/>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err="1"/>
            <a:t>Physical</a:t>
          </a:r>
          <a:r>
            <a:rPr lang="de-DE" sz="1300" kern="1200" dirty="0"/>
            <a:t> </a:t>
          </a:r>
          <a:r>
            <a:rPr lang="de-DE" sz="1300" kern="1200" dirty="0" err="1"/>
            <a:t>separation</a:t>
          </a:r>
          <a:endParaRPr lang="de-DE" sz="1300" kern="1200" dirty="0"/>
        </a:p>
        <a:p>
          <a:pPr marL="114300" lvl="1" indent="-114300" algn="l" defTabSz="577850">
            <a:lnSpc>
              <a:spcPct val="90000"/>
            </a:lnSpc>
            <a:spcBef>
              <a:spcPct val="0"/>
            </a:spcBef>
            <a:spcAft>
              <a:spcPct val="15000"/>
            </a:spcAft>
            <a:buChar char="•"/>
          </a:pPr>
          <a:r>
            <a:rPr lang="de-DE" sz="1300" kern="1200" dirty="0"/>
            <a:t>Open Standards</a:t>
          </a:r>
        </a:p>
        <a:p>
          <a:pPr marL="114300" lvl="1" indent="-114300" algn="l" defTabSz="577850">
            <a:lnSpc>
              <a:spcPct val="90000"/>
            </a:lnSpc>
            <a:spcBef>
              <a:spcPct val="0"/>
            </a:spcBef>
            <a:spcAft>
              <a:spcPct val="15000"/>
            </a:spcAft>
            <a:buChar char="•"/>
          </a:pPr>
          <a:r>
            <a:rPr lang="de-DE" sz="1300" kern="1200" dirty="0" err="1"/>
            <a:t>Only</a:t>
          </a:r>
          <a:r>
            <a:rPr lang="de-DE" sz="1300" kern="1200" dirty="0"/>
            <a:t> </a:t>
          </a:r>
          <a:r>
            <a:rPr lang="de-DE" sz="1300" kern="1200" dirty="0" err="1"/>
            <a:t>configured</a:t>
          </a:r>
          <a:r>
            <a:rPr lang="de-DE" sz="1300" kern="1200" dirty="0"/>
            <a:t> Data</a:t>
          </a:r>
        </a:p>
      </dsp:txBody>
      <dsp:txXfrm rot="-5400000">
        <a:off x="2369027" y="1981517"/>
        <a:ext cx="4177077" cy="638209"/>
      </dsp:txXfrm>
    </dsp:sp>
    <dsp:sp modelId="{EE07A941-5BC6-42E0-AD97-17ACCFB821F5}">
      <dsp:nvSpPr>
        <dsp:cNvPr id="0" name=""/>
        <dsp:cNvSpPr/>
      </dsp:nvSpPr>
      <dsp:spPr>
        <a:xfrm>
          <a:off x="0" y="1858583"/>
          <a:ext cx="2369027" cy="88407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noProof="0" dirty="0"/>
            <a:t>Communication</a:t>
          </a:r>
          <a:endParaRPr lang="de-DE" sz="1600" kern="1200" dirty="0"/>
        </a:p>
      </dsp:txBody>
      <dsp:txXfrm>
        <a:off x="43157" y="1901740"/>
        <a:ext cx="2282713" cy="797762"/>
      </dsp:txXfrm>
    </dsp:sp>
    <dsp:sp modelId="{65E168C8-E786-4631-B34E-F417E6A42399}">
      <dsp:nvSpPr>
        <dsp:cNvPr id="0" name=""/>
        <dsp:cNvSpPr/>
      </dsp:nvSpPr>
      <dsp:spPr>
        <a:xfrm rot="5400000">
          <a:off x="4121198" y="1123100"/>
          <a:ext cx="707261" cy="4211603"/>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Port </a:t>
          </a:r>
          <a:r>
            <a:rPr lang="de-DE" sz="1300" kern="1200" dirty="0" err="1"/>
            <a:t>Locking</a:t>
          </a:r>
          <a:endParaRPr lang="de-DE" sz="1300" kern="1200" dirty="0"/>
        </a:p>
        <a:p>
          <a:pPr marL="114300" lvl="1" indent="-114300" algn="l" defTabSz="577850">
            <a:lnSpc>
              <a:spcPct val="90000"/>
            </a:lnSpc>
            <a:spcBef>
              <a:spcPct val="0"/>
            </a:spcBef>
            <a:spcAft>
              <a:spcPct val="15000"/>
            </a:spcAft>
            <a:buChar char="•"/>
          </a:pPr>
          <a:r>
            <a:rPr lang="de-DE" sz="1300" kern="1200" dirty="0"/>
            <a:t>Access </a:t>
          </a:r>
          <a:r>
            <a:rPr lang="de-DE" sz="1300" kern="1200" dirty="0" err="1"/>
            <a:t>protection</a:t>
          </a:r>
          <a:endParaRPr lang="de-DE" sz="1300" kern="1200" dirty="0"/>
        </a:p>
        <a:p>
          <a:pPr marL="114300" lvl="1" indent="-114300" algn="l" defTabSz="577850">
            <a:lnSpc>
              <a:spcPct val="90000"/>
            </a:lnSpc>
            <a:spcBef>
              <a:spcPct val="0"/>
            </a:spcBef>
            <a:spcAft>
              <a:spcPct val="15000"/>
            </a:spcAft>
            <a:buChar char="•"/>
          </a:pPr>
          <a:r>
            <a:rPr lang="de-DE" sz="1300" kern="1200" dirty="0"/>
            <a:t>Key Switch</a:t>
          </a:r>
        </a:p>
      </dsp:txBody>
      <dsp:txXfrm rot="-5400000">
        <a:off x="2369027" y="2909797"/>
        <a:ext cx="4177077" cy="638209"/>
      </dsp:txXfrm>
    </dsp:sp>
    <dsp:sp modelId="{45A1E892-D858-4835-9A8D-02DF6304F415}">
      <dsp:nvSpPr>
        <dsp:cNvPr id="0" name=""/>
        <dsp:cNvSpPr/>
      </dsp:nvSpPr>
      <dsp:spPr>
        <a:xfrm>
          <a:off x="0" y="2786864"/>
          <a:ext cx="2369027" cy="88407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noProof="0" dirty="0"/>
            <a:t>Smart Safety Platform</a:t>
          </a:r>
        </a:p>
        <a:p>
          <a:pPr marL="0" lvl="0" indent="0" algn="ctr" defTabSz="711200">
            <a:lnSpc>
              <a:spcPct val="90000"/>
            </a:lnSpc>
            <a:spcBef>
              <a:spcPct val="0"/>
            </a:spcBef>
            <a:spcAft>
              <a:spcPct val="35000"/>
            </a:spcAft>
            <a:buNone/>
          </a:pPr>
          <a:r>
            <a:rPr lang="en-US" sz="1600" kern="1200" noProof="0" dirty="0"/>
            <a:t>HIMax / HIQuad X / </a:t>
          </a:r>
          <a:r>
            <a:rPr lang="en-US" sz="1600" kern="1200" noProof="0" dirty="0" err="1"/>
            <a:t>HIMatrix</a:t>
          </a:r>
          <a:r>
            <a:rPr lang="en-US" sz="1600" kern="1200" noProof="0" dirty="0"/>
            <a:t> </a:t>
          </a:r>
          <a:endParaRPr lang="de-DE" sz="1600" kern="1200" dirty="0"/>
        </a:p>
      </dsp:txBody>
      <dsp:txXfrm>
        <a:off x="43157" y="2830021"/>
        <a:ext cx="2282713" cy="797762"/>
      </dsp:txXfrm>
    </dsp:sp>
    <dsp:sp modelId="{C5C3CC38-6FD6-4832-8D69-E88D14A649C0}">
      <dsp:nvSpPr>
        <dsp:cNvPr id="0" name=""/>
        <dsp:cNvSpPr/>
      </dsp:nvSpPr>
      <dsp:spPr>
        <a:xfrm rot="5400000">
          <a:off x="4121198" y="2051381"/>
          <a:ext cx="707261" cy="4211603"/>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noProof="0" dirty="0"/>
            <a:t>CRC protection</a:t>
          </a:r>
        </a:p>
        <a:p>
          <a:pPr marL="114300" lvl="1" indent="-114300" algn="l" defTabSz="577850">
            <a:lnSpc>
              <a:spcPct val="90000"/>
            </a:lnSpc>
            <a:spcBef>
              <a:spcPct val="0"/>
            </a:spcBef>
            <a:spcAft>
              <a:spcPct val="15000"/>
            </a:spcAft>
            <a:buChar char="•"/>
          </a:pPr>
          <a:r>
            <a:rPr lang="en-US" sz="1300" kern="1200" noProof="0" dirty="0"/>
            <a:t>Change control</a:t>
          </a:r>
        </a:p>
      </dsp:txBody>
      <dsp:txXfrm rot="-5400000">
        <a:off x="2369027" y="3838078"/>
        <a:ext cx="4177077" cy="638209"/>
      </dsp:txXfrm>
    </dsp:sp>
    <dsp:sp modelId="{FEBE9C65-F48E-4909-83C3-A5CCDC1B1732}">
      <dsp:nvSpPr>
        <dsp:cNvPr id="0" name=""/>
        <dsp:cNvSpPr/>
      </dsp:nvSpPr>
      <dsp:spPr>
        <a:xfrm>
          <a:off x="0" y="3715145"/>
          <a:ext cx="2369027" cy="88407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noProof="0" dirty="0"/>
            <a:t>Safety Application</a:t>
          </a:r>
        </a:p>
      </dsp:txBody>
      <dsp:txXfrm>
        <a:off x="43157" y="3758302"/>
        <a:ext cx="2282713" cy="797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89A8-07A2-437E-A5CB-DAA1E346816E}">
      <dsp:nvSpPr>
        <dsp:cNvPr id="0" name=""/>
        <dsp:cNvSpPr/>
      </dsp:nvSpPr>
      <dsp:spPr>
        <a:xfrm>
          <a:off x="2081595" y="1873363"/>
          <a:ext cx="1440683" cy="1440683"/>
        </a:xfrm>
        <a:prstGeom prst="roundRect">
          <a:avLst/>
        </a:prstGeom>
        <a:solidFill>
          <a:schemeClr val="accent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sp3d extrusionH="28000" prstMaterial="matte"/>
        </a:bodyPr>
        <a:lstStyle/>
        <a:p>
          <a:pPr marL="0" lvl="0" indent="0" algn="ctr" defTabSz="800100">
            <a:lnSpc>
              <a:spcPct val="90000"/>
            </a:lnSpc>
            <a:spcBef>
              <a:spcPct val="0"/>
            </a:spcBef>
            <a:spcAft>
              <a:spcPct val="35000"/>
            </a:spcAft>
            <a:buNone/>
          </a:pPr>
          <a:r>
            <a:rPr lang="de-DE" sz="1800" kern="1200" dirty="0"/>
            <a:t>SILworX Multitasking</a:t>
          </a:r>
        </a:p>
      </dsp:txBody>
      <dsp:txXfrm>
        <a:off x="2151923" y="1943691"/>
        <a:ext cx="1300027" cy="1300027"/>
      </dsp:txXfrm>
    </dsp:sp>
    <dsp:sp modelId="{076FB1DF-2C2F-4BF2-844E-636A2622C035}">
      <dsp:nvSpPr>
        <dsp:cNvPr id="0" name=""/>
        <dsp:cNvSpPr/>
      </dsp:nvSpPr>
      <dsp:spPr>
        <a:xfrm rot="16200000">
          <a:off x="2395132" y="1466557"/>
          <a:ext cx="813610" cy="0"/>
        </a:xfrm>
        <a:custGeom>
          <a:avLst/>
          <a:gdLst/>
          <a:ahLst/>
          <a:cxnLst/>
          <a:rect l="0" t="0" r="0" b="0"/>
          <a:pathLst>
            <a:path>
              <a:moveTo>
                <a:pt x="0" y="0"/>
              </a:moveTo>
              <a:lnTo>
                <a:pt x="813610" y="0"/>
              </a:lnTo>
            </a:path>
          </a:pathLst>
        </a:custGeom>
        <a:noFill/>
        <a:ln w="12700" cap="flat" cmpd="sng" algn="ctr">
          <a:solidFill>
            <a:schemeClr val="accent2">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6CA85EC7-C522-47C7-A070-9259482C904C}">
      <dsp:nvSpPr>
        <dsp:cNvPr id="0" name=""/>
        <dsp:cNvSpPr/>
      </dsp:nvSpPr>
      <dsp:spPr>
        <a:xfrm>
          <a:off x="2319308" y="94494"/>
          <a:ext cx="965257" cy="965257"/>
        </a:xfrm>
        <a:prstGeom prst="roundRect">
          <a:avLst/>
        </a:prstGeom>
        <a:solidFill>
          <a:schemeClr val="accent3">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de-DE" sz="2700" kern="1200" dirty="0"/>
            <a:t>ESD</a:t>
          </a:r>
        </a:p>
      </dsp:txBody>
      <dsp:txXfrm>
        <a:off x="2366428" y="141614"/>
        <a:ext cx="871017" cy="871017"/>
      </dsp:txXfrm>
    </dsp:sp>
    <dsp:sp modelId="{A1BC0285-29E7-461E-96C9-668583DC06FD}">
      <dsp:nvSpPr>
        <dsp:cNvPr id="0" name=""/>
        <dsp:cNvSpPr/>
      </dsp:nvSpPr>
      <dsp:spPr>
        <a:xfrm rot="20520000">
          <a:off x="3503883" y="2243507"/>
          <a:ext cx="751703" cy="0"/>
        </a:xfrm>
        <a:custGeom>
          <a:avLst/>
          <a:gdLst/>
          <a:ahLst/>
          <a:cxnLst/>
          <a:rect l="0" t="0" r="0" b="0"/>
          <a:pathLst>
            <a:path>
              <a:moveTo>
                <a:pt x="0" y="0"/>
              </a:moveTo>
              <a:lnTo>
                <a:pt x="751703" y="0"/>
              </a:lnTo>
            </a:path>
          </a:pathLst>
        </a:custGeom>
        <a:noFill/>
        <a:ln w="12700" cap="flat" cmpd="sng" algn="ctr">
          <a:solidFill>
            <a:schemeClr val="accent2">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61EA28BE-2EE4-4AA8-A074-5A239D6377AA}">
      <dsp:nvSpPr>
        <dsp:cNvPr id="0" name=""/>
        <dsp:cNvSpPr/>
      </dsp:nvSpPr>
      <dsp:spPr>
        <a:xfrm>
          <a:off x="4237191" y="1487918"/>
          <a:ext cx="965257" cy="965257"/>
        </a:xfrm>
        <a:prstGeom prst="roundRect">
          <a:avLst/>
        </a:prstGeom>
        <a:solidFill>
          <a:schemeClr val="accent4">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de-DE" sz="2700" kern="1200" dirty="0"/>
            <a:t>F&amp;G</a:t>
          </a:r>
        </a:p>
      </dsp:txBody>
      <dsp:txXfrm>
        <a:off x="4284311" y="1535038"/>
        <a:ext cx="871017" cy="871017"/>
      </dsp:txXfrm>
    </dsp:sp>
    <dsp:sp modelId="{A1DC07E7-131A-4E1C-A89E-B5040D4A02F4}">
      <dsp:nvSpPr>
        <dsp:cNvPr id="0" name=""/>
        <dsp:cNvSpPr/>
      </dsp:nvSpPr>
      <dsp:spPr>
        <a:xfrm rot="3240000">
          <a:off x="3216136" y="3528285"/>
          <a:ext cx="529627" cy="0"/>
        </a:xfrm>
        <a:custGeom>
          <a:avLst/>
          <a:gdLst/>
          <a:ahLst/>
          <a:cxnLst/>
          <a:rect l="0" t="0" r="0" b="0"/>
          <a:pathLst>
            <a:path>
              <a:moveTo>
                <a:pt x="0" y="0"/>
              </a:moveTo>
              <a:lnTo>
                <a:pt x="529627" y="0"/>
              </a:lnTo>
            </a:path>
          </a:pathLst>
        </a:custGeom>
        <a:noFill/>
        <a:ln w="12700" cap="flat" cmpd="sng" algn="ctr">
          <a:solidFill>
            <a:schemeClr val="accent2">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02EF50B2-5DEC-4595-A58A-43C845844913}">
      <dsp:nvSpPr>
        <dsp:cNvPr id="0" name=""/>
        <dsp:cNvSpPr/>
      </dsp:nvSpPr>
      <dsp:spPr>
        <a:xfrm>
          <a:off x="3504625" y="3742524"/>
          <a:ext cx="965257" cy="965257"/>
        </a:xfrm>
        <a:prstGeom prst="roundRect">
          <a:avLst/>
        </a:prstGeom>
        <a:solidFill>
          <a:schemeClr val="accent5">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6360" tIns="86360" rIns="86360" bIns="86360" numCol="1" spcCol="1270" anchor="ctr" anchorCtr="0">
          <a:noAutofit/>
          <a:sp3d extrusionH="28000" prstMaterial="matte"/>
        </a:bodyPr>
        <a:lstStyle/>
        <a:p>
          <a:pPr marL="0" lvl="0" indent="0" algn="ctr" defTabSz="1511300">
            <a:lnSpc>
              <a:spcPct val="90000"/>
            </a:lnSpc>
            <a:spcBef>
              <a:spcPct val="0"/>
            </a:spcBef>
            <a:spcAft>
              <a:spcPct val="35000"/>
            </a:spcAft>
            <a:buNone/>
          </a:pPr>
          <a:r>
            <a:rPr lang="de-DE" sz="3400" kern="1200" dirty="0"/>
            <a:t>etc.</a:t>
          </a:r>
        </a:p>
      </dsp:txBody>
      <dsp:txXfrm>
        <a:off x="3551745" y="3789644"/>
        <a:ext cx="871017" cy="871017"/>
      </dsp:txXfrm>
    </dsp:sp>
    <dsp:sp modelId="{D514E8A5-F4F2-4E99-8C18-80A611B34C31}">
      <dsp:nvSpPr>
        <dsp:cNvPr id="0" name=""/>
        <dsp:cNvSpPr/>
      </dsp:nvSpPr>
      <dsp:spPr>
        <a:xfrm rot="7560000">
          <a:off x="1858110" y="3528285"/>
          <a:ext cx="529627" cy="0"/>
        </a:xfrm>
        <a:custGeom>
          <a:avLst/>
          <a:gdLst/>
          <a:ahLst/>
          <a:cxnLst/>
          <a:rect l="0" t="0" r="0" b="0"/>
          <a:pathLst>
            <a:path>
              <a:moveTo>
                <a:pt x="0" y="0"/>
              </a:moveTo>
              <a:lnTo>
                <a:pt x="529627" y="0"/>
              </a:lnTo>
            </a:path>
          </a:pathLst>
        </a:custGeom>
        <a:noFill/>
        <a:ln w="12700" cap="flat" cmpd="sng" algn="ctr">
          <a:solidFill>
            <a:schemeClr val="accent2">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CA443838-3105-4C4B-867D-B6CE4853902E}">
      <dsp:nvSpPr>
        <dsp:cNvPr id="0" name=""/>
        <dsp:cNvSpPr/>
      </dsp:nvSpPr>
      <dsp:spPr>
        <a:xfrm>
          <a:off x="1133991" y="3742524"/>
          <a:ext cx="965257" cy="965257"/>
        </a:xfrm>
        <a:prstGeom prst="roundRect">
          <a:avLst/>
        </a:prstGeom>
        <a:solidFill>
          <a:schemeClr val="accent6">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6040" tIns="66040" rIns="66040" bIns="66040" numCol="1" spcCol="1270" anchor="ctr" anchorCtr="0">
          <a:noAutofit/>
          <a:sp3d extrusionH="28000" prstMaterial="matte"/>
        </a:bodyPr>
        <a:lstStyle/>
        <a:p>
          <a:pPr marL="0" lvl="0" indent="0" algn="ctr" defTabSz="1155700">
            <a:lnSpc>
              <a:spcPct val="90000"/>
            </a:lnSpc>
            <a:spcBef>
              <a:spcPct val="0"/>
            </a:spcBef>
            <a:spcAft>
              <a:spcPct val="35000"/>
            </a:spcAft>
            <a:buNone/>
          </a:pPr>
          <a:r>
            <a:rPr lang="de-DE" sz="2600" kern="1200" dirty="0"/>
            <a:t>BMS</a:t>
          </a:r>
        </a:p>
      </dsp:txBody>
      <dsp:txXfrm>
        <a:off x="1181111" y="3789644"/>
        <a:ext cx="871017" cy="871017"/>
      </dsp:txXfrm>
    </dsp:sp>
    <dsp:sp modelId="{80938FD3-0B01-4F85-B821-F99B0F364200}">
      <dsp:nvSpPr>
        <dsp:cNvPr id="0" name=""/>
        <dsp:cNvSpPr/>
      </dsp:nvSpPr>
      <dsp:spPr>
        <a:xfrm rot="11880000">
          <a:off x="1348288" y="2243507"/>
          <a:ext cx="751703" cy="0"/>
        </a:xfrm>
        <a:custGeom>
          <a:avLst/>
          <a:gdLst/>
          <a:ahLst/>
          <a:cxnLst/>
          <a:rect l="0" t="0" r="0" b="0"/>
          <a:pathLst>
            <a:path>
              <a:moveTo>
                <a:pt x="0" y="0"/>
              </a:moveTo>
              <a:lnTo>
                <a:pt x="751703" y="0"/>
              </a:lnTo>
            </a:path>
          </a:pathLst>
        </a:custGeom>
        <a:noFill/>
        <a:ln w="12700" cap="flat" cmpd="sng" algn="ctr">
          <a:solidFill>
            <a:schemeClr val="accent2">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7B79BDFA-7C2F-4240-9BEC-DD03F7A0F618}">
      <dsp:nvSpPr>
        <dsp:cNvPr id="0" name=""/>
        <dsp:cNvSpPr/>
      </dsp:nvSpPr>
      <dsp:spPr>
        <a:xfrm>
          <a:off x="401426" y="1487918"/>
          <a:ext cx="965257" cy="965257"/>
        </a:xfrm>
        <a:prstGeom prst="roundRect">
          <a:avLst/>
        </a:prstGeom>
        <a:solidFill>
          <a:schemeClr val="accent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0800" tIns="50800" rIns="50800" bIns="50800" numCol="1" spcCol="1270" anchor="ctr" anchorCtr="0">
          <a:noAutofit/>
          <a:sp3d extrusionH="28000" prstMaterial="matte"/>
        </a:bodyPr>
        <a:lstStyle/>
        <a:p>
          <a:pPr marL="0" lvl="0" indent="0" algn="ctr" defTabSz="889000">
            <a:lnSpc>
              <a:spcPct val="90000"/>
            </a:lnSpc>
            <a:spcBef>
              <a:spcPct val="0"/>
            </a:spcBef>
            <a:spcAft>
              <a:spcPct val="35000"/>
            </a:spcAft>
            <a:buNone/>
          </a:pPr>
          <a:r>
            <a:rPr lang="de-DE" sz="2000" kern="1200" dirty="0"/>
            <a:t>HIPPS</a:t>
          </a:r>
        </a:p>
      </dsp:txBody>
      <dsp:txXfrm>
        <a:off x="448546" y="1535038"/>
        <a:ext cx="871017" cy="87101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82C7-DD3C-4C2E-B9A0-ED197CE850FA}" type="datetimeFigureOut">
              <a:rPr lang="de-DE" smtClean="0"/>
              <a:t>27.04.2020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F92E8-79EF-4BE9-9B70-C5D40D06E766}" type="slidenum">
              <a:rPr lang="de-DE" smtClean="0"/>
              <a:t>‹Nr.›</a:t>
            </a:fld>
            <a:endParaRPr lang="de-DE"/>
          </a:p>
        </p:txBody>
      </p:sp>
    </p:spTree>
    <p:extLst>
      <p:ext uri="{BB962C8B-B14F-4D97-AF65-F5344CB8AC3E}">
        <p14:creationId xmlns:p14="http://schemas.microsoft.com/office/powerpoint/2010/main" val="4290605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1</a:t>
            </a:fld>
            <a:endParaRPr lang="de-DE"/>
          </a:p>
        </p:txBody>
      </p:sp>
    </p:spTree>
    <p:extLst>
      <p:ext uri="{BB962C8B-B14F-4D97-AF65-F5344CB8AC3E}">
        <p14:creationId xmlns:p14="http://schemas.microsoft.com/office/powerpoint/2010/main" val="91392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EDF92E8-79EF-4BE9-9B70-C5D40D06E766}" type="slidenum">
              <a:rPr lang="de-DE" smtClean="0"/>
              <a:t>13</a:t>
            </a:fld>
            <a:endParaRPr lang="de-DE"/>
          </a:p>
        </p:txBody>
      </p:sp>
    </p:spTree>
    <p:extLst>
      <p:ext uri="{BB962C8B-B14F-4D97-AF65-F5344CB8AC3E}">
        <p14:creationId xmlns:p14="http://schemas.microsoft.com/office/powerpoint/2010/main" val="2296833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a:buClr>
                <a:schemeClr val="lt1"/>
              </a:buClr>
              <a:buSzPct val="25000"/>
            </a:pPr>
            <a:r>
              <a:rPr lang="en-US" noProof="0" dirty="0">
                <a:solidFill>
                  <a:srgbClr val="000000"/>
                </a:solidFill>
                <a:latin typeface="Arial"/>
                <a:ea typeface="Arial"/>
                <a:cs typeface="Arial"/>
                <a:sym typeface="Arial"/>
              </a:rPr>
              <a:t>HIQuad systems</a:t>
            </a:r>
            <a:r>
              <a:rPr lang="en-US" baseline="0" noProof="0" dirty="0">
                <a:solidFill>
                  <a:srgbClr val="000000"/>
                </a:solidFill>
                <a:latin typeface="Arial"/>
                <a:ea typeface="Arial"/>
                <a:cs typeface="Arial"/>
                <a:sym typeface="Arial"/>
              </a:rPr>
              <a:t> are highly reliable and can be configured flexibly. They are designed for small and midsized applications in the process industry. </a:t>
            </a:r>
          </a:p>
          <a:p>
            <a:pPr>
              <a:buClr>
                <a:schemeClr val="lt1"/>
              </a:buClr>
              <a:buSzPct val="25000"/>
            </a:pPr>
            <a:r>
              <a:rPr lang="en-US" baseline="0" noProof="0" dirty="0">
                <a:solidFill>
                  <a:srgbClr val="000000"/>
                </a:solidFill>
                <a:latin typeface="Arial"/>
                <a:ea typeface="Arial"/>
                <a:cs typeface="Arial"/>
                <a:sym typeface="Arial"/>
              </a:rPr>
              <a:t>They protect both central and distributed applications with maximum fault tolerance. </a:t>
            </a:r>
          </a:p>
          <a:p>
            <a:pPr>
              <a:buClr>
                <a:schemeClr val="lt1"/>
              </a:buClr>
              <a:buSzPct val="25000"/>
            </a:pPr>
            <a:r>
              <a:rPr lang="en-US" baseline="0" noProof="0" dirty="0">
                <a:solidFill>
                  <a:srgbClr val="000000"/>
                </a:solidFill>
                <a:latin typeface="Arial"/>
                <a:ea typeface="Arial"/>
                <a:cs typeface="Arial"/>
                <a:sym typeface="Arial"/>
              </a:rPr>
              <a:t>They are so flexible that they even allow you to make program changes during operation. </a:t>
            </a:r>
          </a:p>
          <a:p>
            <a:endParaRPr lang="de-DE" dirty="0">
              <a:solidFill>
                <a:srgbClr val="000000"/>
              </a:solidFill>
              <a:latin typeface="Arial"/>
              <a:ea typeface="Arial"/>
              <a:cs typeface="Arial"/>
              <a:sym typeface="Arial"/>
            </a:endParaRPr>
          </a:p>
          <a:p>
            <a:pPr>
              <a:buClr>
                <a:schemeClr val="lt1"/>
              </a:buClr>
              <a:buSzPct val="25000"/>
            </a:pPr>
            <a:r>
              <a:rPr lang="en-US" baseline="0" noProof="0" dirty="0">
                <a:solidFill>
                  <a:srgbClr val="000000"/>
                </a:solidFill>
                <a:latin typeface="Arial"/>
                <a:ea typeface="Arial"/>
                <a:cs typeface="Arial"/>
                <a:sym typeface="Arial"/>
              </a:rPr>
              <a:t>Since launch, HIQuad has become the benchmark for reliable and cost-effective safety solutions in the process industry. </a:t>
            </a:r>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21</a:t>
            </a:fld>
            <a:endParaRPr lang="de-DE" dirty="0">
              <a:solidFill>
                <a:prstClr val="black"/>
              </a:solidFill>
            </a:endParaRPr>
          </a:p>
        </p:txBody>
      </p:sp>
    </p:spTree>
    <p:extLst>
      <p:ext uri="{BB962C8B-B14F-4D97-AF65-F5344CB8AC3E}">
        <p14:creationId xmlns:p14="http://schemas.microsoft.com/office/powerpoint/2010/main" val="376434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a:buClr>
                <a:schemeClr val="lt1"/>
              </a:buClr>
              <a:buSzPct val="25000"/>
            </a:pPr>
            <a:r>
              <a:rPr lang="en-US" noProof="0" dirty="0">
                <a:solidFill>
                  <a:srgbClr val="000000"/>
                </a:solidFill>
                <a:latin typeface="Arial"/>
                <a:ea typeface="Arial"/>
                <a:cs typeface="Arial"/>
                <a:sym typeface="Arial"/>
              </a:rPr>
              <a:t>HIQuad systems</a:t>
            </a:r>
            <a:r>
              <a:rPr lang="en-US" baseline="0" noProof="0" dirty="0">
                <a:solidFill>
                  <a:srgbClr val="000000"/>
                </a:solidFill>
                <a:latin typeface="Arial"/>
                <a:ea typeface="Arial"/>
                <a:cs typeface="Arial"/>
                <a:sym typeface="Arial"/>
              </a:rPr>
              <a:t> are highly reliable and can be configured flexibly. They are designed for small and midsized applications in the process industry. </a:t>
            </a:r>
          </a:p>
          <a:p>
            <a:pPr>
              <a:buClr>
                <a:schemeClr val="lt1"/>
              </a:buClr>
              <a:buSzPct val="25000"/>
            </a:pPr>
            <a:r>
              <a:rPr lang="en-US" baseline="0" noProof="0" dirty="0">
                <a:solidFill>
                  <a:srgbClr val="000000"/>
                </a:solidFill>
                <a:latin typeface="Arial"/>
                <a:ea typeface="Arial"/>
                <a:cs typeface="Arial"/>
                <a:sym typeface="Arial"/>
              </a:rPr>
              <a:t>They protect both central and distributed applications with maximum fault tolerance. </a:t>
            </a:r>
          </a:p>
          <a:p>
            <a:pPr>
              <a:buClr>
                <a:schemeClr val="lt1"/>
              </a:buClr>
              <a:buSzPct val="25000"/>
            </a:pPr>
            <a:r>
              <a:rPr lang="en-US" baseline="0" noProof="0" dirty="0">
                <a:solidFill>
                  <a:srgbClr val="000000"/>
                </a:solidFill>
                <a:latin typeface="Arial"/>
                <a:ea typeface="Arial"/>
                <a:cs typeface="Arial"/>
                <a:sym typeface="Arial"/>
              </a:rPr>
              <a:t>They are so flexible that they even allow you to make program changes during operation. </a:t>
            </a:r>
          </a:p>
          <a:p>
            <a:endParaRPr lang="de-DE" dirty="0">
              <a:solidFill>
                <a:srgbClr val="000000"/>
              </a:solidFill>
              <a:latin typeface="Arial"/>
              <a:ea typeface="Arial"/>
              <a:cs typeface="Arial"/>
              <a:sym typeface="Arial"/>
            </a:endParaRPr>
          </a:p>
          <a:p>
            <a:pPr>
              <a:buClr>
                <a:schemeClr val="lt1"/>
              </a:buClr>
              <a:buSzPct val="25000"/>
            </a:pPr>
            <a:r>
              <a:rPr lang="en-US" baseline="0" noProof="0" dirty="0">
                <a:solidFill>
                  <a:srgbClr val="000000"/>
                </a:solidFill>
                <a:latin typeface="Arial"/>
                <a:ea typeface="Arial"/>
                <a:cs typeface="Arial"/>
                <a:sym typeface="Arial"/>
              </a:rPr>
              <a:t>Since launch, HIQuad has become the benchmark for reliable and cost-effective safety solutions in the process industry. </a:t>
            </a:r>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25</a:t>
            </a:fld>
            <a:endParaRPr lang="de-DE" dirty="0">
              <a:solidFill>
                <a:prstClr val="black"/>
              </a:solidFill>
            </a:endParaRPr>
          </a:p>
        </p:txBody>
      </p:sp>
    </p:spTree>
    <p:extLst>
      <p:ext uri="{BB962C8B-B14F-4D97-AF65-F5344CB8AC3E}">
        <p14:creationId xmlns:p14="http://schemas.microsoft.com/office/powerpoint/2010/main" val="376434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Module</a:t>
            </a:r>
            <a:r>
              <a:rPr lang="de-DE" baseline="0" dirty="0"/>
              <a:t> </a:t>
            </a:r>
            <a:r>
              <a:rPr lang="de-DE" baseline="0" dirty="0" err="1"/>
              <a:t>supported</a:t>
            </a:r>
            <a:r>
              <a:rPr lang="de-DE" baseline="0" dirty="0"/>
              <a:t> in </a:t>
            </a:r>
            <a:r>
              <a:rPr lang="de-DE" baseline="0" dirty="0" err="1"/>
              <a:t>HIQuad</a:t>
            </a:r>
            <a:r>
              <a:rPr lang="de-DE" baseline="0" dirty="0"/>
              <a:t> X, but </a:t>
            </a:r>
            <a:r>
              <a:rPr lang="de-DE" baseline="0" dirty="0" err="1"/>
              <a:t>it</a:t>
            </a:r>
            <a:r>
              <a:rPr lang="de-DE" baseline="0" dirty="0"/>
              <a:t> </a:t>
            </a:r>
            <a:r>
              <a:rPr lang="de-DE" baseline="0" dirty="0" err="1"/>
              <a:t>is</a:t>
            </a:r>
            <a:r>
              <a:rPr lang="de-DE" baseline="0" dirty="0"/>
              <a:t> </a:t>
            </a:r>
            <a:r>
              <a:rPr lang="de-DE" baseline="0" dirty="0" err="1"/>
              <a:t>since</a:t>
            </a:r>
            <a:r>
              <a:rPr lang="de-DE" baseline="0" dirty="0"/>
              <a:t> 2019 obsolete.</a:t>
            </a:r>
            <a:endParaRPr lang="de-DE" dirty="0"/>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31</a:t>
            </a:fld>
            <a:endParaRPr lang="de-DE"/>
          </a:p>
        </p:txBody>
      </p:sp>
    </p:spTree>
    <p:extLst>
      <p:ext uri="{BB962C8B-B14F-4D97-AF65-F5344CB8AC3E}">
        <p14:creationId xmlns:p14="http://schemas.microsoft.com/office/powerpoint/2010/main" val="4145892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 3349 </a:t>
            </a:r>
            <a:r>
              <a:rPr lang="de-DE" dirty="0" err="1"/>
              <a:t>is</a:t>
            </a:r>
            <a:r>
              <a:rPr lang="de-DE" dirty="0"/>
              <a:t> </a:t>
            </a:r>
            <a:r>
              <a:rPr lang="de-DE" dirty="0" err="1"/>
              <a:t>supported</a:t>
            </a:r>
            <a:r>
              <a:rPr lang="de-DE" dirty="0"/>
              <a:t> in </a:t>
            </a:r>
            <a:r>
              <a:rPr lang="de-DE" dirty="0" err="1"/>
              <a:t>HIQuad</a:t>
            </a:r>
            <a:r>
              <a:rPr lang="de-DE" dirty="0"/>
              <a:t> X, but</a:t>
            </a:r>
          </a:p>
          <a:p>
            <a:pPr marL="171450" indent="-171450">
              <a:buFontTx/>
              <a:buChar char="-"/>
            </a:pPr>
            <a:r>
              <a:rPr lang="de-DE" dirty="0"/>
              <a:t>Hardware</a:t>
            </a:r>
            <a:r>
              <a:rPr lang="de-DE" baseline="0" dirty="0"/>
              <a:t> </a:t>
            </a:r>
            <a:r>
              <a:rPr lang="de-DE" baseline="0" dirty="0" err="1"/>
              <a:t>revision</a:t>
            </a:r>
            <a:r>
              <a:rPr lang="de-DE" baseline="0" dirty="0"/>
              <a:t> AS00 </a:t>
            </a:r>
            <a:r>
              <a:rPr lang="de-DE" baseline="0" dirty="0" err="1"/>
              <a:t>is</a:t>
            </a:r>
            <a:r>
              <a:rPr lang="de-DE" baseline="0" dirty="0"/>
              <a:t> </a:t>
            </a:r>
            <a:r>
              <a:rPr lang="de-DE" baseline="0" dirty="0" err="1"/>
              <a:t>recommended</a:t>
            </a:r>
            <a:r>
              <a:rPr lang="de-DE" baseline="0" dirty="0"/>
              <a:t> </a:t>
            </a:r>
            <a:r>
              <a:rPr lang="de-DE" baseline="0" dirty="0" err="1"/>
              <a:t>to</a:t>
            </a:r>
            <a:r>
              <a:rPr lang="de-DE" baseline="0" dirty="0"/>
              <a:t> </a:t>
            </a:r>
            <a:r>
              <a:rPr lang="de-DE" baseline="0" dirty="0" err="1"/>
              <a:t>be</a:t>
            </a:r>
            <a:r>
              <a:rPr lang="de-DE" baseline="0" dirty="0"/>
              <a:t> </a:t>
            </a:r>
            <a:r>
              <a:rPr lang="de-DE" baseline="0" dirty="0" err="1"/>
              <a:t>exchanged</a:t>
            </a:r>
            <a:r>
              <a:rPr lang="de-DE" baseline="0" dirty="0"/>
              <a:t> </a:t>
            </a:r>
            <a:r>
              <a:rPr lang="de-DE" baseline="0" dirty="0" err="1"/>
              <a:t>with</a:t>
            </a:r>
            <a:r>
              <a:rPr lang="de-DE" baseline="0" dirty="0"/>
              <a:t> </a:t>
            </a:r>
            <a:r>
              <a:rPr lang="de-DE" baseline="0" dirty="0" err="1"/>
              <a:t>hardware</a:t>
            </a:r>
            <a:r>
              <a:rPr lang="de-DE" baseline="0" dirty="0"/>
              <a:t> </a:t>
            </a:r>
            <a:r>
              <a:rPr lang="de-DE" baseline="0" dirty="0" err="1"/>
              <a:t>revision</a:t>
            </a:r>
            <a:r>
              <a:rPr lang="de-DE" baseline="0" dirty="0"/>
              <a:t> AS01</a:t>
            </a:r>
          </a:p>
          <a:p>
            <a:pPr marL="171450" indent="-171450">
              <a:buFontTx/>
              <a:buChar char="-"/>
            </a:pPr>
            <a:r>
              <a:rPr lang="de-DE" baseline="0" dirty="0" err="1"/>
              <a:t>With</a:t>
            </a:r>
            <a:r>
              <a:rPr lang="de-DE" baseline="0" dirty="0"/>
              <a:t> </a:t>
            </a:r>
            <a:r>
              <a:rPr lang="de-DE" baseline="0" dirty="0" err="1"/>
              <a:t>hardware</a:t>
            </a:r>
            <a:r>
              <a:rPr lang="de-DE" baseline="0" dirty="0"/>
              <a:t> </a:t>
            </a:r>
            <a:r>
              <a:rPr lang="de-DE" baseline="0" dirty="0" err="1"/>
              <a:t>revision</a:t>
            </a:r>
            <a:r>
              <a:rPr lang="de-DE" baseline="0" dirty="0"/>
              <a:t> AS01 </a:t>
            </a:r>
            <a:r>
              <a:rPr lang="de-DE" baseline="0" dirty="0" err="1"/>
              <a:t>the</a:t>
            </a:r>
            <a:r>
              <a:rPr lang="de-DE" baseline="0" dirty="0"/>
              <a:t> </a:t>
            </a:r>
            <a:r>
              <a:rPr lang="de-DE" baseline="0" dirty="0" err="1"/>
              <a:t>availability</a:t>
            </a:r>
            <a:r>
              <a:rPr lang="de-DE" baseline="0" dirty="0"/>
              <a:t> </a:t>
            </a:r>
            <a:r>
              <a:rPr lang="de-DE" baseline="0" dirty="0" err="1"/>
              <a:t>is</a:t>
            </a:r>
            <a:r>
              <a:rPr lang="de-DE" baseline="0" dirty="0"/>
              <a:t> </a:t>
            </a:r>
            <a:r>
              <a:rPr lang="de-DE" baseline="0" dirty="0" err="1"/>
              <a:t>increased</a:t>
            </a:r>
            <a:r>
              <a:rPr lang="de-DE" baseline="0" dirty="0"/>
              <a:t>.</a:t>
            </a:r>
          </a:p>
          <a:p>
            <a:pPr marL="171450" indent="-171450">
              <a:buFontTx/>
              <a:buChar char="-"/>
            </a:pPr>
            <a:r>
              <a:rPr lang="de-DE" dirty="0"/>
              <a:t>The </a:t>
            </a:r>
            <a:r>
              <a:rPr lang="de-DE" dirty="0" err="1"/>
              <a:t>hardware</a:t>
            </a:r>
            <a:r>
              <a:rPr lang="de-DE" dirty="0"/>
              <a:t> </a:t>
            </a:r>
            <a:r>
              <a:rPr lang="de-DE" dirty="0" err="1"/>
              <a:t>revision</a:t>
            </a:r>
            <a:r>
              <a:rPr lang="de-DE" dirty="0"/>
              <a:t> </a:t>
            </a:r>
            <a:r>
              <a:rPr lang="de-DE" dirty="0" err="1"/>
              <a:t>is</a:t>
            </a:r>
            <a:r>
              <a:rPr lang="de-DE" dirty="0"/>
              <a:t> </a:t>
            </a:r>
            <a:r>
              <a:rPr lang="de-DE" dirty="0" err="1"/>
              <a:t>written</a:t>
            </a:r>
            <a:r>
              <a:rPr lang="de-DE" dirty="0"/>
              <a:t> on </a:t>
            </a:r>
            <a:r>
              <a:rPr lang="de-DE" dirty="0" err="1"/>
              <a:t>the</a:t>
            </a:r>
            <a:r>
              <a:rPr lang="de-DE" dirty="0"/>
              <a:t> </a:t>
            </a:r>
            <a:r>
              <a:rPr lang="de-DE" dirty="0" err="1"/>
              <a:t>label</a:t>
            </a:r>
            <a:endParaRPr lang="de-DE" dirty="0"/>
          </a:p>
          <a:p>
            <a:pPr marL="171450" indent="-171450">
              <a:buFontTx/>
              <a:buChar char="-"/>
            </a:pPr>
            <a:r>
              <a:rPr lang="de-DE" dirty="0"/>
              <a:t>The </a:t>
            </a:r>
            <a:r>
              <a:rPr lang="de-DE" dirty="0" err="1"/>
              <a:t>new</a:t>
            </a:r>
            <a:r>
              <a:rPr lang="de-DE" dirty="0"/>
              <a:t> </a:t>
            </a:r>
            <a:r>
              <a:rPr lang="de-DE" dirty="0" err="1"/>
              <a:t>color</a:t>
            </a:r>
            <a:r>
              <a:rPr lang="de-DE" dirty="0"/>
              <a:t> </a:t>
            </a:r>
            <a:r>
              <a:rPr lang="de-DE" dirty="0" err="1"/>
              <a:t>code</a:t>
            </a:r>
            <a:r>
              <a:rPr lang="de-DE" baseline="0" dirty="0"/>
              <a:t> RAL9002 (</a:t>
            </a:r>
            <a:r>
              <a:rPr lang="de-DE" baseline="0" dirty="0" err="1"/>
              <a:t>white</a:t>
            </a:r>
            <a:r>
              <a:rPr lang="de-DE" baseline="0" dirty="0"/>
              <a:t>) </a:t>
            </a:r>
            <a:r>
              <a:rPr lang="de-DE" baseline="0" dirty="0" err="1"/>
              <a:t>is</a:t>
            </a:r>
            <a:r>
              <a:rPr lang="de-DE" baseline="0" dirty="0"/>
              <a:t> a strong </a:t>
            </a:r>
            <a:r>
              <a:rPr lang="de-DE" baseline="0" dirty="0" err="1"/>
              <a:t>indicator</a:t>
            </a:r>
            <a:r>
              <a:rPr lang="de-DE" baseline="0" dirty="0"/>
              <a:t> </a:t>
            </a:r>
            <a:r>
              <a:rPr lang="de-DE" baseline="0" dirty="0" err="1"/>
              <a:t>that</a:t>
            </a:r>
            <a:r>
              <a:rPr lang="de-DE" baseline="0" dirty="0"/>
              <a:t> </a:t>
            </a:r>
            <a:r>
              <a:rPr lang="de-DE" baseline="0" dirty="0" err="1"/>
              <a:t>you</a:t>
            </a:r>
            <a:r>
              <a:rPr lang="de-DE" baseline="0" dirty="0"/>
              <a:t> </a:t>
            </a:r>
            <a:r>
              <a:rPr lang="de-DE" baseline="0" dirty="0" err="1"/>
              <a:t>have</a:t>
            </a:r>
            <a:r>
              <a:rPr lang="de-DE" baseline="0" dirty="0"/>
              <a:t> </a:t>
            </a:r>
            <a:r>
              <a:rPr lang="de-DE" baseline="0" dirty="0" err="1"/>
              <a:t>the</a:t>
            </a:r>
            <a:r>
              <a:rPr lang="de-DE" baseline="0" dirty="0"/>
              <a:t> </a:t>
            </a:r>
            <a:r>
              <a:rPr lang="de-DE" baseline="0" dirty="0" err="1"/>
              <a:t>up</a:t>
            </a:r>
            <a:r>
              <a:rPr lang="de-DE" baseline="0" dirty="0"/>
              <a:t> </a:t>
            </a:r>
            <a:r>
              <a:rPr lang="de-DE" baseline="0" dirty="0" err="1"/>
              <a:t>to</a:t>
            </a:r>
            <a:r>
              <a:rPr lang="de-DE" baseline="0" dirty="0"/>
              <a:t> </a:t>
            </a:r>
            <a:r>
              <a:rPr lang="de-DE" baseline="0" dirty="0" err="1"/>
              <a:t>date</a:t>
            </a:r>
            <a:r>
              <a:rPr lang="de-DE" baseline="0" dirty="0"/>
              <a:t> </a:t>
            </a:r>
            <a:r>
              <a:rPr lang="de-DE" baseline="0" dirty="0" err="1"/>
              <a:t>hardware</a:t>
            </a:r>
            <a:r>
              <a:rPr lang="de-DE" baseline="0" dirty="0"/>
              <a:t> </a:t>
            </a:r>
            <a:r>
              <a:rPr lang="de-DE" baseline="0" dirty="0" err="1"/>
              <a:t>revision</a:t>
            </a:r>
            <a:r>
              <a:rPr lang="de-DE" baseline="0" dirty="0"/>
              <a:t> AS01</a:t>
            </a:r>
          </a:p>
          <a:p>
            <a:pPr marL="171450" indent="-171450">
              <a:buFontTx/>
              <a:buChar char="-"/>
            </a:pPr>
            <a:r>
              <a:rPr lang="de-DE" baseline="0" dirty="0"/>
              <a:t>The </a:t>
            </a:r>
            <a:r>
              <a:rPr lang="de-DE" baseline="0" dirty="0" err="1"/>
              <a:t>old</a:t>
            </a:r>
            <a:r>
              <a:rPr lang="de-DE" baseline="0" dirty="0"/>
              <a:t> </a:t>
            </a:r>
            <a:r>
              <a:rPr lang="de-DE" baseline="0" dirty="0" err="1"/>
              <a:t>color</a:t>
            </a:r>
            <a:r>
              <a:rPr lang="de-DE" baseline="0" dirty="0"/>
              <a:t> </a:t>
            </a:r>
            <a:r>
              <a:rPr lang="de-DE" baseline="0" dirty="0" err="1"/>
              <a:t>code</a:t>
            </a:r>
            <a:r>
              <a:rPr lang="de-DE" baseline="0" dirty="0"/>
              <a:t> RAL7032 (</a:t>
            </a:r>
            <a:r>
              <a:rPr lang="de-DE" baseline="0" dirty="0" err="1"/>
              <a:t>industry-grey</a:t>
            </a:r>
            <a:r>
              <a:rPr lang="de-DE" baseline="0" dirty="0"/>
              <a:t>) </a:t>
            </a:r>
            <a:r>
              <a:rPr lang="de-DE" baseline="0" dirty="0" err="1"/>
              <a:t>is</a:t>
            </a:r>
            <a:r>
              <a:rPr lang="de-DE" baseline="0" dirty="0"/>
              <a:t> a strong </a:t>
            </a:r>
            <a:r>
              <a:rPr lang="de-DE" baseline="0" dirty="0" err="1"/>
              <a:t>indicator</a:t>
            </a:r>
            <a:r>
              <a:rPr lang="de-DE" baseline="0" dirty="0"/>
              <a:t> </a:t>
            </a:r>
            <a:r>
              <a:rPr lang="de-DE" baseline="0" dirty="0" err="1"/>
              <a:t>that</a:t>
            </a:r>
            <a:r>
              <a:rPr lang="de-DE" baseline="0" dirty="0"/>
              <a:t> </a:t>
            </a:r>
            <a:r>
              <a:rPr lang="de-DE" baseline="0" dirty="0" err="1"/>
              <a:t>you</a:t>
            </a:r>
            <a:r>
              <a:rPr lang="de-DE" baseline="0" dirty="0"/>
              <a:t> </a:t>
            </a:r>
            <a:r>
              <a:rPr lang="de-DE" baseline="0" dirty="0" err="1"/>
              <a:t>have</a:t>
            </a:r>
            <a:r>
              <a:rPr lang="de-DE" baseline="0" dirty="0"/>
              <a:t> </a:t>
            </a:r>
            <a:r>
              <a:rPr lang="de-DE" baseline="0" dirty="0" err="1"/>
              <a:t>the</a:t>
            </a:r>
            <a:r>
              <a:rPr lang="de-DE" baseline="0" dirty="0"/>
              <a:t> </a:t>
            </a:r>
            <a:r>
              <a:rPr lang="de-DE" baseline="0" dirty="0" err="1"/>
              <a:t>hardware</a:t>
            </a:r>
            <a:r>
              <a:rPr lang="de-DE" baseline="0" dirty="0"/>
              <a:t> </a:t>
            </a:r>
            <a:r>
              <a:rPr lang="de-DE" baseline="0" dirty="0" err="1"/>
              <a:t>revision</a:t>
            </a:r>
            <a:r>
              <a:rPr lang="de-DE" baseline="0" dirty="0"/>
              <a:t> AS00, </a:t>
            </a:r>
            <a:r>
              <a:rPr lang="de-DE" baseline="0" dirty="0" err="1"/>
              <a:t>which</a:t>
            </a:r>
            <a:r>
              <a:rPr lang="de-DE" baseline="0" dirty="0"/>
              <a:t> </a:t>
            </a:r>
            <a:r>
              <a:rPr lang="de-DE" baseline="0" dirty="0" err="1"/>
              <a:t>is</a:t>
            </a:r>
            <a:r>
              <a:rPr lang="de-DE" baseline="0" dirty="0"/>
              <a:t> </a:t>
            </a:r>
            <a:r>
              <a:rPr lang="de-DE" baseline="0" dirty="0" err="1"/>
              <a:t>recommended</a:t>
            </a:r>
            <a:r>
              <a:rPr lang="de-DE" baseline="0" dirty="0"/>
              <a:t> </a:t>
            </a:r>
            <a:r>
              <a:rPr lang="de-DE" baseline="0" dirty="0" err="1"/>
              <a:t>to</a:t>
            </a:r>
            <a:r>
              <a:rPr lang="de-DE" baseline="0" dirty="0"/>
              <a:t> </a:t>
            </a:r>
            <a:r>
              <a:rPr lang="de-DE" baseline="0" dirty="0" err="1"/>
              <a:t>be</a:t>
            </a:r>
            <a:r>
              <a:rPr lang="de-DE" baseline="0" dirty="0"/>
              <a:t> </a:t>
            </a:r>
            <a:r>
              <a:rPr lang="de-DE" baseline="0" dirty="0" err="1"/>
              <a:t>exchange</a:t>
            </a:r>
            <a:r>
              <a:rPr lang="de-DE" baseline="0" dirty="0"/>
              <a:t> </a:t>
            </a:r>
            <a:r>
              <a:rPr lang="de-DE" baseline="0" dirty="0" err="1"/>
              <a:t>during</a:t>
            </a:r>
            <a:r>
              <a:rPr lang="de-DE" baseline="0" dirty="0"/>
              <a:t> </a:t>
            </a:r>
            <a:r>
              <a:rPr lang="de-DE" baseline="0" dirty="0" err="1"/>
              <a:t>the</a:t>
            </a:r>
            <a:r>
              <a:rPr lang="de-DE" baseline="0" dirty="0"/>
              <a:t> </a:t>
            </a:r>
            <a:r>
              <a:rPr lang="de-DE" baseline="0" dirty="0" err="1"/>
              <a:t>modernization</a:t>
            </a:r>
            <a:r>
              <a:rPr lang="de-DE" baseline="0" dirty="0"/>
              <a:t> </a:t>
            </a:r>
            <a:r>
              <a:rPr lang="de-DE" baseline="0" dirty="0" err="1"/>
              <a:t>from</a:t>
            </a:r>
            <a:r>
              <a:rPr lang="de-DE" baseline="0" dirty="0"/>
              <a:t> </a:t>
            </a:r>
            <a:r>
              <a:rPr lang="de-DE" baseline="0" dirty="0" err="1"/>
              <a:t>HIQuad</a:t>
            </a:r>
            <a:r>
              <a:rPr lang="de-DE" baseline="0" dirty="0"/>
              <a:t> </a:t>
            </a:r>
            <a:r>
              <a:rPr lang="de-DE" baseline="0" dirty="0" err="1"/>
              <a:t>to</a:t>
            </a:r>
            <a:r>
              <a:rPr lang="de-DE" baseline="0" dirty="0"/>
              <a:t> </a:t>
            </a:r>
            <a:r>
              <a:rPr lang="de-DE" baseline="0" dirty="0" err="1"/>
              <a:t>HIQuad</a:t>
            </a:r>
            <a:r>
              <a:rPr lang="de-DE" baseline="0" dirty="0"/>
              <a:t> X</a:t>
            </a:r>
            <a:endParaRPr lang="de-DE" dirty="0"/>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32</a:t>
            </a:fld>
            <a:endParaRPr lang="de-DE"/>
          </a:p>
        </p:txBody>
      </p:sp>
    </p:spTree>
    <p:extLst>
      <p:ext uri="{BB962C8B-B14F-4D97-AF65-F5344CB8AC3E}">
        <p14:creationId xmlns:p14="http://schemas.microsoft.com/office/powerpoint/2010/main" val="54861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a:buClr>
                <a:schemeClr val="dk1"/>
              </a:buClr>
              <a:buSzPct val="91666"/>
            </a:pPr>
            <a:endParaRPr lang="en-US" dirty="0"/>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33</a:t>
            </a:fld>
            <a:endParaRPr lang="de-DE" dirty="0">
              <a:solidFill>
                <a:prstClr val="black"/>
              </a:solidFill>
            </a:endParaRPr>
          </a:p>
        </p:txBody>
      </p:sp>
    </p:spTree>
    <p:extLst>
      <p:ext uri="{BB962C8B-B14F-4D97-AF65-F5344CB8AC3E}">
        <p14:creationId xmlns:p14="http://schemas.microsoft.com/office/powerpoint/2010/main" val="2020740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baseline="0" dirty="0"/>
          </a:p>
        </p:txBody>
      </p:sp>
      <p:sp>
        <p:nvSpPr>
          <p:cNvPr id="4" name="Foliennummernplatzhalter 3"/>
          <p:cNvSpPr>
            <a:spLocks noGrp="1"/>
          </p:cNvSpPr>
          <p:nvPr>
            <p:ph type="sldNum" sz="quarter" idx="10"/>
          </p:nvPr>
        </p:nvSpPr>
        <p:spPr/>
        <p:txBody>
          <a:bodyPr/>
          <a:lstStyle/>
          <a:p>
            <a:fld id="{E6117F92-61C9-4360-9CCB-B315C7BAD11C}" type="slidenum">
              <a:rPr lang="de-DE" smtClean="0">
                <a:solidFill>
                  <a:prstClr val="black"/>
                </a:solidFill>
              </a:rPr>
              <a:pPr/>
              <a:t>34</a:t>
            </a:fld>
            <a:endParaRPr lang="de-DE" dirty="0">
              <a:solidFill>
                <a:prstClr val="black"/>
              </a:solidFill>
            </a:endParaRPr>
          </a:p>
        </p:txBody>
      </p:sp>
    </p:spTree>
    <p:extLst>
      <p:ext uri="{BB962C8B-B14F-4D97-AF65-F5344CB8AC3E}">
        <p14:creationId xmlns:p14="http://schemas.microsoft.com/office/powerpoint/2010/main" val="126133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defTabSz="914259">
              <a:defRPr/>
            </a:pPr>
            <a:r>
              <a:rPr lang="en-US" dirty="0"/>
              <a:t>Distributed control systems (DCSs) are crucial for controlling and monitoring your plants. </a:t>
            </a:r>
            <a:r>
              <a:rPr lang="de-DE" dirty="0"/>
              <a:t>HIMA </a:t>
            </a:r>
            <a:r>
              <a:rPr lang="en-US" noProof="0" dirty="0"/>
              <a:t>safety systems</a:t>
            </a:r>
            <a:r>
              <a:rPr lang="en-US" baseline="0" noProof="0" dirty="0"/>
              <a:t> can be integrated into your existing distributed control systems, but still run independently and are physically separated. This makes an important contribution to plant safety, enables central monitoring of all components, and prevents errors in the distributed control system from affecting the safety system. It continues running smoothly.</a:t>
            </a:r>
          </a:p>
          <a:p>
            <a:endParaRPr lang="en-US" dirty="0"/>
          </a:p>
          <a:p>
            <a:r>
              <a:rPr lang="en-US" noProof="0" dirty="0"/>
              <a:t>Customers can combine the best </a:t>
            </a:r>
            <a:r>
              <a:rPr lang="en-US" baseline="0" noProof="0" dirty="0"/>
              <a:t>distributed control system for their application and the most suitable safety solution. This is only possible with HIMA, as HIMA is the only company with the necessary expertise. DCS integration is an extremely complex area, especially as there are so many vendors. At HIMA, we have established our own Competence Center, 100% dedicated to this task.</a:t>
            </a:r>
          </a:p>
        </p:txBody>
      </p:sp>
      <p:sp>
        <p:nvSpPr>
          <p:cNvPr id="4" name="Foliennummernplatzhalter 3"/>
          <p:cNvSpPr>
            <a:spLocks noGrp="1"/>
          </p:cNvSpPr>
          <p:nvPr>
            <p:ph type="sldNum" sz="quarter" idx="10"/>
          </p:nvPr>
        </p:nvSpPr>
        <p:spPr/>
        <p:txBody>
          <a:bodyPr/>
          <a:lstStyle/>
          <a:p>
            <a:fld id="{6EDF92E8-79EF-4BE9-9B70-C5D40D06E766}" type="slidenum">
              <a:rPr lang="de-DE" smtClean="0"/>
              <a:t>39</a:t>
            </a:fld>
            <a:endParaRPr lang="de-DE" dirty="0"/>
          </a:p>
        </p:txBody>
      </p:sp>
    </p:spTree>
    <p:extLst>
      <p:ext uri="{BB962C8B-B14F-4D97-AF65-F5344CB8AC3E}">
        <p14:creationId xmlns:p14="http://schemas.microsoft.com/office/powerpoint/2010/main" val="316877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Änderungswunsch:</a:t>
            </a:r>
          </a:p>
          <a:p>
            <a:r>
              <a:rPr lang="de-DE" dirty="0"/>
              <a:t>Darstellung einheitlich machen.</a:t>
            </a:r>
          </a:p>
          <a:p>
            <a:pPr marL="0" marR="0" indent="0" algn="l" defTabSz="914400" rtl="0" eaLnBrk="0" fontAlgn="base" latinLnBrk="0" hangingPunct="0">
              <a:lnSpc>
                <a:spcPct val="100000"/>
              </a:lnSpc>
              <a:spcBef>
                <a:spcPct val="30000"/>
              </a:spcBef>
              <a:spcAft>
                <a:spcPct val="0"/>
              </a:spcAft>
              <a:buClrTx/>
              <a:buSzTx/>
              <a:buFontTx/>
              <a:buNone/>
              <a:tabLst/>
              <a:defRPr/>
            </a:pPr>
            <a:r>
              <a:rPr lang="de-DE" dirty="0"/>
              <a:t>Aus den 3 Folien</a:t>
            </a:r>
            <a:r>
              <a:rPr lang="de-DE" baseline="0" dirty="0"/>
              <a:t> möglichst 2 Folien machen. Gleichartige Darstellung für Tunneln und </a:t>
            </a:r>
            <a:r>
              <a:rPr lang="de-DE" baseline="0" dirty="0" err="1"/>
              <a:t>external</a:t>
            </a:r>
            <a:r>
              <a:rPr lang="de-DE" baseline="0" dirty="0"/>
              <a:t> </a:t>
            </a:r>
            <a:r>
              <a:rPr lang="de-DE" baseline="0" dirty="0" err="1"/>
              <a:t>extraction</a:t>
            </a:r>
            <a:r>
              <a:rPr lang="de-DE" baseline="0" dirty="0"/>
              <a:t>.</a:t>
            </a:r>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40</a:t>
            </a:fld>
            <a:endParaRPr lang="de-DE"/>
          </a:p>
        </p:txBody>
      </p:sp>
    </p:spTree>
    <p:extLst>
      <p:ext uri="{BB962C8B-B14F-4D97-AF65-F5344CB8AC3E}">
        <p14:creationId xmlns:p14="http://schemas.microsoft.com/office/powerpoint/2010/main" val="3856311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42</a:t>
            </a:fld>
            <a:endParaRPr lang="de-DE"/>
          </a:p>
        </p:txBody>
      </p:sp>
    </p:spTree>
    <p:extLst>
      <p:ext uri="{BB962C8B-B14F-4D97-AF65-F5344CB8AC3E}">
        <p14:creationId xmlns:p14="http://schemas.microsoft.com/office/powerpoint/2010/main" val="286415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en-US" noProof="0" dirty="0">
                <a:solidFill>
                  <a:srgbClr val="000000"/>
                </a:solidFill>
              </a:rPr>
              <a:t>Moving on to our products. </a:t>
            </a:r>
          </a:p>
          <a:p>
            <a:endParaRPr lang="de-DE" dirty="0">
              <a:solidFill>
                <a:srgbClr val="000000"/>
              </a:solidFill>
            </a:endParaRPr>
          </a:p>
          <a:p>
            <a:r>
              <a:rPr lang="en-US" noProof="0" dirty="0">
                <a:solidFill>
                  <a:srgbClr val="000000"/>
                </a:solidFill>
              </a:rPr>
              <a:t>As you are</a:t>
            </a:r>
            <a:r>
              <a:rPr lang="en-US" baseline="0" noProof="0" dirty="0">
                <a:solidFill>
                  <a:srgbClr val="000000"/>
                </a:solidFill>
              </a:rPr>
              <a:t> about to see, no matter what the requirements a safety system has, we create the perfect solution.</a:t>
            </a:r>
          </a:p>
          <a:p>
            <a:r>
              <a:rPr lang="en-US" baseline="0" noProof="0" dirty="0">
                <a:solidFill>
                  <a:srgbClr val="000000"/>
                </a:solidFill>
              </a:rPr>
              <a:t>What’s more, our systems are always reliable, cost effective, and smart. </a:t>
            </a:r>
          </a:p>
          <a:p>
            <a:endParaRPr lang="de-DE" dirty="0">
              <a:solidFill>
                <a:srgbClr val="000000"/>
              </a:solidFill>
            </a:endParaRPr>
          </a:p>
          <a:p>
            <a:r>
              <a:rPr lang="en-US" baseline="0" noProof="0" dirty="0">
                <a:solidFill>
                  <a:srgbClr val="000000"/>
                </a:solidFill>
              </a:rPr>
              <a:t>All our systems are based on open communication protocols, making them easy to integrate with any control system or automation environment. </a:t>
            </a:r>
            <a:endParaRPr lang="en-US" noProof="0" dirty="0">
              <a:solidFill>
                <a:srgbClr val="000000"/>
              </a:solidFill>
            </a:endParaRPr>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2</a:t>
            </a:fld>
            <a:endParaRPr lang="de-DE" dirty="0">
              <a:solidFill>
                <a:prstClr val="black"/>
              </a:solidFill>
            </a:endParaRPr>
          </a:p>
        </p:txBody>
      </p:sp>
    </p:spTree>
    <p:extLst>
      <p:ext uri="{BB962C8B-B14F-4D97-AF65-F5344CB8AC3E}">
        <p14:creationId xmlns:p14="http://schemas.microsoft.com/office/powerpoint/2010/main" val="207621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lvl="0">
              <a:spcBef>
                <a:spcPts val="0"/>
              </a:spcBef>
              <a:buNone/>
            </a:pPr>
            <a:endParaRPr lang="de-DE" sz="1200" dirty="0"/>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43</a:t>
            </a:fld>
            <a:endParaRPr lang="de-DE">
              <a:solidFill>
                <a:prstClr val="black"/>
              </a:solidFill>
            </a:endParaRPr>
          </a:p>
        </p:txBody>
      </p:sp>
    </p:spTree>
    <p:extLst>
      <p:ext uri="{BB962C8B-B14F-4D97-AF65-F5344CB8AC3E}">
        <p14:creationId xmlns:p14="http://schemas.microsoft.com/office/powerpoint/2010/main" val="2252898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Change:</a:t>
            </a:r>
          </a:p>
          <a:p>
            <a:pPr>
              <a:buFontTx/>
              <a:buChar char="-"/>
            </a:pPr>
            <a:r>
              <a:rPr lang="en-GB" sz="1600" dirty="0"/>
              <a:t>No Display – SILworX must be used for</a:t>
            </a:r>
          </a:p>
          <a:p>
            <a:pPr lvl="1">
              <a:buFontTx/>
              <a:buChar char="-"/>
            </a:pPr>
            <a:r>
              <a:rPr lang="en-GB" sz="1400" dirty="0"/>
              <a:t>CRC indication of system</a:t>
            </a:r>
          </a:p>
          <a:p>
            <a:pPr lvl="1">
              <a:buFontTx/>
              <a:buChar char="-"/>
            </a:pPr>
            <a:r>
              <a:rPr lang="en-GB" sz="1400" dirty="0"/>
              <a:t>Operating system revision</a:t>
            </a:r>
          </a:p>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45</a:t>
            </a:fld>
            <a:endParaRPr lang="de-DE"/>
          </a:p>
        </p:txBody>
      </p:sp>
    </p:spTree>
    <p:extLst>
      <p:ext uri="{BB962C8B-B14F-4D97-AF65-F5344CB8AC3E}">
        <p14:creationId xmlns:p14="http://schemas.microsoft.com/office/powerpoint/2010/main" val="993888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46</a:t>
            </a:fld>
            <a:endParaRPr lang="de-DE"/>
          </a:p>
        </p:txBody>
      </p:sp>
    </p:spTree>
    <p:extLst>
      <p:ext uri="{BB962C8B-B14F-4D97-AF65-F5344CB8AC3E}">
        <p14:creationId xmlns:p14="http://schemas.microsoft.com/office/powerpoint/2010/main" val="31005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eaLnBrk="1" hangingPunct="1">
              <a:defRPr/>
            </a:pPr>
            <a:r>
              <a:rPr lang="en-GB" dirty="0"/>
              <a:t>The new engineering Software Platform</a:t>
            </a:r>
          </a:p>
          <a:p>
            <a:pPr eaLnBrk="1" hangingPunct="1">
              <a:defRPr/>
            </a:pPr>
            <a:r>
              <a:rPr lang="en-GB" dirty="0"/>
              <a:t>Specialised for safety engineering</a:t>
            </a:r>
          </a:p>
          <a:p>
            <a:pPr eaLnBrk="1" hangingPunct="1">
              <a:defRPr/>
            </a:pPr>
            <a:r>
              <a:rPr lang="en-GB" dirty="0"/>
              <a:t>Manager for all HIMA safety systems and Applications</a:t>
            </a:r>
          </a:p>
          <a:p>
            <a:pPr eaLnBrk="1" hangingPunct="1">
              <a:defRPr/>
            </a:pPr>
            <a:r>
              <a:rPr lang="en-GB" dirty="0"/>
              <a:t>Easy and efficient through concentration on safety programming</a:t>
            </a:r>
          </a:p>
          <a:p>
            <a:pPr eaLnBrk="1" hangingPunct="1">
              <a:defRPr/>
            </a:pPr>
            <a:endParaRPr lang="en-GB" dirty="0"/>
          </a:p>
          <a:p>
            <a:pPr eaLnBrk="1" hangingPunct="1">
              <a:defRPr/>
            </a:pPr>
            <a:r>
              <a:rPr lang="en-GB" b="1" dirty="0"/>
              <a:t>Referent Note:</a:t>
            </a:r>
          </a:p>
          <a:p>
            <a:pPr eaLnBrk="1" hangingPunct="1">
              <a:defRPr/>
            </a:pPr>
            <a:r>
              <a:rPr lang="en-GB" dirty="0"/>
              <a:t>What is the USP (Unique selling point) of Software?</a:t>
            </a:r>
          </a:p>
          <a:p>
            <a:pPr eaLnBrk="1" hangingPunct="1">
              <a:defRPr/>
            </a:pPr>
            <a:r>
              <a:rPr lang="en-GB" dirty="0"/>
              <a:t>Today the Features between different Software Products are all similar. The difference is how this Features work in detail and how easy it is to use them. </a:t>
            </a:r>
          </a:p>
          <a:p>
            <a:pPr eaLnBrk="1" hangingPunct="1">
              <a:defRPr/>
            </a:pPr>
            <a:r>
              <a:rPr lang="en-GB" dirty="0"/>
              <a:t>To show the “Ease of use” is difficult. Therefore we recommend different ways to present the software:</a:t>
            </a:r>
          </a:p>
          <a:p>
            <a:pPr marL="219825" indent="-219825">
              <a:buFontTx/>
              <a:buAutoNum type="arabicPeriod"/>
              <a:defRPr/>
            </a:pPr>
            <a:r>
              <a:rPr lang="en-GB" dirty="0"/>
              <a:t>Use SILworX_Intro_E_xx.ppt  PowerPoint. </a:t>
            </a:r>
          </a:p>
          <a:p>
            <a:pPr marL="219825" indent="-219825">
              <a:buFontTx/>
              <a:buAutoNum type="arabicPeriod"/>
              <a:defRPr/>
            </a:pPr>
            <a:r>
              <a:rPr lang="en-GB" dirty="0"/>
              <a:t>Give a live demonstration  (Create a Project live) </a:t>
            </a:r>
          </a:p>
          <a:p>
            <a:pPr marL="219825" indent="-219825">
              <a:buFontTx/>
              <a:buAutoNum type="arabicPeriod"/>
              <a:defRPr/>
            </a:pPr>
            <a:r>
              <a:rPr lang="en-US" dirty="0"/>
              <a:t>If you have only limited presentation time or when the client is not interested in details of Engineering. The next Slides will give an main overview of the </a:t>
            </a:r>
            <a:r>
              <a:rPr lang="en-US" dirty="0" err="1"/>
              <a:t>SILworX</a:t>
            </a:r>
            <a:r>
              <a:rPr lang="en-US" dirty="0"/>
              <a:t> functionality</a:t>
            </a:r>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47</a:t>
            </a:fld>
            <a:endParaRPr lang="de-DE">
              <a:solidFill>
                <a:prstClr val="black"/>
              </a:solidFill>
            </a:endParaRPr>
          </a:p>
        </p:txBody>
      </p:sp>
    </p:spTree>
    <p:extLst>
      <p:ext uri="{BB962C8B-B14F-4D97-AF65-F5344CB8AC3E}">
        <p14:creationId xmlns:p14="http://schemas.microsoft.com/office/powerpoint/2010/main" val="2061017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ct val="0"/>
              </a:spcBef>
            </a:pPr>
            <a:r>
              <a:rPr lang="en-US" dirty="0"/>
              <a:t>Overview of the main Benefits and functions of </a:t>
            </a:r>
            <a:r>
              <a:rPr lang="en-US" dirty="0" err="1"/>
              <a:t>SILworX</a:t>
            </a:r>
            <a:r>
              <a:rPr lang="en-US" dirty="0"/>
              <a:t>. </a:t>
            </a:r>
          </a:p>
          <a:p>
            <a:pPr>
              <a:spcBef>
                <a:spcPct val="0"/>
              </a:spcBef>
            </a:pPr>
            <a:endParaRPr lang="en-US" b="1" dirty="0"/>
          </a:p>
          <a:p>
            <a:pPr>
              <a:spcBef>
                <a:spcPct val="0"/>
              </a:spcBef>
            </a:pPr>
            <a:r>
              <a:rPr lang="en-US" b="1" dirty="0"/>
              <a:t>Referent Note:</a:t>
            </a:r>
          </a:p>
          <a:p>
            <a:pPr>
              <a:spcBef>
                <a:spcPct val="0"/>
              </a:spcBef>
            </a:pPr>
            <a:r>
              <a:rPr lang="en-US" dirty="0"/>
              <a:t>Use this slide if you have only limited presentation time or when the client is not interested in details of Engineering. This Slides will give an main overview of the </a:t>
            </a:r>
            <a:r>
              <a:rPr lang="en-US" dirty="0" err="1"/>
              <a:t>SILworX</a:t>
            </a:r>
            <a:r>
              <a:rPr lang="en-US" dirty="0"/>
              <a:t> functionality</a:t>
            </a:r>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48</a:t>
            </a:fld>
            <a:endParaRPr lang="de-DE">
              <a:solidFill>
                <a:prstClr val="black"/>
              </a:solidFill>
            </a:endParaRPr>
          </a:p>
        </p:txBody>
      </p:sp>
    </p:spTree>
    <p:extLst>
      <p:ext uri="{BB962C8B-B14F-4D97-AF65-F5344CB8AC3E}">
        <p14:creationId xmlns:p14="http://schemas.microsoft.com/office/powerpoint/2010/main" val="2153576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ct val="0"/>
              </a:spcBef>
            </a:pPr>
            <a:r>
              <a:rPr lang="en-US" dirty="0"/>
              <a:t>Overview of the main Benefits and functions of </a:t>
            </a:r>
            <a:r>
              <a:rPr lang="en-US" dirty="0" err="1"/>
              <a:t>SILworX</a:t>
            </a:r>
            <a:r>
              <a:rPr lang="en-US" dirty="0"/>
              <a:t>. </a:t>
            </a:r>
          </a:p>
          <a:p>
            <a:pPr>
              <a:spcBef>
                <a:spcPct val="0"/>
              </a:spcBef>
            </a:pPr>
            <a:endParaRPr lang="en-US" b="1" dirty="0"/>
          </a:p>
          <a:p>
            <a:pPr>
              <a:spcBef>
                <a:spcPct val="0"/>
              </a:spcBef>
            </a:pPr>
            <a:r>
              <a:rPr lang="en-US" b="1" dirty="0"/>
              <a:t>Referent Note:</a:t>
            </a:r>
          </a:p>
          <a:p>
            <a:pPr>
              <a:spcBef>
                <a:spcPct val="0"/>
              </a:spcBef>
            </a:pPr>
            <a:r>
              <a:rPr lang="en-US" dirty="0"/>
              <a:t>Use this slide if you have only limited presentation time or when the client is not interested in details of Engineering. This Slides will give an main overview of the </a:t>
            </a:r>
            <a:r>
              <a:rPr lang="en-US" dirty="0" err="1"/>
              <a:t>SILworX</a:t>
            </a:r>
            <a:r>
              <a:rPr lang="en-US" dirty="0"/>
              <a:t> functionality</a:t>
            </a:r>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49</a:t>
            </a:fld>
            <a:endParaRPr lang="de-DE">
              <a:solidFill>
                <a:prstClr val="black"/>
              </a:solidFill>
            </a:endParaRPr>
          </a:p>
        </p:txBody>
      </p:sp>
    </p:spTree>
    <p:extLst>
      <p:ext uri="{BB962C8B-B14F-4D97-AF65-F5344CB8AC3E}">
        <p14:creationId xmlns:p14="http://schemas.microsoft.com/office/powerpoint/2010/main" val="768336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fontAlgn="auto" hangingPunct="1"/>
            <a:r>
              <a:rPr lang="de-DE" sz="1200" kern="1200" dirty="0">
                <a:solidFill>
                  <a:schemeClr val="tx1"/>
                </a:solidFill>
                <a:effectLst/>
                <a:latin typeface="+mn-lt"/>
                <a:ea typeface="+mn-ea"/>
                <a:cs typeface="+mn-cs"/>
              </a:rPr>
              <a:t>Die Möglichkeit automatische Testabläufe im sicheren Engineering Tool zu definieren bietet Vorteile im gesamten </a:t>
            </a:r>
            <a:r>
              <a:rPr lang="de-DE" sz="1200" kern="1200" dirty="0" err="1">
                <a:solidFill>
                  <a:schemeClr val="tx1"/>
                </a:solidFill>
                <a:effectLst/>
                <a:latin typeface="+mn-lt"/>
                <a:ea typeface="+mn-ea"/>
                <a:cs typeface="+mn-cs"/>
              </a:rPr>
              <a:t>safety</a:t>
            </a:r>
            <a:r>
              <a:rPr lang="de-DE" sz="1200" kern="1200" dirty="0">
                <a:solidFill>
                  <a:schemeClr val="tx1"/>
                </a:solidFill>
                <a:effectLst/>
                <a:latin typeface="+mn-lt"/>
                <a:ea typeface="+mn-ea"/>
                <a:cs typeface="+mn-cs"/>
              </a:rPr>
              <a:t> Lebenszyklus. </a:t>
            </a:r>
          </a:p>
          <a:p>
            <a:pPr fontAlgn="auto" hangingPunct="1"/>
            <a:r>
              <a:rPr lang="de-DE" sz="1200" kern="1200" dirty="0">
                <a:solidFill>
                  <a:schemeClr val="tx1"/>
                </a:solidFill>
                <a:effectLst/>
                <a:latin typeface="+mn-lt"/>
                <a:ea typeface="+mn-ea"/>
                <a:cs typeface="+mn-cs"/>
              </a:rPr>
              <a:t>Kunden gewinnen einen Qualitäts- und Sicherheitsvorteil bei gleichzeitiger Reduzierung der </a:t>
            </a:r>
            <a:r>
              <a:rPr lang="de-DE" sz="1200" kern="1200" dirty="0" err="1">
                <a:solidFill>
                  <a:schemeClr val="tx1"/>
                </a:solidFill>
                <a:effectLst/>
                <a:latin typeface="+mn-lt"/>
                <a:ea typeface="+mn-ea"/>
                <a:cs typeface="+mn-cs"/>
              </a:rPr>
              <a:t>Lebeszykluskosten</a:t>
            </a:r>
            <a:r>
              <a:rPr lang="de-DE" sz="1200" kern="1200" dirty="0">
                <a:solidFill>
                  <a:schemeClr val="tx1"/>
                </a:solidFill>
                <a:effectLst/>
                <a:latin typeface="+mn-lt"/>
                <a:ea typeface="+mn-ea"/>
                <a:cs typeface="+mn-cs"/>
              </a:rPr>
              <a:t> (OPEX) für wiederkehrende Validierungsaufgaben wie Proof-Tests oder Re-Validierung bei Änderungen. </a:t>
            </a:r>
          </a:p>
          <a:p>
            <a:endParaRPr lang="en-US" dirty="0"/>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52</a:t>
            </a:fld>
            <a:endParaRPr lang="de-DE">
              <a:solidFill>
                <a:prstClr val="black"/>
              </a:solidFill>
            </a:endParaRPr>
          </a:p>
        </p:txBody>
      </p:sp>
    </p:spTree>
    <p:extLst>
      <p:ext uri="{BB962C8B-B14F-4D97-AF65-F5344CB8AC3E}">
        <p14:creationId xmlns:p14="http://schemas.microsoft.com/office/powerpoint/2010/main" val="225664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en-US" dirty="0"/>
          </a:p>
          <a:p>
            <a:endParaRPr lang="en-US" dirty="0"/>
          </a:p>
        </p:txBody>
      </p:sp>
      <p:sp>
        <p:nvSpPr>
          <p:cNvPr id="4" name="Foliennummernplatzhalter 3"/>
          <p:cNvSpPr>
            <a:spLocks noGrp="1"/>
          </p:cNvSpPr>
          <p:nvPr>
            <p:ph type="sldNum" sz="quarter" idx="10"/>
          </p:nvPr>
        </p:nvSpPr>
        <p:spPr/>
        <p:txBody>
          <a:bodyPr/>
          <a:lstStyle/>
          <a:p>
            <a:fld id="{6EDF92E8-79EF-4BE9-9B70-C5D40D06E766}" type="slidenum">
              <a:rPr lang="de-DE" smtClean="0"/>
              <a:t>55</a:t>
            </a:fld>
            <a:endParaRPr lang="de-DE"/>
          </a:p>
        </p:txBody>
      </p:sp>
    </p:spTree>
    <p:extLst>
      <p:ext uri="{BB962C8B-B14F-4D97-AF65-F5344CB8AC3E}">
        <p14:creationId xmlns:p14="http://schemas.microsoft.com/office/powerpoint/2010/main" val="4017300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Test</a:t>
            </a:r>
            <a:r>
              <a:rPr lang="en-US" baseline="0" dirty="0"/>
              <a:t> operation: start, stop, reset, export test report</a:t>
            </a:r>
          </a:p>
          <a:p>
            <a:pPr marL="171450" indent="-171450">
              <a:buFont typeface="Arial" panose="020B0604020202020204" pitchFamily="34" charset="0"/>
              <a:buChar char="•"/>
            </a:pPr>
            <a:r>
              <a:rPr lang="en-US" baseline="0" dirty="0"/>
              <a:t>Comparing of test result: set value and real value, the result will be shown in the status </a:t>
            </a:r>
          </a:p>
          <a:p>
            <a:pPr marL="171450" indent="-171450">
              <a:buFont typeface="Arial" panose="020B0604020202020204" pitchFamily="34" charset="0"/>
              <a:buChar char="•"/>
            </a:pPr>
            <a:r>
              <a:rPr lang="en-US" baseline="0" dirty="0"/>
              <a:t>Set breakpoint for each step</a:t>
            </a:r>
          </a:p>
          <a:p>
            <a:endParaRPr lang="en-US" dirty="0"/>
          </a:p>
        </p:txBody>
      </p:sp>
      <p:sp>
        <p:nvSpPr>
          <p:cNvPr id="4" name="Foliennummernplatzhalter 3"/>
          <p:cNvSpPr>
            <a:spLocks noGrp="1"/>
          </p:cNvSpPr>
          <p:nvPr>
            <p:ph type="sldNum" sz="quarter" idx="10"/>
          </p:nvPr>
        </p:nvSpPr>
        <p:spPr/>
        <p:txBody>
          <a:bodyPr/>
          <a:lstStyle/>
          <a:p>
            <a:fld id="{6EDF92E8-79EF-4BE9-9B70-C5D40D06E766}" type="slidenum">
              <a:rPr lang="de-DE" smtClean="0"/>
              <a:t>57</a:t>
            </a:fld>
            <a:endParaRPr lang="de-DE"/>
          </a:p>
        </p:txBody>
      </p:sp>
    </p:spTree>
    <p:extLst>
      <p:ext uri="{BB962C8B-B14F-4D97-AF65-F5344CB8AC3E}">
        <p14:creationId xmlns:p14="http://schemas.microsoft.com/office/powerpoint/2010/main" val="4233885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1"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noProof="0" dirty="0"/>
              <a:t>The four key outcomes</a:t>
            </a:r>
            <a:r>
              <a:rPr lang="en-US" baseline="0" noProof="0" dirty="0"/>
              <a:t> of the Smart Safety concept are safety, security, reliability, and profitability.</a:t>
            </a:r>
          </a:p>
          <a:p>
            <a:pPr marL="0" lvl="0" indent="0">
              <a:spcBef>
                <a:spcPts val="0"/>
              </a:spcBef>
              <a:spcAft>
                <a:spcPts val="0"/>
              </a:spcAft>
              <a:buNone/>
            </a:pPr>
            <a:endParaRPr lang="en-US" baseline="0" noProof="0" dirty="0"/>
          </a:p>
          <a:p>
            <a:pPr marL="171450" lvl="0" indent="-171450">
              <a:spcBef>
                <a:spcPts val="0"/>
              </a:spcBef>
              <a:spcAft>
                <a:spcPts val="0"/>
              </a:spcAft>
              <a:buFont typeface="Arial" panose="020B0604020202020204" pitchFamily="34" charset="0"/>
              <a:buChar char="•"/>
            </a:pPr>
            <a:r>
              <a:rPr lang="en-US" baseline="0" noProof="0" dirty="0"/>
              <a:t>Safety: Fulfill the requirements of safety standards and regulations, and reduce risks. </a:t>
            </a:r>
          </a:p>
          <a:p>
            <a:pPr marL="171450" lvl="0" indent="-171450">
              <a:spcBef>
                <a:spcPts val="0"/>
              </a:spcBef>
              <a:spcAft>
                <a:spcPts val="0"/>
              </a:spcAft>
              <a:buFont typeface="Arial" panose="020B0604020202020204" pitchFamily="34" charset="0"/>
              <a:buChar char="•"/>
            </a:pPr>
            <a:r>
              <a:rPr lang="en-US" baseline="0" noProof="0" dirty="0"/>
              <a:t>Security: Protect your automation systems and critical assets from cyberattacks and other cyber risks.</a:t>
            </a:r>
          </a:p>
          <a:p>
            <a:pPr marL="171450" lvl="0" indent="-171450">
              <a:spcBef>
                <a:spcPts val="0"/>
              </a:spcBef>
              <a:spcAft>
                <a:spcPts val="0"/>
              </a:spcAft>
              <a:buFont typeface="Arial" panose="020B0604020202020204" pitchFamily="34" charset="0"/>
              <a:buChar char="•"/>
            </a:pPr>
            <a:r>
              <a:rPr lang="en-US" baseline="0" noProof="0" dirty="0"/>
              <a:t>Reliability: Expert services and proven technologies keep your plants and machinery up and running.</a:t>
            </a:r>
          </a:p>
          <a:p>
            <a:pPr marL="171450" lvl="0" indent="-171450">
              <a:spcBef>
                <a:spcPts val="0"/>
              </a:spcBef>
              <a:spcAft>
                <a:spcPts val="0"/>
              </a:spcAft>
              <a:buFont typeface="Arial" panose="020B0604020202020204" pitchFamily="34" charset="0"/>
              <a:buChar char="•"/>
            </a:pPr>
            <a:r>
              <a:rPr lang="en-US" baseline="0" noProof="0" dirty="0"/>
              <a:t>Profitability: Increase the efficiency and yield of your plant, while keeping it safe at the same time. </a:t>
            </a:r>
            <a:endParaRPr lang="en-US" noProof="0" dirty="0"/>
          </a:p>
        </p:txBody>
      </p:sp>
    </p:spTree>
    <p:extLst>
      <p:ext uri="{BB962C8B-B14F-4D97-AF65-F5344CB8AC3E}">
        <p14:creationId xmlns:p14="http://schemas.microsoft.com/office/powerpoint/2010/main" val="118214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1"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noProof="0" dirty="0"/>
              <a:t>First</a:t>
            </a:r>
            <a:r>
              <a:rPr lang="en-US" baseline="0" noProof="0" dirty="0"/>
              <a:t> of all, allow me to explain our brand-new Smart Safety Platform. It is the world‘s first complete, cybersecure safety platform. It comprises 4 HIMA products (</a:t>
            </a:r>
            <a:r>
              <a:rPr lang="en-US" baseline="0" noProof="0" dirty="0" err="1"/>
              <a:t>HIMax</a:t>
            </a:r>
            <a:r>
              <a:rPr lang="en-US" baseline="0" noProof="0" dirty="0"/>
              <a:t>, </a:t>
            </a:r>
            <a:r>
              <a:rPr lang="en-US" baseline="0" noProof="0" dirty="0" err="1"/>
              <a:t>HIMatrix</a:t>
            </a:r>
            <a:r>
              <a:rPr lang="en-US" baseline="0" noProof="0" dirty="0"/>
              <a:t>, </a:t>
            </a:r>
            <a:r>
              <a:rPr lang="en-US" baseline="0" noProof="0" dirty="0" err="1"/>
              <a:t>HIQuad</a:t>
            </a:r>
            <a:r>
              <a:rPr lang="en-US" baseline="0" noProof="0" dirty="0"/>
              <a:t> X, and </a:t>
            </a:r>
            <a:r>
              <a:rPr lang="en-US" baseline="0" noProof="0" dirty="0" err="1"/>
              <a:t>HIJunctionBox</a:t>
            </a:r>
            <a:r>
              <a:rPr lang="en-US" baseline="0" noProof="0" dirty="0"/>
              <a:t>). These share the same engineering tool, the same security concept, the same firmware, and the same communication protocol. </a:t>
            </a:r>
            <a:endParaRPr lang="en-US" noProof="0" dirty="0"/>
          </a:p>
        </p:txBody>
      </p:sp>
    </p:spTree>
    <p:extLst>
      <p:ext uri="{BB962C8B-B14F-4D97-AF65-F5344CB8AC3E}">
        <p14:creationId xmlns:p14="http://schemas.microsoft.com/office/powerpoint/2010/main" val="1311524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8150" y="1233488"/>
            <a:ext cx="5921375" cy="3332162"/>
          </a:xfrm>
        </p:spPr>
      </p:sp>
      <p:sp>
        <p:nvSpPr>
          <p:cNvPr id="3" name="Notizenplatzhalter 2"/>
          <p:cNvSpPr>
            <a:spLocks noGrp="1"/>
          </p:cNvSpPr>
          <p:nvPr>
            <p:ph type="body" idx="1"/>
          </p:nvPr>
        </p:nvSpPr>
        <p:spPr/>
        <p:txBody>
          <a:bodyPr/>
          <a:lstStyle/>
          <a:p>
            <a:r>
              <a:rPr lang="en-US" noProof="0" dirty="0"/>
              <a:t>Here you can see all of our safety control systems.</a:t>
            </a:r>
          </a:p>
          <a:p>
            <a:r>
              <a:rPr lang="en-US" noProof="0" dirty="0"/>
              <a:t>They can be used up</a:t>
            </a:r>
            <a:r>
              <a:rPr lang="en-US" baseline="0" noProof="0" dirty="0"/>
              <a:t> to SIL 3 and, in the rail industry, up to SIL 4 according to CENELEC standards. Our hardwired safety controller Planar4 is even approved for use up to SIL 4, the highest safety level there is. </a:t>
            </a:r>
            <a:endParaRPr lang="en-US" noProof="0" dirty="0"/>
          </a:p>
          <a:p>
            <a:endParaRPr lang="en-US" noProof="0" dirty="0"/>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5</a:t>
            </a:fld>
            <a:endParaRPr lang="de-DE" dirty="0">
              <a:solidFill>
                <a:prstClr val="black"/>
              </a:solidFill>
            </a:endParaRPr>
          </a:p>
        </p:txBody>
      </p:sp>
    </p:spTree>
    <p:extLst>
      <p:ext uri="{BB962C8B-B14F-4D97-AF65-F5344CB8AC3E}">
        <p14:creationId xmlns:p14="http://schemas.microsoft.com/office/powerpoint/2010/main" val="96595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EDF92E8-79EF-4BE9-9B70-C5D40D06E766}" type="slidenum">
              <a:rPr lang="de-DE" smtClean="0"/>
              <a:t>6</a:t>
            </a:fld>
            <a:endParaRPr lang="de-DE"/>
          </a:p>
        </p:txBody>
      </p:sp>
    </p:spTree>
    <p:extLst>
      <p:ext uri="{BB962C8B-B14F-4D97-AF65-F5344CB8AC3E}">
        <p14:creationId xmlns:p14="http://schemas.microsoft.com/office/powerpoint/2010/main" val="3099295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a:buClr>
                <a:schemeClr val="lt1"/>
              </a:buClr>
              <a:buSzPct val="25000"/>
            </a:pPr>
            <a:r>
              <a:rPr lang="en-US" noProof="0" dirty="0">
                <a:solidFill>
                  <a:srgbClr val="000000"/>
                </a:solidFill>
                <a:latin typeface="Arial"/>
                <a:ea typeface="Arial"/>
                <a:cs typeface="Arial"/>
                <a:sym typeface="Arial"/>
              </a:rPr>
              <a:t>HIQuad systems</a:t>
            </a:r>
            <a:r>
              <a:rPr lang="en-US" baseline="0" noProof="0" dirty="0">
                <a:solidFill>
                  <a:srgbClr val="000000"/>
                </a:solidFill>
                <a:latin typeface="Arial"/>
                <a:ea typeface="Arial"/>
                <a:cs typeface="Arial"/>
                <a:sym typeface="Arial"/>
              </a:rPr>
              <a:t> are highly reliable and can be configured flexibly. They are designed for small and midsized applications in the process industry. </a:t>
            </a:r>
          </a:p>
          <a:p>
            <a:pPr>
              <a:buClr>
                <a:schemeClr val="lt1"/>
              </a:buClr>
              <a:buSzPct val="25000"/>
            </a:pPr>
            <a:r>
              <a:rPr lang="en-US" baseline="0" noProof="0" dirty="0">
                <a:solidFill>
                  <a:srgbClr val="000000"/>
                </a:solidFill>
                <a:latin typeface="Arial"/>
                <a:ea typeface="Arial"/>
                <a:cs typeface="Arial"/>
                <a:sym typeface="Arial"/>
              </a:rPr>
              <a:t>They protect both central and distributed applications with maximum fault tolerance. </a:t>
            </a:r>
          </a:p>
          <a:p>
            <a:pPr>
              <a:buClr>
                <a:schemeClr val="lt1"/>
              </a:buClr>
              <a:buSzPct val="25000"/>
            </a:pPr>
            <a:r>
              <a:rPr lang="en-US" baseline="0" noProof="0" dirty="0">
                <a:solidFill>
                  <a:srgbClr val="000000"/>
                </a:solidFill>
                <a:latin typeface="Arial"/>
                <a:ea typeface="Arial"/>
                <a:cs typeface="Arial"/>
                <a:sym typeface="Arial"/>
              </a:rPr>
              <a:t>They are so flexible that they even allow you to make program changes during operation. </a:t>
            </a:r>
          </a:p>
          <a:p>
            <a:endParaRPr lang="de-DE" dirty="0">
              <a:solidFill>
                <a:srgbClr val="000000"/>
              </a:solidFill>
              <a:latin typeface="Arial"/>
              <a:ea typeface="Arial"/>
              <a:cs typeface="Arial"/>
              <a:sym typeface="Arial"/>
            </a:endParaRPr>
          </a:p>
          <a:p>
            <a:pPr>
              <a:buClr>
                <a:schemeClr val="lt1"/>
              </a:buClr>
              <a:buSzPct val="25000"/>
            </a:pPr>
            <a:r>
              <a:rPr lang="en-US" baseline="0" noProof="0" dirty="0">
                <a:solidFill>
                  <a:srgbClr val="000000"/>
                </a:solidFill>
                <a:latin typeface="Arial"/>
                <a:ea typeface="Arial"/>
                <a:cs typeface="Arial"/>
                <a:sym typeface="Arial"/>
              </a:rPr>
              <a:t>Since launch, HIQuad has become the benchmark for reliable and cost-effective safety solutions in the process industry. </a:t>
            </a:r>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7</a:t>
            </a:fld>
            <a:endParaRPr lang="de-DE" dirty="0">
              <a:solidFill>
                <a:prstClr val="black"/>
              </a:solidFill>
            </a:endParaRPr>
          </a:p>
        </p:txBody>
      </p:sp>
    </p:spTree>
    <p:extLst>
      <p:ext uri="{BB962C8B-B14F-4D97-AF65-F5344CB8AC3E}">
        <p14:creationId xmlns:p14="http://schemas.microsoft.com/office/powerpoint/2010/main" val="3764349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Warum kam</a:t>
            </a:r>
            <a:r>
              <a:rPr lang="de-DE" baseline="0" dirty="0"/>
              <a:t> es zu dem Name HIQuad X?</a:t>
            </a:r>
          </a:p>
          <a:p>
            <a:endParaRPr lang="de-DE" baseline="0" dirty="0"/>
          </a:p>
          <a:p>
            <a:r>
              <a:rPr lang="de-DE" baseline="0" dirty="0"/>
              <a:t>HIQuad ist DAS Basis Sicherheitssystem der HIMA. In vielen Ländern (China, Malaysia, aber auch in Europa) repräsentiert HIQuad und Ihre Eigenschaften die HIMA. Sie ist prägend und hat einen ausgesprochen angesehenen Name. Er steht für Zuverlässigkeit. HIQuad ist eine Marke mit einem Wert. Diesen Wert wollen wir erhalten und in die Zukunft überführen.</a:t>
            </a:r>
          </a:p>
          <a:p>
            <a:endParaRPr lang="de-DE" baseline="0" dirty="0"/>
          </a:p>
          <a:p>
            <a:r>
              <a:rPr lang="de-DE" baseline="0" dirty="0"/>
              <a:t>Das X steht für die etablierte HIMA Plattform, die wir mit SILworX bedienen. Seit HIMax ist das X mit der Performance unserer Sicherheitssteuerungen gleichzusetzen. Es ziert jedes HIMax Modul. Auch die Verfügbarkeit wird seit HIMax mit X-MR Architektur auf ein neues Level gehoben.</a:t>
            </a:r>
          </a:p>
          <a:p>
            <a:endParaRPr lang="de-DE" baseline="0" dirty="0"/>
          </a:p>
          <a:p>
            <a:r>
              <a:rPr lang="de-DE" baseline="0" dirty="0"/>
              <a:t>X bedeutet:</a:t>
            </a:r>
          </a:p>
          <a:p>
            <a:pPr marL="171450" indent="-171450">
              <a:buFontTx/>
              <a:buChar char="-"/>
            </a:pPr>
            <a:r>
              <a:rPr lang="de-DE" baseline="0" dirty="0"/>
              <a:t>Verfügbarkeit</a:t>
            </a:r>
          </a:p>
          <a:p>
            <a:pPr marL="171450" indent="-171450">
              <a:buFontTx/>
              <a:buChar char="-"/>
            </a:pPr>
            <a:r>
              <a:rPr lang="de-DE" baseline="0" dirty="0"/>
              <a:t>Nonstop Operation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baseline="0" dirty="0"/>
              <a:t>Flexibilität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baseline="0" dirty="0"/>
              <a:t>State </a:t>
            </a:r>
            <a:r>
              <a:rPr lang="de-DE" baseline="0" dirty="0" err="1"/>
              <a:t>of</a:t>
            </a:r>
            <a:r>
              <a:rPr lang="de-DE" baseline="0" dirty="0"/>
              <a:t> </a:t>
            </a:r>
            <a:r>
              <a:rPr lang="de-DE" baseline="0" dirty="0" err="1"/>
              <a:t>the</a:t>
            </a:r>
            <a:r>
              <a:rPr lang="de-DE" baseline="0" dirty="0"/>
              <a:t> </a:t>
            </a:r>
            <a:r>
              <a:rPr lang="de-DE" baseline="0" dirty="0" err="1"/>
              <a:t>art</a:t>
            </a:r>
            <a:r>
              <a:rPr lang="de-DE" baseline="0" dirty="0"/>
              <a:t> </a:t>
            </a:r>
            <a:r>
              <a:rPr lang="de-DE" baseline="0" dirty="0" err="1"/>
              <a:t>Safety</a:t>
            </a:r>
            <a:r>
              <a:rPr lang="de-DE" baseline="0" dirty="0"/>
              <a:t> &amp; Security</a:t>
            </a:r>
          </a:p>
          <a:p>
            <a:endParaRPr lang="de-DE" baseline="0" dirty="0"/>
          </a:p>
          <a:p>
            <a:r>
              <a:rPr lang="de-DE" baseline="0" dirty="0"/>
              <a:t>Die HIQuad mit dem Mehr an Emotionen des X auszustatten, war seit Beginn der Idee das Ziel.</a:t>
            </a:r>
          </a:p>
        </p:txBody>
      </p:sp>
      <p:sp>
        <p:nvSpPr>
          <p:cNvPr id="4" name="Foliennummernplatzhalter 3"/>
          <p:cNvSpPr>
            <a:spLocks noGrp="1"/>
          </p:cNvSpPr>
          <p:nvPr>
            <p:ph type="sldNum" sz="quarter" idx="10"/>
          </p:nvPr>
        </p:nvSpPr>
        <p:spPr/>
        <p:txBody>
          <a:bodyPr/>
          <a:lstStyle/>
          <a:p>
            <a:fld id="{6EDF92E8-79EF-4BE9-9B70-C5D40D06E766}" type="slidenum">
              <a:rPr lang="de-DE" smtClean="0"/>
              <a:t>8</a:t>
            </a:fld>
            <a:endParaRPr lang="de-DE"/>
          </a:p>
        </p:txBody>
      </p:sp>
    </p:spTree>
    <p:extLst>
      <p:ext uri="{BB962C8B-B14F-4D97-AF65-F5344CB8AC3E}">
        <p14:creationId xmlns:p14="http://schemas.microsoft.com/office/powerpoint/2010/main" val="175446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a:buClr>
                <a:schemeClr val="lt1"/>
              </a:buClr>
              <a:buSzPct val="25000"/>
            </a:pPr>
            <a:r>
              <a:rPr lang="en-US" noProof="0" dirty="0">
                <a:solidFill>
                  <a:srgbClr val="000000"/>
                </a:solidFill>
                <a:latin typeface="Arial"/>
                <a:ea typeface="Arial"/>
                <a:cs typeface="Arial"/>
                <a:sym typeface="Arial"/>
              </a:rPr>
              <a:t>HIQuad systems</a:t>
            </a:r>
            <a:r>
              <a:rPr lang="en-US" baseline="0" noProof="0" dirty="0">
                <a:solidFill>
                  <a:srgbClr val="000000"/>
                </a:solidFill>
                <a:latin typeface="Arial"/>
                <a:ea typeface="Arial"/>
                <a:cs typeface="Arial"/>
                <a:sym typeface="Arial"/>
              </a:rPr>
              <a:t> are highly reliable and can be configured flexibly. They are designed for small and midsized applications in the process industry. </a:t>
            </a:r>
          </a:p>
          <a:p>
            <a:pPr>
              <a:buClr>
                <a:schemeClr val="lt1"/>
              </a:buClr>
              <a:buSzPct val="25000"/>
            </a:pPr>
            <a:r>
              <a:rPr lang="en-US" baseline="0" noProof="0" dirty="0">
                <a:solidFill>
                  <a:srgbClr val="000000"/>
                </a:solidFill>
                <a:latin typeface="Arial"/>
                <a:ea typeface="Arial"/>
                <a:cs typeface="Arial"/>
                <a:sym typeface="Arial"/>
              </a:rPr>
              <a:t>They protect both central and distributed applications with maximum fault tolerance. </a:t>
            </a:r>
          </a:p>
          <a:p>
            <a:pPr>
              <a:buClr>
                <a:schemeClr val="lt1"/>
              </a:buClr>
              <a:buSzPct val="25000"/>
            </a:pPr>
            <a:r>
              <a:rPr lang="en-US" baseline="0" noProof="0" dirty="0">
                <a:solidFill>
                  <a:srgbClr val="000000"/>
                </a:solidFill>
                <a:latin typeface="Arial"/>
                <a:ea typeface="Arial"/>
                <a:cs typeface="Arial"/>
                <a:sym typeface="Arial"/>
              </a:rPr>
              <a:t>They are so flexible that they even allow you to make program changes during operation. </a:t>
            </a:r>
          </a:p>
          <a:p>
            <a:endParaRPr lang="de-DE" dirty="0">
              <a:solidFill>
                <a:srgbClr val="000000"/>
              </a:solidFill>
              <a:latin typeface="Arial"/>
              <a:ea typeface="Arial"/>
              <a:cs typeface="Arial"/>
              <a:sym typeface="Arial"/>
            </a:endParaRPr>
          </a:p>
          <a:p>
            <a:pPr>
              <a:buClr>
                <a:schemeClr val="lt1"/>
              </a:buClr>
              <a:buSzPct val="25000"/>
            </a:pPr>
            <a:r>
              <a:rPr lang="en-US" baseline="0" noProof="0" dirty="0">
                <a:solidFill>
                  <a:srgbClr val="000000"/>
                </a:solidFill>
                <a:latin typeface="Arial"/>
                <a:ea typeface="Arial"/>
                <a:cs typeface="Arial"/>
                <a:sym typeface="Arial"/>
              </a:rPr>
              <a:t>Since launch, HIQuad has become the benchmark for reliable and cost-effective safety solutions in the process industry. </a:t>
            </a:r>
          </a:p>
        </p:txBody>
      </p:sp>
      <p:sp>
        <p:nvSpPr>
          <p:cNvPr id="4" name="Foliennummernplatzhalter 3"/>
          <p:cNvSpPr>
            <a:spLocks noGrp="1"/>
          </p:cNvSpPr>
          <p:nvPr>
            <p:ph type="sldNum" sz="quarter" idx="10"/>
          </p:nvPr>
        </p:nvSpPr>
        <p:spPr/>
        <p:txBody>
          <a:bodyPr/>
          <a:lstStyle/>
          <a:p>
            <a:fld id="{6EDF92E8-79EF-4BE9-9B70-C5D40D06E766}" type="slidenum">
              <a:rPr lang="de-DE" smtClean="0">
                <a:solidFill>
                  <a:prstClr val="black"/>
                </a:solidFill>
              </a:rPr>
              <a:pPr/>
              <a:t>11</a:t>
            </a:fld>
            <a:endParaRPr lang="de-DE" dirty="0">
              <a:solidFill>
                <a:prstClr val="black"/>
              </a:solidFill>
            </a:endParaRPr>
          </a:p>
        </p:txBody>
      </p:sp>
    </p:spTree>
    <p:extLst>
      <p:ext uri="{BB962C8B-B14F-4D97-AF65-F5344CB8AC3E}">
        <p14:creationId xmlns:p14="http://schemas.microsoft.com/office/powerpoint/2010/main" val="3764349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0" y="0"/>
            <a:ext cx="12192000" cy="6858000"/>
          </a:xfrm>
          <a:solidFill>
            <a:schemeClr val="tx2"/>
          </a:solidFill>
          <a:ln>
            <a:noFill/>
          </a:ln>
        </p:spPr>
        <p:txBody>
          <a:bodyPr/>
          <a:lstStyle>
            <a:lvl1pPr marL="0" indent="0">
              <a:buNone/>
              <a:defRPr baseline="0">
                <a:solidFill>
                  <a:schemeClr val="bg1"/>
                </a:solidFill>
              </a:defRPr>
            </a:lvl1pPr>
          </a:lstStyle>
          <a:p>
            <a:r>
              <a:rPr lang="en-US" noProof="0" dirty="0"/>
              <a:t>Click on the icon to add image</a:t>
            </a:r>
          </a:p>
        </p:txBody>
      </p:sp>
      <p:pic>
        <p:nvPicPr>
          <p:cNvPr id="4" name="Inhaltsplatzhalter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501258" y="551058"/>
            <a:ext cx="2263775" cy="1076109"/>
          </a:xfrm>
          <a:prstGeom prst="rect">
            <a:avLst/>
          </a:prstGeom>
        </p:spPr>
      </p:pic>
    </p:spTree>
    <p:extLst>
      <p:ext uri="{BB962C8B-B14F-4D97-AF65-F5344CB8AC3E}">
        <p14:creationId xmlns:p14="http://schemas.microsoft.com/office/powerpoint/2010/main" val="191130642"/>
      </p:ext>
    </p:extLst>
  </p:cSld>
  <p:clrMapOvr>
    <a:masterClrMapping/>
  </p:clrMapOvr>
  <p:extLst>
    <p:ext uri="{DCECCB84-F9BA-43D5-87BE-67443E8EF086}">
      <p15:sldGuideLst xmlns:p15="http://schemas.microsoft.com/office/powerpoint/2012/main">
        <p15:guide id="1" orient="horz" pos="397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lide single-column darkgrey">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t>© HIMA Paul Hildebrandt GmbH </a:t>
            </a:r>
          </a:p>
        </p:txBody>
      </p:sp>
      <p:sp>
        <p:nvSpPr>
          <p:cNvPr id="6" name="Foliennummernplatzhalter 5"/>
          <p:cNvSpPr>
            <a:spLocks noGrp="1"/>
          </p:cNvSpPr>
          <p:nvPr>
            <p:ph type="sldNum" sz="quarter" idx="12"/>
          </p:nvPr>
        </p:nvSpPr>
        <p:spPr>
          <a:xfrm>
            <a:off x="11211694" y="6356454"/>
            <a:ext cx="554263"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9987256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renner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211138" y="212726"/>
            <a:ext cx="11766550" cy="6091238"/>
          </a:xfrm>
          <a:solidFill>
            <a:schemeClr val="tx2"/>
          </a:solidFill>
          <a:ln>
            <a:noFill/>
          </a:ln>
        </p:spPr>
        <p:txBody>
          <a:bodyPr/>
          <a:lstStyle>
            <a:lvl1pPr marL="0" indent="0">
              <a:buNone/>
              <a:defRPr>
                <a:solidFill>
                  <a:schemeClr val="bg1"/>
                </a:solidFill>
              </a:defRPr>
            </a:lvl1pPr>
          </a:lstStyle>
          <a:p>
            <a:r>
              <a:rPr lang="en-US" noProof="0" dirty="0"/>
              <a:t>Click on the icon to add image</a:t>
            </a:r>
          </a:p>
        </p:txBody>
      </p:sp>
      <p:sp>
        <p:nvSpPr>
          <p:cNvPr id="5" name="Fußzeilenplatzhalter 4"/>
          <p:cNvSpPr>
            <a:spLocks noGrp="1"/>
          </p:cNvSpPr>
          <p:nvPr>
            <p:ph type="ftr" sz="quarter" idx="11"/>
          </p:nvPr>
        </p:nvSpPr>
        <p:spPr>
          <a:xfrm>
            <a:off x="428400" y="6356350"/>
            <a:ext cx="9390063" cy="365125"/>
          </a:xfrm>
        </p:spPr>
        <p:txBody>
          <a:bodyPr/>
          <a:lstStyle>
            <a:lvl1pPr algn="l">
              <a:defRPr/>
            </a:lvl1pPr>
          </a:lstStyle>
          <a:p>
            <a:r>
              <a:rPr lang="de-DE" dirty="0">
                <a:solidFill>
                  <a:srgbClr val="435055">
                    <a:tint val="75000"/>
                  </a:srgbClr>
                </a:solidFill>
              </a:rPr>
              <a:t>© HIMA Paul Hildebrandt GmbH 2018</a:t>
            </a:r>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1163647072"/>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tent slide title only dark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dirty="0">
                <a:solidFill>
                  <a:srgbClr val="435055">
                    <a:tint val="75000"/>
                  </a:srgbClr>
                </a:solidFill>
              </a:rPr>
              <a:t>© HIMA Paul Hildebrandt GmbH</a:t>
            </a:r>
          </a:p>
        </p:txBody>
      </p:sp>
      <p:sp>
        <p:nvSpPr>
          <p:cNvPr id="8" name="Foliennummernplatzhalter 5"/>
          <p:cNvSpPr>
            <a:spLocks noGrp="1"/>
          </p:cNvSpPr>
          <p:nvPr>
            <p:ph type="sldNum" sz="quarter" idx="12"/>
          </p:nvPr>
        </p:nvSpPr>
        <p:spPr>
          <a:xfrm>
            <a:off x="11209338" y="6356350"/>
            <a:ext cx="554262"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6" name="Rechteck 15"/>
          <p:cNvSpPr/>
          <p:nvPr userDrawn="1"/>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1" name="Grafik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10844360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slide single-column dark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4" y="550722"/>
            <a:ext cx="553234" cy="262747"/>
          </a:xfrm>
          <a:prstGeom prst="rect">
            <a:avLst/>
          </a:prstGeom>
        </p:spPr>
      </p:pic>
    </p:spTree>
    <p:extLst>
      <p:ext uri="{BB962C8B-B14F-4D97-AF65-F5344CB8AC3E}">
        <p14:creationId xmlns:p14="http://schemas.microsoft.com/office/powerpoint/2010/main" val="387726772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slide two-column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3" name="Inhaltsplatzhalter 2"/>
          <p:cNvSpPr>
            <a:spLocks noGrp="1"/>
          </p:cNvSpPr>
          <p:nvPr>
            <p:ph sz="quarter" idx="14" hasCustomPrompt="1"/>
          </p:nvPr>
        </p:nvSpPr>
        <p:spPr>
          <a:xfrm>
            <a:off x="425450"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26545851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ontent slide title only 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dirty="0">
                <a:solidFill>
                  <a:srgbClr val="435055">
                    <a:tint val="75000"/>
                  </a:srgbClr>
                </a:solidFill>
              </a:rPr>
              <a:t>© HIMA Paul Hildebrandt GmbH</a:t>
            </a:r>
          </a:p>
        </p:txBody>
      </p:sp>
      <p:sp>
        <p:nvSpPr>
          <p:cNvPr id="8"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9" name="Rechteck 8"/>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6" name="Rechteck 15"/>
          <p:cNvSpPr/>
          <p:nvPr userDrawn="1"/>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1" name="Grafik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22475120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ntent slide single-column 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Grafik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7573001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0" y="0"/>
            <a:ext cx="12192000" cy="6858000"/>
          </a:xfrm>
          <a:solidFill>
            <a:schemeClr val="tx2"/>
          </a:solidFill>
          <a:ln>
            <a:noFill/>
          </a:ln>
        </p:spPr>
        <p:txBody>
          <a:bodyPr/>
          <a:lstStyle>
            <a:lvl1pPr marL="0" indent="0">
              <a:buNone/>
              <a:defRPr baseline="0">
                <a:solidFill>
                  <a:schemeClr val="bg1"/>
                </a:solidFill>
              </a:defRPr>
            </a:lvl1pPr>
          </a:lstStyle>
          <a:p>
            <a:r>
              <a:rPr lang="en-US" noProof="0" dirty="0"/>
              <a:t>Click on the icon to add image</a:t>
            </a:r>
          </a:p>
        </p:txBody>
      </p:sp>
      <p:pic>
        <p:nvPicPr>
          <p:cNvPr id="5" name="Inhaltsplatzhalter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501188" y="552898"/>
            <a:ext cx="2263775" cy="1072253"/>
          </a:xfrm>
          <a:prstGeom prst="rect">
            <a:avLst/>
          </a:prstGeom>
        </p:spPr>
      </p:pic>
    </p:spTree>
    <p:extLst>
      <p:ext uri="{BB962C8B-B14F-4D97-AF65-F5344CB8AC3E}">
        <p14:creationId xmlns:p14="http://schemas.microsoft.com/office/powerpoint/2010/main" val="1452425833"/>
      </p:ext>
    </p:extLst>
  </p:cSld>
  <p:clrMapOvr>
    <a:masterClrMapping/>
  </p:clrMapOvr>
  <p:extLst>
    <p:ext uri="{DCECCB84-F9BA-43D5-87BE-67443E8EF086}">
      <p15:sldGuideLst xmlns:p15="http://schemas.microsoft.com/office/powerpoint/2012/main">
        <p15:guide id="1" orient="horz" pos="3974"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renner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211138" y="212726"/>
            <a:ext cx="11766550" cy="6091238"/>
          </a:xfrm>
          <a:solidFill>
            <a:schemeClr val="tx2"/>
          </a:solidFill>
          <a:ln>
            <a:noFill/>
          </a:ln>
        </p:spPr>
        <p:txBody>
          <a:bodyPr/>
          <a:lstStyle>
            <a:lvl1pPr marL="0" indent="0">
              <a:buNone/>
              <a:defRPr>
                <a:solidFill>
                  <a:schemeClr val="bg1"/>
                </a:solidFill>
              </a:defRPr>
            </a:lvl1pPr>
          </a:lstStyle>
          <a:p>
            <a:r>
              <a:rPr lang="en-US" noProof="0" dirty="0"/>
              <a:t>Click on the icon to add image</a:t>
            </a:r>
          </a:p>
        </p:txBody>
      </p:sp>
      <p:sp>
        <p:nvSpPr>
          <p:cNvPr id="5" name="Fußzeilenplatzhalter 4"/>
          <p:cNvSpPr>
            <a:spLocks noGrp="1"/>
          </p:cNvSpPr>
          <p:nvPr>
            <p:ph type="ftr" sz="quarter" idx="11"/>
          </p:nvPr>
        </p:nvSpPr>
        <p:spPr>
          <a:xfrm>
            <a:off x="428400" y="6356350"/>
            <a:ext cx="9390063" cy="365125"/>
          </a:xfrm>
        </p:spPr>
        <p:txBody>
          <a:bodyPr/>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10262" y="6356350"/>
            <a:ext cx="554262"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3037146685"/>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ntent slide title only dark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00" y="6356350"/>
            <a:ext cx="9390063" cy="365125"/>
          </a:xfrm>
        </p:spPr>
        <p:txBody>
          <a:bodyPr/>
          <a:lstStyle>
            <a:lvl1pPr algn="l">
              <a:defRPr/>
            </a:lvl1pPr>
          </a:lstStyle>
          <a:p>
            <a:r>
              <a:rPr lang="de-DE" dirty="0">
                <a:solidFill>
                  <a:srgbClr val="435055">
                    <a:tint val="75000"/>
                  </a:srgbClr>
                </a:solidFill>
              </a:rPr>
              <a:t>© HIMA Paul Hildebrandt GmbH  </a:t>
            </a:r>
          </a:p>
        </p:txBody>
      </p:sp>
      <p:sp>
        <p:nvSpPr>
          <p:cNvPr id="8" name="Foliennummernplatzhalter 5"/>
          <p:cNvSpPr>
            <a:spLocks noGrp="1"/>
          </p:cNvSpPr>
          <p:nvPr>
            <p:ph type="sldNum" sz="quarter" idx="12"/>
          </p:nvPr>
        </p:nvSpPr>
        <p:spPr>
          <a:xfrm>
            <a:off x="11209338" y="6356350"/>
            <a:ext cx="554262"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6" name="Rechteck 15"/>
          <p:cNvSpPr/>
          <p:nvPr userDrawn="1"/>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1" name="Grafik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22167299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ntent slide single-column dark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dirty="0">
                <a:solidFill>
                  <a:srgbClr val="435055">
                    <a:tint val="75000"/>
                  </a:srgbClr>
                </a:solidFill>
              </a:rPr>
              <a:t>© HIMA Paul Hildebrandt GmbH  </a:t>
            </a:r>
          </a:p>
        </p:txBody>
      </p:sp>
      <p:sp>
        <p:nvSpPr>
          <p:cNvPr id="6" name="Foliennummernplatzhalter 5"/>
          <p:cNvSpPr>
            <a:spLocks noGrp="1"/>
          </p:cNvSpPr>
          <p:nvPr>
            <p:ph type="sldNum" sz="quarter" idx="12"/>
          </p:nvPr>
        </p:nvSpPr>
        <p:spPr>
          <a:xfrm>
            <a:off x="11211625" y="6356350"/>
            <a:ext cx="554262"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4" y="550722"/>
            <a:ext cx="553234" cy="262747"/>
          </a:xfrm>
          <a:prstGeom prst="rect">
            <a:avLst/>
          </a:prstGeom>
        </p:spPr>
      </p:pic>
    </p:spTree>
    <p:extLst>
      <p:ext uri="{BB962C8B-B14F-4D97-AF65-F5344CB8AC3E}">
        <p14:creationId xmlns:p14="http://schemas.microsoft.com/office/powerpoint/2010/main" val="39984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two-column darkgrey">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dirty="0"/>
              <a:t>© HIMA Paul Hildebrandt GmbH</a:t>
            </a:r>
          </a:p>
        </p:txBody>
      </p:sp>
      <p:sp>
        <p:nvSpPr>
          <p:cNvPr id="6" name="Foliennummernplatzhalter 5"/>
          <p:cNvSpPr>
            <a:spLocks noGrp="1"/>
          </p:cNvSpPr>
          <p:nvPr>
            <p:ph type="sldNum" sz="quarter" idx="12"/>
          </p:nvPr>
        </p:nvSpPr>
        <p:spPr>
          <a:xfrm>
            <a:off x="11211694" y="6356454"/>
            <a:ext cx="554263"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517"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6603839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slide two-column darkgrey">
    <p:spTree>
      <p:nvGrpSpPr>
        <p:cNvPr id="1" name=""/>
        <p:cNvGrpSpPr/>
        <p:nvPr/>
      </p:nvGrpSpPr>
      <p:grpSpPr>
        <a:xfrm>
          <a:off x="0" y="0"/>
          <a:ext cx="0" cy="0"/>
          <a:chOff x="0" y="0"/>
          <a:chExt cx="0" cy="0"/>
        </a:xfrm>
      </p:grpSpPr>
      <p:sp>
        <p:nvSpPr>
          <p:cNvPr id="9" name="Rechteck 8"/>
          <p:cNvSpPr/>
          <p:nvPr/>
        </p:nvSpPr>
        <p:spPr>
          <a:xfrm>
            <a:off x="211138" y="212725"/>
            <a:ext cx="11766550"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399" y="6356350"/>
            <a:ext cx="9390063" cy="365125"/>
          </a:xfrm>
        </p:spPr>
        <p:txBody>
          <a:bodyPr/>
          <a:lstStyle>
            <a:lvl1pPr algn="l">
              <a:defRPr/>
            </a:lvl1pPr>
          </a:lstStyle>
          <a:p>
            <a:r>
              <a:rPr lang="de-DE" dirty="0">
                <a:solidFill>
                  <a:srgbClr val="435055">
                    <a:tint val="75000"/>
                  </a:srgbClr>
                </a:solidFill>
              </a:rPr>
              <a:t>© HIMA Paul Hildebrandt GmbH  </a:t>
            </a:r>
          </a:p>
        </p:txBody>
      </p:sp>
      <p:sp>
        <p:nvSpPr>
          <p:cNvPr id="6" name="Foliennummernplatzhalter 5"/>
          <p:cNvSpPr>
            <a:spLocks noGrp="1"/>
          </p:cNvSpPr>
          <p:nvPr>
            <p:ph type="sldNum" sz="quarter" idx="12"/>
          </p:nvPr>
        </p:nvSpPr>
        <p:spPr>
          <a:xfrm>
            <a:off x="11211625" y="6356350"/>
            <a:ext cx="554262" cy="365125"/>
          </a:xfrm>
        </p:spPr>
        <p:txBody>
          <a:bodyPr/>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3" name="Inhaltsplatzhalter 2"/>
          <p:cNvSpPr>
            <a:spLocks noGrp="1"/>
          </p:cNvSpPr>
          <p:nvPr>
            <p:ph sz="quarter" idx="14" hasCustomPrompt="1"/>
          </p:nvPr>
        </p:nvSpPr>
        <p:spPr>
          <a:xfrm>
            <a:off x="425450"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36365380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Content slide single-column grey">
    <p:spTree>
      <p:nvGrpSpPr>
        <p:cNvPr id="1" name=""/>
        <p:cNvGrpSpPr/>
        <p:nvPr/>
      </p:nvGrpSpPr>
      <p:grpSpPr>
        <a:xfrm>
          <a:off x="0" y="0"/>
          <a:ext cx="0" cy="0"/>
          <a:chOff x="0" y="0"/>
          <a:chExt cx="0" cy="0"/>
        </a:xfrm>
      </p:grpSpPr>
      <p:sp>
        <p:nvSpPr>
          <p:cNvPr id="2" name="Rechteck 1"/>
          <p:cNvSpPr/>
          <p:nvPr/>
        </p:nvSpPr>
        <p:spPr>
          <a:xfrm>
            <a:off x="211138" y="212725"/>
            <a:ext cx="11766550"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399" y="6356350"/>
            <a:ext cx="9390063" cy="365125"/>
          </a:xfrm>
        </p:spPr>
        <p:txBody>
          <a:bodyPr wrap="none"/>
          <a:lstStyle>
            <a:lvl1pPr algn="l">
              <a:defRPr/>
            </a:lvl1pPr>
          </a:lstStyle>
          <a:p>
            <a:r>
              <a:rPr lang="de-DE" dirty="0">
                <a:solidFill>
                  <a:srgbClr val="435055">
                    <a:tint val="75000"/>
                  </a:srgbClr>
                </a:solidFill>
              </a:rPr>
              <a:t>© HIMA Paul Hildebrandt GmbH  </a:t>
            </a:r>
          </a:p>
        </p:txBody>
      </p:sp>
      <p:sp>
        <p:nvSpPr>
          <p:cNvPr id="6" name="Foliennummernplatzhalter 5"/>
          <p:cNvSpPr>
            <a:spLocks noGrp="1"/>
          </p:cNvSpPr>
          <p:nvPr>
            <p:ph type="sldNum" sz="quarter" idx="12"/>
          </p:nvPr>
        </p:nvSpPr>
        <p:spPr>
          <a:xfrm>
            <a:off x="11209338" y="6356350"/>
            <a:ext cx="554262"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non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Grafik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5" y="550722"/>
            <a:ext cx="553232" cy="262747"/>
          </a:xfrm>
          <a:prstGeom prst="rect">
            <a:avLst/>
          </a:prstGeom>
        </p:spPr>
      </p:pic>
    </p:spTree>
    <p:extLst>
      <p:ext uri="{BB962C8B-B14F-4D97-AF65-F5344CB8AC3E}">
        <p14:creationId xmlns:p14="http://schemas.microsoft.com/office/powerpoint/2010/main" val="4036300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lide title only brown">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dirty="0"/>
              <a:t>© HIMA Paul Hildebrandt GmbH</a:t>
            </a:r>
          </a:p>
        </p:txBody>
      </p:sp>
      <p:sp>
        <p:nvSpPr>
          <p:cNvPr id="8" name="Foliennummernplatzhalter 5"/>
          <p:cNvSpPr>
            <a:spLocks noGrp="1"/>
          </p:cNvSpPr>
          <p:nvPr>
            <p:ph type="sldNum" sz="quarter" idx="12"/>
          </p:nvPr>
        </p:nvSpPr>
        <p:spPr>
          <a:xfrm>
            <a:off x="11209406" y="6356454"/>
            <a:ext cx="554263" cy="365125"/>
          </a:xfrm>
        </p:spPr>
        <p:txBody>
          <a:bodyPr/>
          <a:lstStyle/>
          <a:p>
            <a:fld id="{73A10B5D-BA71-4904-B24B-ECE277640C0A}" type="slidenum">
              <a:rPr lang="de-DE" smtClean="0"/>
              <a:t>‹Nr.›</a:t>
            </a:fld>
            <a:endParaRPr lang="de-DE"/>
          </a:p>
        </p:txBody>
      </p:sp>
      <p:sp>
        <p:nvSpPr>
          <p:cNvPr id="9" name="Rechteck 8"/>
          <p:cNvSpPr/>
          <p:nvPr/>
        </p:nvSpPr>
        <p:spPr>
          <a:xfrm>
            <a:off x="211206" y="212725"/>
            <a:ext cx="11766551"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206" y="212725"/>
            <a:ext cx="11766551"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303305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single-column brown">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t>© HIMA Paul Hildebrandt GmbH</a:t>
            </a:r>
          </a:p>
        </p:txBody>
      </p:sp>
      <p:sp>
        <p:nvSpPr>
          <p:cNvPr id="6" name="Foliennummernplatzhalter 5"/>
          <p:cNvSpPr>
            <a:spLocks noGrp="1"/>
          </p:cNvSpPr>
          <p:nvPr>
            <p:ph type="sldNum" sz="quarter" idx="12"/>
          </p:nvPr>
        </p:nvSpPr>
        <p:spPr>
          <a:xfrm>
            <a:off x="11211694" y="6356454"/>
            <a:ext cx="554263"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7488"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560253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two-column brwon">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dirty="0"/>
              <a:t>© HIMA Paul Hildebrandt GmbH</a:t>
            </a:r>
          </a:p>
        </p:txBody>
      </p:sp>
      <p:sp>
        <p:nvSpPr>
          <p:cNvPr id="6" name="Foliennummernplatzhalter 5"/>
          <p:cNvSpPr>
            <a:spLocks noGrp="1"/>
          </p:cNvSpPr>
          <p:nvPr>
            <p:ph type="sldNum" sz="quarter" idx="12"/>
          </p:nvPr>
        </p:nvSpPr>
        <p:spPr>
          <a:xfrm>
            <a:off x="11211694" y="6356454"/>
            <a:ext cx="554263"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823618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title only 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dirty="0"/>
              <a:t>© HIMA Paul Hildebrandt GmbH</a:t>
            </a:r>
          </a:p>
        </p:txBody>
      </p:sp>
      <p:sp>
        <p:nvSpPr>
          <p:cNvPr id="8"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t>‹Nr.›</a:t>
            </a:fld>
            <a:endParaRPr lang="de-DE"/>
          </a:p>
        </p:txBody>
      </p:sp>
      <p:sp>
        <p:nvSpPr>
          <p:cNvPr id="9" name="Rechteck 8"/>
          <p:cNvSpPr/>
          <p:nvPr/>
        </p:nvSpPr>
        <p:spPr>
          <a:xfrm>
            <a:off x="211206" y="212725"/>
            <a:ext cx="11766551"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206" y="212725"/>
            <a:ext cx="11766551"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2886078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single-column grey">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t>© HIMA Paul Hildebrandt GmbH</a:t>
            </a:r>
          </a:p>
        </p:txBody>
      </p:sp>
      <p:sp>
        <p:nvSpPr>
          <p:cNvPr id="6" name="Foliennummernplatzhalter 5"/>
          <p:cNvSpPr>
            <a:spLocks noGrp="1"/>
          </p:cNvSpPr>
          <p:nvPr>
            <p:ph type="sldNum" sz="quarter" idx="12"/>
          </p:nvPr>
        </p:nvSpPr>
        <p:spPr>
          <a:xfrm>
            <a:off x="11209406" y="6356454"/>
            <a:ext cx="554263"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758829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two-column grey">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dirty="0"/>
              <a:t>© HIMA Paul Hildebrandt GmbH</a:t>
            </a:r>
          </a:p>
        </p:txBody>
      </p:sp>
      <p:sp>
        <p:nvSpPr>
          <p:cNvPr id="6" name="Foliennummernplatzhalter 5"/>
          <p:cNvSpPr>
            <a:spLocks noGrp="1"/>
          </p:cNvSpPr>
          <p:nvPr>
            <p:ph type="sldNum" sz="quarter" idx="12"/>
          </p:nvPr>
        </p:nvSpPr>
        <p:spPr>
          <a:xfrm>
            <a:off x="11210858" y="6356454"/>
            <a:ext cx="554263"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818177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slide title only oliv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a:t>© HIMA Paul Hildebrandt GmbH 2017</a:t>
            </a:r>
            <a:endParaRPr lang="de-DE" dirty="0"/>
          </a:p>
        </p:txBody>
      </p:sp>
      <p:sp>
        <p:nvSpPr>
          <p:cNvPr id="8"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t>‹Nr.›</a:t>
            </a:fld>
            <a:endParaRPr lang="de-DE"/>
          </a:p>
        </p:txBody>
      </p:sp>
      <p:sp>
        <p:nvSpPr>
          <p:cNvPr id="9" name="Rechteck 8"/>
          <p:cNvSpPr/>
          <p:nvPr/>
        </p:nvSpPr>
        <p:spPr>
          <a:xfrm>
            <a:off x="211206" y="212725"/>
            <a:ext cx="11766551"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206" y="212725"/>
            <a:ext cx="11766551"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607752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slide single-column olive">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a:t>© HIMA Paul Hildebrandt GmbH 2017</a:t>
            </a:r>
            <a:endParaRPr lang="de-DE" dirty="0"/>
          </a:p>
        </p:txBody>
      </p:sp>
      <p:sp>
        <p:nvSpPr>
          <p:cNvPr id="6" name="Foliennummernplatzhalter 5"/>
          <p:cNvSpPr>
            <a:spLocks noGrp="1"/>
          </p:cNvSpPr>
          <p:nvPr>
            <p:ph type="sldNum" sz="quarter" idx="12"/>
          </p:nvPr>
        </p:nvSpPr>
        <p:spPr>
          <a:xfrm>
            <a:off x="11209406" y="6356454"/>
            <a:ext cx="554263"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5509" y="1800001"/>
            <a:ext cx="1133951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246213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enner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211206" y="212726"/>
            <a:ext cx="11766551" cy="6091238"/>
          </a:xfrm>
          <a:solidFill>
            <a:schemeClr val="tx2"/>
          </a:solidFill>
          <a:ln>
            <a:noFill/>
          </a:ln>
        </p:spPr>
        <p:txBody>
          <a:bodyPr/>
          <a:lstStyle>
            <a:lvl1pPr marL="0" indent="0">
              <a:buNone/>
              <a:defRPr>
                <a:solidFill>
                  <a:schemeClr val="bg1"/>
                </a:solidFill>
              </a:defRPr>
            </a:lvl1pPr>
          </a:lstStyle>
          <a:p>
            <a:r>
              <a:rPr lang="en-US" noProof="0" dirty="0"/>
              <a:t>Click on the icon to add image</a:t>
            </a:r>
          </a:p>
        </p:txBody>
      </p:sp>
      <p:pic>
        <p:nvPicPr>
          <p:cNvPr id="7" name="Grafik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
        <p:nvSpPr>
          <p:cNvPr id="5" name="Fußzeilenplatzhalter 4"/>
          <p:cNvSpPr>
            <a:spLocks noGrp="1"/>
          </p:cNvSpPr>
          <p:nvPr>
            <p:ph type="ftr" sz="quarter" idx="11"/>
          </p:nvPr>
        </p:nvSpPr>
        <p:spPr>
          <a:xfrm>
            <a:off x="428466" y="6356454"/>
            <a:ext cx="9390063" cy="365125"/>
          </a:xfrm>
        </p:spPr>
        <p:txBody>
          <a:bodyPr/>
          <a:lstStyle>
            <a:lvl1pPr algn="l">
              <a:defRPr/>
            </a:lvl1pPr>
          </a:lstStyle>
          <a:p>
            <a:r>
              <a:rPr lang="de-DE" dirty="0"/>
              <a:t>© HIMA Paul Hildebrandt GmbH </a:t>
            </a:r>
          </a:p>
        </p:txBody>
      </p:sp>
      <p:sp>
        <p:nvSpPr>
          <p:cNvPr id="6"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t>‹Nr.›</a:t>
            </a:fld>
            <a:endParaRPr lang="de-DE"/>
          </a:p>
        </p:txBody>
      </p:sp>
    </p:spTree>
    <p:extLst>
      <p:ext uri="{BB962C8B-B14F-4D97-AF65-F5344CB8AC3E}">
        <p14:creationId xmlns:p14="http://schemas.microsoft.com/office/powerpoint/2010/main" val="2140729082"/>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two-column olive">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a:t>© HIMA Paul Hildebrandt GmbH 2017</a:t>
            </a:r>
            <a:endParaRPr lang="de-DE" dirty="0"/>
          </a:p>
        </p:txBody>
      </p:sp>
      <p:sp>
        <p:nvSpPr>
          <p:cNvPr id="6" name="Foliennummernplatzhalter 5"/>
          <p:cNvSpPr>
            <a:spLocks noGrp="1"/>
          </p:cNvSpPr>
          <p:nvPr>
            <p:ph type="sldNum" sz="quarter" idx="12"/>
          </p:nvPr>
        </p:nvSpPr>
        <p:spPr>
          <a:xfrm>
            <a:off x="11209406" y="6356454"/>
            <a:ext cx="554263"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332" y="1799999"/>
            <a:ext cx="5599337"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2157851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slide title only ros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a:t>© HIMA Paul Hildebrandt GmbH 2017</a:t>
            </a:r>
            <a:endParaRPr lang="de-DE" dirty="0"/>
          </a:p>
        </p:txBody>
      </p:sp>
      <p:sp>
        <p:nvSpPr>
          <p:cNvPr id="8"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t>‹Nr.›</a:t>
            </a:fld>
            <a:endParaRPr lang="de-DE"/>
          </a:p>
        </p:txBody>
      </p:sp>
      <p:sp>
        <p:nvSpPr>
          <p:cNvPr id="9" name="Rechteck 8"/>
          <p:cNvSpPr/>
          <p:nvPr/>
        </p:nvSpPr>
        <p:spPr>
          <a:xfrm>
            <a:off x="211206" y="212725"/>
            <a:ext cx="11766551"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206" y="212725"/>
            <a:ext cx="11766551"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2051753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slide single-column rose">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a:t>© HIMA Paul Hildebrandt GmbH 2017</a:t>
            </a:r>
            <a:endParaRPr lang="de-DE" dirty="0"/>
          </a:p>
        </p:txBody>
      </p:sp>
      <p:sp>
        <p:nvSpPr>
          <p:cNvPr id="6" name="Foliennummernplatzhalter 5"/>
          <p:cNvSpPr>
            <a:spLocks noGrp="1"/>
          </p:cNvSpPr>
          <p:nvPr>
            <p:ph type="sldNum" sz="quarter" idx="12"/>
          </p:nvPr>
        </p:nvSpPr>
        <p:spPr>
          <a:xfrm>
            <a:off x="11209406" y="6356454"/>
            <a:ext cx="554263"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428451" y="1800001"/>
            <a:ext cx="11335201"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4218085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two-column rose">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a:t>© HIMA Paul Hildebrandt GmbH 2017</a:t>
            </a:r>
            <a:endParaRPr lang="de-DE" dirty="0"/>
          </a:p>
        </p:txBody>
      </p:sp>
      <p:sp>
        <p:nvSpPr>
          <p:cNvPr id="6"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517"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4034269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7" name="Gruppieren 6"/>
          <p:cNvGrpSpPr/>
          <p:nvPr/>
        </p:nvGrpSpPr>
        <p:grpSpPr>
          <a:xfrm>
            <a:off x="0" y="552536"/>
            <a:ext cx="12192000" cy="5749925"/>
            <a:chOff x="0" y="552450"/>
            <a:chExt cx="12192000" cy="5749925"/>
          </a:xfrm>
        </p:grpSpPr>
        <p:sp>
          <p:nvSpPr>
            <p:cNvPr id="8" name="Rectangle 7"/>
            <p:cNvSpPr>
              <a:spLocks noChangeArrowheads="1"/>
            </p:cNvSpPr>
            <p:nvPr/>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 name="Rectangle 8"/>
            <p:cNvSpPr>
              <a:spLocks noChangeArrowheads="1"/>
            </p:cNvSpPr>
            <p:nvPr/>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9"/>
            <p:cNvSpPr>
              <a:spLocks noChangeArrowheads="1"/>
            </p:cNvSpPr>
            <p:nvPr/>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 name="Rectangle 10"/>
            <p:cNvSpPr>
              <a:spLocks noChangeArrowheads="1"/>
            </p:cNvSpPr>
            <p:nvPr/>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 name="Rectangle 11"/>
            <p:cNvSpPr>
              <a:spLocks noChangeArrowheads="1"/>
            </p:cNvSpPr>
            <p:nvPr/>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 name="Rectangle 12"/>
            <p:cNvSpPr>
              <a:spLocks noChangeArrowheads="1"/>
            </p:cNvSpPr>
            <p:nvPr/>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 name="Rectangle 13"/>
            <p:cNvSpPr>
              <a:spLocks noChangeArrowheads="1"/>
            </p:cNvSpPr>
            <p:nvPr/>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 name="Rectangle 14"/>
            <p:cNvSpPr>
              <a:spLocks noChangeArrowheads="1"/>
            </p:cNvSpPr>
            <p:nvPr/>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 name="Rectangle 15"/>
            <p:cNvSpPr>
              <a:spLocks noChangeArrowheads="1"/>
            </p:cNvSpPr>
            <p:nvPr/>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7" name="Rectangle 16"/>
            <p:cNvSpPr>
              <a:spLocks noChangeArrowheads="1"/>
            </p:cNvSpPr>
            <p:nvPr/>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8" name="Rectangle 17"/>
            <p:cNvSpPr>
              <a:spLocks noChangeArrowheads="1"/>
            </p:cNvSpPr>
            <p:nvPr/>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9" name="Rectangle 18"/>
            <p:cNvSpPr>
              <a:spLocks noChangeArrowheads="1"/>
            </p:cNvSpPr>
            <p:nvPr/>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 name="Rectangle 19"/>
            <p:cNvSpPr>
              <a:spLocks noChangeArrowheads="1"/>
            </p:cNvSpPr>
            <p:nvPr/>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 name="Rectangle 20"/>
            <p:cNvSpPr>
              <a:spLocks noChangeArrowheads="1"/>
            </p:cNvSpPr>
            <p:nvPr/>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 name="Rectangle 21"/>
            <p:cNvSpPr>
              <a:spLocks noChangeArrowheads="1"/>
            </p:cNvSpPr>
            <p:nvPr/>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 name="Rectangle 22"/>
            <p:cNvSpPr>
              <a:spLocks noChangeArrowheads="1"/>
            </p:cNvSpPr>
            <p:nvPr/>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4" name="Rectangle 23"/>
            <p:cNvSpPr>
              <a:spLocks noChangeArrowheads="1"/>
            </p:cNvSpPr>
            <p:nvPr/>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 name="Rectangle 24"/>
            <p:cNvSpPr>
              <a:spLocks noChangeArrowheads="1"/>
            </p:cNvSpPr>
            <p:nvPr/>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 name="Rectangle 25"/>
            <p:cNvSpPr>
              <a:spLocks noChangeArrowheads="1"/>
            </p:cNvSpPr>
            <p:nvPr/>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7" name="Rectangle 26"/>
            <p:cNvSpPr>
              <a:spLocks noChangeArrowheads="1"/>
            </p:cNvSpPr>
            <p:nvPr/>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8" name="Rectangle 27"/>
            <p:cNvSpPr>
              <a:spLocks noChangeArrowheads="1"/>
            </p:cNvSpPr>
            <p:nvPr/>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9" name="Rectangle 28"/>
            <p:cNvSpPr>
              <a:spLocks noChangeArrowheads="1"/>
            </p:cNvSpPr>
            <p:nvPr/>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30" name="Gruppieren 29"/>
          <p:cNvGrpSpPr/>
          <p:nvPr userDrawn="1"/>
        </p:nvGrpSpPr>
        <p:grpSpPr>
          <a:xfrm>
            <a:off x="0" y="552536"/>
            <a:ext cx="12192000" cy="5749925"/>
            <a:chOff x="0" y="552450"/>
            <a:chExt cx="12192000" cy="5749925"/>
          </a:xfrm>
        </p:grpSpPr>
        <p:sp>
          <p:nvSpPr>
            <p:cNvPr id="31" name="Rectangle 7"/>
            <p:cNvSpPr>
              <a:spLocks noChangeArrowheads="1"/>
            </p:cNvSpPr>
            <p:nvPr userDrawn="1"/>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 name="Rectangle 8"/>
            <p:cNvSpPr>
              <a:spLocks noChangeArrowheads="1"/>
            </p:cNvSpPr>
            <p:nvPr userDrawn="1"/>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3" name="Rectangle 9"/>
            <p:cNvSpPr>
              <a:spLocks noChangeArrowheads="1"/>
            </p:cNvSpPr>
            <p:nvPr userDrawn="1"/>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4" name="Rectangle 10"/>
            <p:cNvSpPr>
              <a:spLocks noChangeArrowheads="1"/>
            </p:cNvSpPr>
            <p:nvPr userDrawn="1"/>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5" name="Rectangle 11"/>
            <p:cNvSpPr>
              <a:spLocks noChangeArrowheads="1"/>
            </p:cNvSpPr>
            <p:nvPr userDrawn="1"/>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6" name="Rectangle 12"/>
            <p:cNvSpPr>
              <a:spLocks noChangeArrowheads="1"/>
            </p:cNvSpPr>
            <p:nvPr userDrawn="1"/>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7" name="Rectangle 13"/>
            <p:cNvSpPr>
              <a:spLocks noChangeArrowheads="1"/>
            </p:cNvSpPr>
            <p:nvPr userDrawn="1"/>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8" name="Rectangle 14"/>
            <p:cNvSpPr>
              <a:spLocks noChangeArrowheads="1"/>
            </p:cNvSpPr>
            <p:nvPr userDrawn="1"/>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9" name="Rectangle 15"/>
            <p:cNvSpPr>
              <a:spLocks noChangeArrowheads="1"/>
            </p:cNvSpPr>
            <p:nvPr userDrawn="1"/>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 name="Rectangle 16"/>
            <p:cNvSpPr>
              <a:spLocks noChangeArrowheads="1"/>
            </p:cNvSpPr>
            <p:nvPr userDrawn="1"/>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1" name="Rectangle 17"/>
            <p:cNvSpPr>
              <a:spLocks noChangeArrowheads="1"/>
            </p:cNvSpPr>
            <p:nvPr userDrawn="1"/>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2" name="Rectangle 18"/>
            <p:cNvSpPr>
              <a:spLocks noChangeArrowheads="1"/>
            </p:cNvSpPr>
            <p:nvPr userDrawn="1"/>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3" name="Rectangle 19"/>
            <p:cNvSpPr>
              <a:spLocks noChangeArrowheads="1"/>
            </p:cNvSpPr>
            <p:nvPr userDrawn="1"/>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4" name="Rectangle 20"/>
            <p:cNvSpPr>
              <a:spLocks noChangeArrowheads="1"/>
            </p:cNvSpPr>
            <p:nvPr userDrawn="1"/>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5" name="Rectangle 21"/>
            <p:cNvSpPr>
              <a:spLocks noChangeArrowheads="1"/>
            </p:cNvSpPr>
            <p:nvPr userDrawn="1"/>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 name="Rectangle 22"/>
            <p:cNvSpPr>
              <a:spLocks noChangeArrowheads="1"/>
            </p:cNvSpPr>
            <p:nvPr userDrawn="1"/>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 name="Rectangle 23"/>
            <p:cNvSpPr>
              <a:spLocks noChangeArrowheads="1"/>
            </p:cNvSpPr>
            <p:nvPr userDrawn="1"/>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8" name="Rectangle 24"/>
            <p:cNvSpPr>
              <a:spLocks noChangeArrowheads="1"/>
            </p:cNvSpPr>
            <p:nvPr userDrawn="1"/>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9" name="Rectangle 25"/>
            <p:cNvSpPr>
              <a:spLocks noChangeArrowheads="1"/>
            </p:cNvSpPr>
            <p:nvPr userDrawn="1"/>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 name="Rectangle 26"/>
            <p:cNvSpPr>
              <a:spLocks noChangeArrowheads="1"/>
            </p:cNvSpPr>
            <p:nvPr userDrawn="1"/>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 name="Rectangle 27"/>
            <p:cNvSpPr>
              <a:spLocks noChangeArrowheads="1"/>
            </p:cNvSpPr>
            <p:nvPr userDrawn="1"/>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2" name="Rectangle 28"/>
            <p:cNvSpPr>
              <a:spLocks noChangeArrowheads="1"/>
            </p:cNvSpPr>
            <p:nvPr userDrawn="1"/>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12689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5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249323" y="6356457"/>
            <a:ext cx="2844800" cy="365125"/>
          </a:xfrm>
          <a:prstGeom prst="rect">
            <a:avLst/>
          </a:prstGeom>
        </p:spPr>
        <p:txBody>
          <a:bodyPr/>
          <a:lstStyle/>
          <a:p>
            <a:pPr defTabSz="457200"/>
            <a:endParaRPr lang="de-DE">
              <a:solidFill>
                <a:prstClr val="black"/>
              </a:solidFill>
            </a:endParaRPr>
          </a:p>
        </p:txBody>
      </p:sp>
      <p:sp>
        <p:nvSpPr>
          <p:cNvPr id="3" name="Fußzeilenplatzhalter 2"/>
          <p:cNvSpPr>
            <a:spLocks noGrp="1"/>
          </p:cNvSpPr>
          <p:nvPr>
            <p:ph type="ftr" sz="quarter" idx="11"/>
          </p:nvPr>
        </p:nvSpPr>
        <p:spPr>
          <a:xfrm>
            <a:off x="3526108" y="6356457"/>
            <a:ext cx="3860800" cy="365125"/>
          </a:xfrm>
          <a:prstGeom prst="rect">
            <a:avLst/>
          </a:prstGeom>
        </p:spPr>
        <p:txBody>
          <a:bodyPr/>
          <a:lstStyle/>
          <a:p>
            <a:endParaRPr lang="de-DE">
              <a:solidFill>
                <a:prstClr val="black"/>
              </a:solidFill>
            </a:endParaRPr>
          </a:p>
        </p:txBody>
      </p:sp>
      <p:sp>
        <p:nvSpPr>
          <p:cNvPr id="4" name="Foliennummernplatzhalter 3"/>
          <p:cNvSpPr>
            <a:spLocks noGrp="1"/>
          </p:cNvSpPr>
          <p:nvPr>
            <p:ph type="sldNum" sz="quarter" idx="12"/>
          </p:nvPr>
        </p:nvSpPr>
        <p:spPr/>
        <p:txBody>
          <a:bodyPr/>
          <a:lstStyle/>
          <a:p>
            <a:fld id="{9B8D6598-781F-2047-8678-2153F8481427}" type="slidenum">
              <a:rPr lang="de-DE" smtClean="0">
                <a:solidFill>
                  <a:prstClr val="white">
                    <a:lumMod val="75000"/>
                  </a:prstClr>
                </a:solidFill>
              </a:rPr>
              <a:pPr/>
              <a:t>‹Nr.›</a:t>
            </a:fld>
            <a:endParaRPr lang="de-DE">
              <a:solidFill>
                <a:prstClr val="white">
                  <a:lumMod val="75000"/>
                </a:prstClr>
              </a:solidFill>
            </a:endParaRPr>
          </a:p>
        </p:txBody>
      </p:sp>
      <p:sp>
        <p:nvSpPr>
          <p:cNvPr id="6" name="Rechteck 5"/>
          <p:cNvSpPr/>
          <p:nvPr userDrawn="1"/>
        </p:nvSpPr>
        <p:spPr>
          <a:xfrm>
            <a:off x="281520" y="283723"/>
            <a:ext cx="11650133" cy="5706533"/>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de-DE">
              <a:solidFill>
                <a:prstClr val="white"/>
              </a:solidFill>
            </a:endParaRPr>
          </a:p>
        </p:txBody>
      </p:sp>
    </p:spTree>
    <p:extLst>
      <p:ext uri="{BB962C8B-B14F-4D97-AF65-F5344CB8AC3E}">
        <p14:creationId xmlns:p14="http://schemas.microsoft.com/office/powerpoint/2010/main" val="1232847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Content slide title only brown">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dirty="0">
                <a:solidFill>
                  <a:srgbClr val="435055">
                    <a:tint val="75000"/>
                  </a:srgbClr>
                </a:solidFill>
              </a:rPr>
              <a:t>© HIMA Paul Hildebrandt GmbH</a:t>
            </a:r>
          </a:p>
        </p:txBody>
      </p:sp>
      <p:sp>
        <p:nvSpPr>
          <p:cNvPr id="8" name="Foliennummernplatzhalter 5"/>
          <p:cNvSpPr>
            <a:spLocks noGrp="1"/>
          </p:cNvSpPr>
          <p:nvPr>
            <p:ph type="sldNum" sz="quarter" idx="12"/>
          </p:nvPr>
        </p:nvSpPr>
        <p:spPr>
          <a:xfrm>
            <a:off x="11209406" y="6356454"/>
            <a:ext cx="554263"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16" name="Rechteck 15"/>
          <p:cNvSpPr/>
          <p:nvPr userDrawn="1"/>
        </p:nvSpPr>
        <p:spPr>
          <a:xfrm>
            <a:off x="211206" y="212725"/>
            <a:ext cx="11766551" cy="6091238"/>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41297896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headline and cop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0"/>
              <a:t>Titelmasterformat durch Klicken bearbeiten</a:t>
            </a:r>
          </a:p>
        </p:txBody>
      </p:sp>
      <p:sp>
        <p:nvSpPr>
          <p:cNvPr id="3" name="Inhaltsplatzhalter 2"/>
          <p:cNvSpPr>
            <a:spLocks noGrp="1"/>
          </p:cNvSpPr>
          <p:nvPr>
            <p:ph idx="1"/>
          </p:nvPr>
        </p:nvSpPr>
        <p:spPr/>
        <p:txBody>
          <a:bodyPr/>
          <a:lstStyle/>
          <a:p>
            <a:pPr lvl="0"/>
            <a:r>
              <a:rPr lang="en-GB" noProof="0"/>
              <a:t>Textmasterformat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6" name="Foliennummernplatzhalter 5"/>
          <p:cNvSpPr>
            <a:spLocks noGrp="1"/>
          </p:cNvSpPr>
          <p:nvPr>
            <p:ph type="sldNum" sz="quarter" idx="12"/>
          </p:nvPr>
        </p:nvSpPr>
        <p:spPr/>
        <p:txBody>
          <a:bodyPr/>
          <a:lstStyle/>
          <a:p>
            <a:fld id="{D6F39189-F8EC-47BD-B029-D60392C0B1DE}" type="slidenum">
              <a:rPr lang="en-GB" noProof="0" smtClean="0"/>
              <a:t>‹Nr.›</a:t>
            </a:fld>
            <a:endParaRPr lang="en-GB" noProof="0" dirty="0"/>
          </a:p>
        </p:txBody>
      </p:sp>
    </p:spTree>
    <p:extLst>
      <p:ext uri="{BB962C8B-B14F-4D97-AF65-F5344CB8AC3E}">
        <p14:creationId xmlns:p14="http://schemas.microsoft.com/office/powerpoint/2010/main" val="3380679062"/>
      </p:ext>
    </p:extLst>
  </p:cSld>
  <p:clrMapOvr>
    <a:masterClrMapping/>
  </p:clrMapOvr>
  <p:transition spd="slow">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532"/>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36061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2248452511"/>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508000" y="1676401"/>
            <a:ext cx="8737600" cy="2021066"/>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37399903"/>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ighlight slide blue">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t>© HIMA Paul Hildebrandt GmbH</a:t>
            </a:r>
          </a:p>
        </p:txBody>
      </p:sp>
      <p:sp>
        <p:nvSpPr>
          <p:cNvPr id="6" name="Foliennummernplatzhalter 5"/>
          <p:cNvSpPr>
            <a:spLocks noGrp="1"/>
          </p:cNvSpPr>
          <p:nvPr>
            <p:ph type="sldNum" sz="quarter" idx="12"/>
          </p:nvPr>
        </p:nvSpPr>
        <p:spPr>
          <a:xfrm>
            <a:off x="11210770" y="6356454"/>
            <a:ext cx="554263"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4" y="1800001"/>
            <a:ext cx="784066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0348710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7007"/>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3978578"/>
            <a:ext cx="10363200" cy="42832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extLst>
      <p:ext uri="{BB962C8B-B14F-4D97-AF65-F5344CB8AC3E}">
        <p14:creationId xmlns:p14="http://schemas.microsoft.com/office/powerpoint/2010/main" val="2754879307"/>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508000" y="1676477"/>
            <a:ext cx="4267200" cy="31659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978400" y="1676477"/>
            <a:ext cx="4267200" cy="31659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69765942"/>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272577"/>
            <a:ext cx="5386917" cy="90229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8"/>
            <a:ext cx="5386917" cy="276588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438" y="1272577"/>
            <a:ext cx="5389033" cy="90229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438" y="2174878"/>
            <a:ext cx="5389033" cy="276588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72060715"/>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311553148"/>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605760"/>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36168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3" y="1435101"/>
            <a:ext cx="4011084" cy="3267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3113641307"/>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63145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2389717" y="5367338"/>
            <a:ext cx="7315200" cy="3267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4108478524"/>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a:xfrm>
            <a:off x="1579272" y="1676490"/>
            <a:ext cx="7666328" cy="151447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34315684"/>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62484" y="201613"/>
            <a:ext cx="2783416" cy="2989262"/>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274408" y="201613"/>
            <a:ext cx="2384883" cy="2989262"/>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23604131"/>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530"/>
            <a:ext cx="103632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213290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ighlight slide green">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t>© HIMA Paul Hildebrandt GmbH </a:t>
            </a:r>
          </a:p>
        </p:txBody>
      </p:sp>
      <p:sp>
        <p:nvSpPr>
          <p:cNvPr id="6" name="Foliennummernplatzhalter 5"/>
          <p:cNvSpPr>
            <a:spLocks noGrp="1"/>
          </p:cNvSpPr>
          <p:nvPr>
            <p:ph type="sldNum" sz="quarter" idx="12"/>
          </p:nvPr>
        </p:nvSpPr>
        <p:spPr>
          <a:xfrm>
            <a:off x="11209934" y="6356454"/>
            <a:ext cx="554263"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4" y="1800001"/>
            <a:ext cx="784066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540034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a:prstGeom prst="rect">
            <a:avLst/>
          </a:prstGeom>
        </p:spPr>
        <p:txBody>
          <a:bodyPr/>
          <a:lstStyle/>
          <a:p>
            <a:r>
              <a:rPr lang="de-DE"/>
              <a:t>Titelmasterformat durch Klicken bearbeiten</a:t>
            </a:r>
          </a:p>
        </p:txBody>
      </p:sp>
      <p:sp>
        <p:nvSpPr>
          <p:cNvPr id="3" name="Inhaltsplatzhalter 2"/>
          <p:cNvSpPr>
            <a:spLocks noGrp="1"/>
          </p:cNvSpPr>
          <p:nvPr>
            <p:ph idx="1"/>
          </p:nvPr>
        </p:nvSpPr>
        <p:spPr>
          <a:xfrm>
            <a:off x="609600" y="1600206"/>
            <a:ext cx="10972800" cy="4525963"/>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810946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7005"/>
            <a:ext cx="10363200" cy="1362075"/>
          </a:xfrm>
          <a:prstGeom prst="rect">
            <a:avLst/>
          </a:prstGeo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Tree>
    <p:extLst>
      <p:ext uri="{BB962C8B-B14F-4D97-AF65-F5344CB8AC3E}">
        <p14:creationId xmlns:p14="http://schemas.microsoft.com/office/powerpoint/2010/main" val="3622727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609600" y="1600206"/>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6"/>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4864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437"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437"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902360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a:prstGeom prst="rect">
            <a:avLst/>
          </a:prstGeom>
        </p:spPr>
        <p:txBody>
          <a:bodyPr/>
          <a:lstStyle/>
          <a:p>
            <a:r>
              <a:rPr lang="de-DE"/>
              <a:t>Titelmasterformat durch Klicken bearbeiten</a:t>
            </a:r>
          </a:p>
        </p:txBody>
      </p:sp>
    </p:spTree>
    <p:extLst>
      <p:ext uri="{BB962C8B-B14F-4D97-AF65-F5344CB8AC3E}">
        <p14:creationId xmlns:p14="http://schemas.microsoft.com/office/powerpoint/2010/main" val="41423650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0424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140"/>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26921132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4225212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a:xfrm>
            <a:off x="609600" y="1600206"/>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842983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726"/>
            <a:ext cx="2743200" cy="5851525"/>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09600" y="274726"/>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766614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ighlight slide organge">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F2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t>© HIMA Paul Hildebrandt GmbH</a:t>
            </a:r>
          </a:p>
        </p:txBody>
      </p:sp>
      <p:sp>
        <p:nvSpPr>
          <p:cNvPr id="6" name="Foliennummernplatzhalter 5"/>
          <p:cNvSpPr>
            <a:spLocks noGrp="1"/>
          </p:cNvSpPr>
          <p:nvPr>
            <p:ph type="sldNum" sz="quarter" idx="12"/>
          </p:nvPr>
        </p:nvSpPr>
        <p:spPr>
          <a:xfrm>
            <a:off x="11211694" y="6356454"/>
            <a:ext cx="554263"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1" y="1800001"/>
            <a:ext cx="7841587"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590412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530"/>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36061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763602272"/>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508000" y="1676401"/>
            <a:ext cx="8737600" cy="2021066"/>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924612948"/>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7005"/>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3978578"/>
            <a:ext cx="10363200" cy="42832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extLst>
      <p:ext uri="{BB962C8B-B14F-4D97-AF65-F5344CB8AC3E}">
        <p14:creationId xmlns:p14="http://schemas.microsoft.com/office/powerpoint/2010/main" val="2294490927"/>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508000" y="1676477"/>
            <a:ext cx="4267200" cy="31659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978400" y="1676477"/>
            <a:ext cx="4267200" cy="31659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613618"/>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272577"/>
            <a:ext cx="5386917" cy="90229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8"/>
            <a:ext cx="5386917" cy="276588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437" y="1272577"/>
            <a:ext cx="5389033" cy="90229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437" y="2174878"/>
            <a:ext cx="5389033" cy="276588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39370290"/>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3799879769"/>
      </p:ext>
    </p:extLst>
  </p:cSld>
  <p:clrMapOvr>
    <a:masterClrMapping/>
  </p:clrMapOvr>
  <p:transition>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965447"/>
      </p:ext>
    </p:extLst>
  </p:cSld>
  <p:clrMapOvr>
    <a:masterClrMapping/>
  </p:clrMapOvr>
  <p:transition>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36168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3" y="1435101"/>
            <a:ext cx="4011084" cy="3267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1439022591"/>
      </p:ext>
    </p:extLst>
  </p:cSld>
  <p:clrMapOvr>
    <a:masterClrMapping/>
  </p:clrMapOvr>
  <p:transition>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63145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2389717" y="5367338"/>
            <a:ext cx="7315200" cy="3267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505220996"/>
      </p:ext>
    </p:extLst>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a:xfrm>
            <a:off x="1579272" y="1676490"/>
            <a:ext cx="7666328" cy="151447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648906374"/>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ighlight slide red">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t>© HIMA Paul Hildebrandt GmbH </a:t>
            </a:r>
          </a:p>
        </p:txBody>
      </p:sp>
      <p:sp>
        <p:nvSpPr>
          <p:cNvPr id="6" name="Foliennummernplatzhalter 5"/>
          <p:cNvSpPr>
            <a:spLocks noGrp="1"/>
          </p:cNvSpPr>
          <p:nvPr>
            <p:ph type="sldNum" sz="quarter" idx="12"/>
          </p:nvPr>
        </p:nvSpPr>
        <p:spPr>
          <a:xfrm>
            <a:off x="11209406" y="6356454"/>
            <a:ext cx="554263" cy="365125"/>
          </a:xfrm>
        </p:spPr>
        <p:txBody>
          <a:bodyPr wrap="none"/>
          <a:lstStyle/>
          <a:p>
            <a:fld id="{73A10B5D-BA71-4904-B24B-ECE277640C0A}" type="slidenum">
              <a:rPr lang="de-DE" smtClean="0"/>
              <a:t>‹Nr.›</a:t>
            </a:fld>
            <a:endParaRPr lang="de-DE" dirty="0"/>
          </a:p>
        </p:txBody>
      </p:sp>
      <p:sp>
        <p:nvSpPr>
          <p:cNvPr id="8" name="Textplatzhalter 2"/>
          <p:cNvSpPr>
            <a:spLocks noGrp="1"/>
          </p:cNvSpPr>
          <p:nvPr>
            <p:ph idx="1" hasCustomPrompt="1"/>
          </p:nvPr>
        </p:nvSpPr>
        <p:spPr>
          <a:xfrm>
            <a:off x="3924304" y="1800001"/>
            <a:ext cx="784066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431739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62484" y="201613"/>
            <a:ext cx="2783416" cy="2989262"/>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274408" y="201613"/>
            <a:ext cx="2384883" cy="2989262"/>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117017715"/>
      </p:ext>
    </p:extLst>
  </p:cSld>
  <p:clrMapOvr>
    <a:masterClrMapping/>
  </p:clrMapOvr>
  <p:transition>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5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36061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3778592601"/>
      </p:ext>
    </p:extLst>
  </p:cSld>
  <p:clrMapOvr>
    <a:masterClrMapping/>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527051" y="1679576"/>
            <a:ext cx="8737600" cy="2021066"/>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68471826"/>
      </p:ext>
    </p:extLst>
  </p:cSld>
  <p:clrMapOvr>
    <a:masterClrMapping/>
  </p:clrMapOvr>
  <p:transition>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70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3978578"/>
            <a:ext cx="10363200" cy="42832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extLst>
      <p:ext uri="{BB962C8B-B14F-4D97-AF65-F5344CB8AC3E}">
        <p14:creationId xmlns:p14="http://schemas.microsoft.com/office/powerpoint/2010/main" val="3558244249"/>
      </p:ext>
    </p:extLst>
  </p:cSld>
  <p:clrMapOvr>
    <a:masterClrMapping/>
  </p:clrMapOvr>
  <p:transition>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527051" y="1679645"/>
            <a:ext cx="4267200" cy="31659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997451" y="1679645"/>
            <a:ext cx="4267200" cy="31659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17021045"/>
      </p:ext>
    </p:extLst>
  </p:cSld>
  <p:clrMapOvr>
    <a:masterClrMapping/>
  </p:clrMapOvr>
  <p:transition>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272577"/>
            <a:ext cx="5386917" cy="90229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8"/>
            <a:ext cx="5386917" cy="276588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434" y="1272577"/>
            <a:ext cx="5389033" cy="90229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434" y="2174878"/>
            <a:ext cx="5389033" cy="276588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912684339"/>
      </p:ext>
    </p:extLst>
  </p:cSld>
  <p:clrMapOvr>
    <a:masterClrMapping/>
  </p:clrMapOvr>
  <p:transition>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404652446"/>
      </p:ext>
    </p:extLst>
  </p:cSld>
  <p:clrMapOvr>
    <a:masterClrMapping/>
  </p:clrMapOvr>
  <p:transition>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33390"/>
      </p:ext>
    </p:extLst>
  </p:cSld>
  <p:clrMapOvr>
    <a:masterClrMapping/>
  </p:clrMapOvr>
  <p:transition>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36168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3" y="1435101"/>
            <a:ext cx="4011084" cy="3267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619425950"/>
      </p:ext>
    </p:extLst>
  </p:cSld>
  <p:clrMapOvr>
    <a:masterClrMapping/>
  </p:clrMapOvr>
  <p:transition>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63145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2389717" y="5367338"/>
            <a:ext cx="7315200" cy="3267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3184122241"/>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slide title only whit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dirty="0"/>
              <a:t>© HIMA Paul Hildebrandt GmbH </a:t>
            </a:r>
          </a:p>
        </p:txBody>
      </p:sp>
      <p:sp>
        <p:nvSpPr>
          <p:cNvPr id="8" name="Foliennummernplatzhalter 5"/>
          <p:cNvSpPr>
            <a:spLocks noGrp="1"/>
          </p:cNvSpPr>
          <p:nvPr>
            <p:ph type="sldNum" sz="quarter" idx="12"/>
          </p:nvPr>
        </p:nvSpPr>
        <p:spPr>
          <a:xfrm>
            <a:off x="11211694" y="6356454"/>
            <a:ext cx="554263" cy="365125"/>
          </a:xfrm>
        </p:spPr>
        <p:txBody>
          <a:bodyPr/>
          <a:lstStyle/>
          <a:p>
            <a:fld id="{73A10B5D-BA71-4904-B24B-ECE277640C0A}" type="slidenum">
              <a:rPr lang="de-DE" smtClean="0"/>
              <a:t>‹Nr.›</a:t>
            </a:fld>
            <a:endParaRPr lang="de-DE"/>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5276099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a:xfrm>
            <a:off x="1598323" y="1679658"/>
            <a:ext cx="7666328" cy="151447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97972410"/>
      </p:ext>
    </p:extLst>
  </p:cSld>
  <p:clrMapOvr>
    <a:masterClrMapping/>
  </p:clrMapOvr>
  <p:transition>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62484" y="201696"/>
            <a:ext cx="2783416" cy="2992437"/>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274408" y="201696"/>
            <a:ext cx="2384883" cy="2992437"/>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61000199"/>
      </p:ext>
    </p:extLst>
  </p:cSld>
  <p:clrMapOvr>
    <a:masterClrMapping/>
  </p:clrMapOvr>
  <p:transition>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0" y="0"/>
            <a:ext cx="12192000" cy="6858000"/>
          </a:xfrm>
          <a:solidFill>
            <a:schemeClr val="tx2"/>
          </a:solidFill>
          <a:ln>
            <a:noFill/>
          </a:ln>
        </p:spPr>
        <p:txBody>
          <a:bodyPr/>
          <a:lstStyle>
            <a:lvl1pPr marL="0" indent="0">
              <a:buNone/>
              <a:defRPr baseline="0">
                <a:solidFill>
                  <a:schemeClr val="bg1"/>
                </a:solidFill>
              </a:defRPr>
            </a:lvl1pPr>
          </a:lstStyle>
          <a:p>
            <a:r>
              <a:rPr lang="en-US" noProof="0" dirty="0"/>
              <a:t>Click on the icon to add image</a:t>
            </a:r>
          </a:p>
        </p:txBody>
      </p:sp>
      <p:pic>
        <p:nvPicPr>
          <p:cNvPr id="4" name="Inhaltsplatzhalter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501258" y="551058"/>
            <a:ext cx="2263775" cy="1076109"/>
          </a:xfrm>
          <a:prstGeom prst="rect">
            <a:avLst/>
          </a:prstGeom>
        </p:spPr>
      </p:pic>
    </p:spTree>
    <p:extLst>
      <p:ext uri="{BB962C8B-B14F-4D97-AF65-F5344CB8AC3E}">
        <p14:creationId xmlns:p14="http://schemas.microsoft.com/office/powerpoint/2010/main" val="197159108"/>
      </p:ext>
    </p:extLst>
  </p:cSld>
  <p:clrMapOvr>
    <a:masterClrMapping/>
  </p:clrMapOvr>
  <p:extLst>
    <p:ext uri="{DCECCB84-F9BA-43D5-87BE-67443E8EF086}">
      <p15:sldGuideLst xmlns:p15="http://schemas.microsoft.com/office/powerpoint/2012/main">
        <p15:guide id="1" orient="horz" pos="3974"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renner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211206" y="212726"/>
            <a:ext cx="11766551" cy="6091238"/>
          </a:xfrm>
          <a:solidFill>
            <a:schemeClr val="tx2"/>
          </a:solidFill>
          <a:ln>
            <a:noFill/>
          </a:ln>
        </p:spPr>
        <p:txBody>
          <a:bodyPr/>
          <a:lstStyle>
            <a:lvl1pPr marL="0" indent="0">
              <a:buNone/>
              <a:defRPr>
                <a:solidFill>
                  <a:schemeClr val="bg1"/>
                </a:solidFill>
              </a:defRPr>
            </a:lvl1pPr>
          </a:lstStyle>
          <a:p>
            <a:r>
              <a:rPr lang="en-US" noProof="0" dirty="0"/>
              <a:t>Click on the icon to add image</a:t>
            </a:r>
          </a:p>
        </p:txBody>
      </p:sp>
      <p:pic>
        <p:nvPicPr>
          <p:cNvPr id="7" name="Grafik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
        <p:nvSpPr>
          <p:cNvPr id="5" name="Fußzeilenplatzhalter 4"/>
          <p:cNvSpPr>
            <a:spLocks noGrp="1"/>
          </p:cNvSpPr>
          <p:nvPr>
            <p:ph type="ftr" sz="quarter" idx="11"/>
          </p:nvPr>
        </p:nvSpPr>
        <p:spPr>
          <a:xfrm>
            <a:off x="428466" y="6356454"/>
            <a:ext cx="9390063" cy="365125"/>
          </a:xfrm>
        </p:spPr>
        <p:txBody>
          <a:bodyPr/>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6"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Tree>
    <p:extLst>
      <p:ext uri="{BB962C8B-B14F-4D97-AF65-F5344CB8AC3E}">
        <p14:creationId xmlns:p14="http://schemas.microsoft.com/office/powerpoint/2010/main" val="4096938848"/>
      </p:ext>
    </p:extLst>
  </p:cSld>
  <p:clrMapOvr>
    <a:masterClrMapping/>
  </p:clrMapOvr>
  <p:extLst>
    <p:ext uri="{DCECCB84-F9BA-43D5-87BE-67443E8EF086}">
      <p15:sldGuideLst xmlns:p15="http://schemas.microsoft.com/office/powerpoint/2012/main">
        <p15:guide id="1" orient="horz" pos="397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Highlight slide blue">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solidFill>
                  <a:srgbClr val="435055">
                    <a:tint val="75000"/>
                  </a:srgbClr>
                </a:solidFill>
              </a:rPr>
              <a:t>© HIMA Paul Hildebrandt GmbH 2017</a:t>
            </a:r>
          </a:p>
        </p:txBody>
      </p:sp>
      <p:sp>
        <p:nvSpPr>
          <p:cNvPr id="6" name="Foliennummernplatzhalter 5"/>
          <p:cNvSpPr>
            <a:spLocks noGrp="1"/>
          </p:cNvSpPr>
          <p:nvPr>
            <p:ph type="sldNum" sz="quarter" idx="12"/>
          </p:nvPr>
        </p:nvSpPr>
        <p:spPr>
          <a:xfrm>
            <a:off x="11210770" y="6356454"/>
            <a:ext cx="554263"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3924304" y="1800001"/>
            <a:ext cx="784066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138152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Highlight slide green">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6" name="Foliennummernplatzhalter 5"/>
          <p:cNvSpPr>
            <a:spLocks noGrp="1"/>
          </p:cNvSpPr>
          <p:nvPr>
            <p:ph type="sldNum" sz="quarter" idx="12"/>
          </p:nvPr>
        </p:nvSpPr>
        <p:spPr>
          <a:xfrm>
            <a:off x="11209934" y="6356454"/>
            <a:ext cx="554263"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3924304" y="1800001"/>
            <a:ext cx="784066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4512025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Highlight slide organge">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F2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6" name="Foliennummernplatzhalter 5"/>
          <p:cNvSpPr>
            <a:spLocks noGrp="1"/>
          </p:cNvSpPr>
          <p:nvPr>
            <p:ph type="sldNum" sz="quarter" idx="12"/>
          </p:nvPr>
        </p:nvSpPr>
        <p:spPr>
          <a:xfrm>
            <a:off x="11211694" y="6356454"/>
            <a:ext cx="554263"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3924301" y="1800001"/>
            <a:ext cx="7841587"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3032211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Highlight slide red">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6" name="Foliennummernplatzhalter 5"/>
          <p:cNvSpPr>
            <a:spLocks noGrp="1"/>
          </p:cNvSpPr>
          <p:nvPr>
            <p:ph type="sldNum" sz="quarter" idx="12"/>
          </p:nvPr>
        </p:nvSpPr>
        <p:spPr>
          <a:xfrm>
            <a:off x="11209406" y="6356454"/>
            <a:ext cx="554263"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3924304" y="1800001"/>
            <a:ext cx="784066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206984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ntent slide title only whit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8" name="Foliennummernplatzhalter 5"/>
          <p:cNvSpPr>
            <a:spLocks noGrp="1"/>
          </p:cNvSpPr>
          <p:nvPr>
            <p:ph type="sldNum" sz="quarter" idx="12"/>
          </p:nvPr>
        </p:nvSpPr>
        <p:spPr>
          <a:xfrm>
            <a:off x="11211694" y="6356454"/>
            <a:ext cx="554263"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4153338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ntent slide two-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6"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3" name="Inhaltsplatzhalter 2"/>
          <p:cNvSpPr>
            <a:spLocks noGrp="1"/>
          </p:cNvSpPr>
          <p:nvPr>
            <p:ph sz="quarter" idx="14" hasCustomPrompt="1"/>
          </p:nvPr>
        </p:nvSpPr>
        <p:spPr>
          <a:xfrm>
            <a:off x="425517" y="1799999"/>
            <a:ext cx="560314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4" y="1799999"/>
            <a:ext cx="5600261"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560085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slide two-column whit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dirty="0"/>
              <a:t>© HIMA Paul Hildebrandt GmbH</a:t>
            </a:r>
          </a:p>
        </p:txBody>
      </p:sp>
      <p:sp>
        <p:nvSpPr>
          <p:cNvPr id="6"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t>‹Nr.›</a:t>
            </a:fld>
            <a:endParaRPr lang="de-DE" dirty="0"/>
          </a:p>
        </p:txBody>
      </p:sp>
      <p:sp>
        <p:nvSpPr>
          <p:cNvPr id="3" name="Inhaltsplatzhalter 2"/>
          <p:cNvSpPr>
            <a:spLocks noGrp="1"/>
          </p:cNvSpPr>
          <p:nvPr>
            <p:ph sz="quarter" idx="14" hasCustomPrompt="1"/>
          </p:nvPr>
        </p:nvSpPr>
        <p:spPr>
          <a:xfrm>
            <a:off x="425517" y="1799999"/>
            <a:ext cx="5603145"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4" y="1799999"/>
            <a:ext cx="5600261" cy="4503738"/>
          </a:xfrm>
        </p:spPr>
        <p:txBody>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9309392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ntent slide title only dark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dirty="0">
                <a:solidFill>
                  <a:srgbClr val="435055">
                    <a:tint val="75000"/>
                  </a:srgbClr>
                </a:solidFill>
              </a:rPr>
              <a:t>© HIMA Paul Hildebrandt GmbH</a:t>
            </a:r>
          </a:p>
        </p:txBody>
      </p:sp>
      <p:sp>
        <p:nvSpPr>
          <p:cNvPr id="8" name="Foliennummernplatzhalter 5"/>
          <p:cNvSpPr>
            <a:spLocks noGrp="1"/>
          </p:cNvSpPr>
          <p:nvPr>
            <p:ph type="sldNum" sz="quarter" idx="12"/>
          </p:nvPr>
        </p:nvSpPr>
        <p:spPr>
          <a:xfrm>
            <a:off x="11209406" y="6356454"/>
            <a:ext cx="554263"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9" name="Rechteck 8"/>
          <p:cNvSpPr/>
          <p:nvPr/>
        </p:nvSpPr>
        <p:spPr>
          <a:xfrm>
            <a:off x="211206" y="212725"/>
            <a:ext cx="11766551"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6" name="Rechteck 15"/>
          <p:cNvSpPr/>
          <p:nvPr userDrawn="1"/>
        </p:nvSpPr>
        <p:spPr>
          <a:xfrm>
            <a:off x="211206" y="212725"/>
            <a:ext cx="11766551"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7102485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ntent slide single-column darkgrey">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11694" y="6356454"/>
            <a:ext cx="554263"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3094594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slide two-column darkgrey">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11694" y="6356454"/>
            <a:ext cx="554263" cy="365125"/>
          </a:xfrm>
        </p:spPr>
        <p:txBody>
          <a:bodyPr/>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3" name="Inhaltsplatzhalter 2"/>
          <p:cNvSpPr>
            <a:spLocks noGrp="1"/>
          </p:cNvSpPr>
          <p:nvPr>
            <p:ph sz="quarter" idx="14" hasCustomPrompt="1"/>
          </p:nvPr>
        </p:nvSpPr>
        <p:spPr>
          <a:xfrm>
            <a:off x="425517"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8353863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slide title only brown">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dirty="0">
                <a:solidFill>
                  <a:srgbClr val="435055">
                    <a:tint val="75000"/>
                  </a:srgbClr>
                </a:solidFill>
              </a:rPr>
              <a:t>© HIMA Paul Hildebrandt GmbH</a:t>
            </a:r>
          </a:p>
        </p:txBody>
      </p:sp>
      <p:sp>
        <p:nvSpPr>
          <p:cNvPr id="8" name="Foliennummernplatzhalter 5"/>
          <p:cNvSpPr>
            <a:spLocks noGrp="1"/>
          </p:cNvSpPr>
          <p:nvPr>
            <p:ph type="sldNum" sz="quarter" idx="12"/>
          </p:nvPr>
        </p:nvSpPr>
        <p:spPr>
          <a:xfrm>
            <a:off x="11209406" y="6356454"/>
            <a:ext cx="554263"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9" name="Rechteck 8"/>
          <p:cNvSpPr/>
          <p:nvPr/>
        </p:nvSpPr>
        <p:spPr>
          <a:xfrm>
            <a:off x="211206" y="212725"/>
            <a:ext cx="11766551"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6" name="Rechteck 15"/>
          <p:cNvSpPr/>
          <p:nvPr userDrawn="1"/>
        </p:nvSpPr>
        <p:spPr>
          <a:xfrm>
            <a:off x="211206" y="212725"/>
            <a:ext cx="11766551"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9868834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slide single-column brown">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11694" y="6356454"/>
            <a:ext cx="554263"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428399" y="1800001"/>
            <a:ext cx="11337488"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29379519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slide two-column brwon">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575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11694" y="6356454"/>
            <a:ext cx="554263" cy="365125"/>
          </a:xfrm>
        </p:spPr>
        <p:txBody>
          <a:bodyPr/>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2521176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 slide title only 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dirty="0">
                <a:solidFill>
                  <a:srgbClr val="435055">
                    <a:tint val="75000"/>
                  </a:srgbClr>
                </a:solidFill>
              </a:rPr>
              <a:t>© HIMA Paul Hildebrandt GmbH</a:t>
            </a:r>
          </a:p>
        </p:txBody>
      </p:sp>
      <p:sp>
        <p:nvSpPr>
          <p:cNvPr id="8"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9" name="Rechteck 8"/>
          <p:cNvSpPr/>
          <p:nvPr/>
        </p:nvSpPr>
        <p:spPr>
          <a:xfrm>
            <a:off x="211206" y="212725"/>
            <a:ext cx="11766551"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6" name="Rechteck 15"/>
          <p:cNvSpPr/>
          <p:nvPr userDrawn="1"/>
        </p:nvSpPr>
        <p:spPr>
          <a:xfrm>
            <a:off x="211206" y="212725"/>
            <a:ext cx="11766551"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23006282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slide single-column grey">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09406" y="6356454"/>
            <a:ext cx="554263"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428399" y="1800001"/>
            <a:ext cx="11336564"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496637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slide two-column grey">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dirty="0">
                <a:solidFill>
                  <a:srgbClr val="435055">
                    <a:tint val="75000"/>
                  </a:srgbClr>
                </a:solidFill>
              </a:rPr>
              <a:t>© HIMA Paul Hildebrandt GmbH</a:t>
            </a:r>
          </a:p>
        </p:txBody>
      </p:sp>
      <p:sp>
        <p:nvSpPr>
          <p:cNvPr id="6" name="Foliennummernplatzhalter 5"/>
          <p:cNvSpPr>
            <a:spLocks noGrp="1"/>
          </p:cNvSpPr>
          <p:nvPr>
            <p:ph type="sldNum" sz="quarter" idx="12"/>
          </p:nvPr>
        </p:nvSpPr>
        <p:spPr>
          <a:xfrm>
            <a:off x="11210858" y="6356454"/>
            <a:ext cx="554263" cy="365125"/>
          </a:xfrm>
        </p:spPr>
        <p:txBody>
          <a:bodyPr/>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1950711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slide title only oliv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8"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9" name="Rechteck 8"/>
          <p:cNvSpPr/>
          <p:nvPr/>
        </p:nvSpPr>
        <p:spPr>
          <a:xfrm>
            <a:off x="211206" y="212725"/>
            <a:ext cx="11766551"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6" name="Rechteck 15"/>
          <p:cNvSpPr/>
          <p:nvPr userDrawn="1"/>
        </p:nvSpPr>
        <p:spPr>
          <a:xfrm>
            <a:off x="211206" y="212725"/>
            <a:ext cx="11766551"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226518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title only darkgrey">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dirty="0"/>
              <a:t>© HIMA Paul Hildebrandt GmbH</a:t>
            </a:r>
          </a:p>
        </p:txBody>
      </p:sp>
      <p:sp>
        <p:nvSpPr>
          <p:cNvPr id="8" name="Foliennummernplatzhalter 5"/>
          <p:cNvSpPr>
            <a:spLocks noGrp="1"/>
          </p:cNvSpPr>
          <p:nvPr>
            <p:ph type="sldNum" sz="quarter" idx="12"/>
          </p:nvPr>
        </p:nvSpPr>
        <p:spPr>
          <a:xfrm>
            <a:off x="11209406" y="6356454"/>
            <a:ext cx="554263" cy="365125"/>
          </a:xfrm>
        </p:spPr>
        <p:txBody>
          <a:bodyPr/>
          <a:lstStyle/>
          <a:p>
            <a:fld id="{73A10B5D-BA71-4904-B24B-ECE277640C0A}" type="slidenum">
              <a:rPr lang="de-DE" smtClean="0"/>
              <a:t>‹Nr.›</a:t>
            </a:fld>
            <a:endParaRPr lang="de-DE"/>
          </a:p>
        </p:txBody>
      </p:sp>
      <p:sp>
        <p:nvSpPr>
          <p:cNvPr id="9" name="Rechteck 8"/>
          <p:cNvSpPr/>
          <p:nvPr/>
        </p:nvSpPr>
        <p:spPr>
          <a:xfrm>
            <a:off x="211206" y="212725"/>
            <a:ext cx="11766551"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211206" y="212725"/>
            <a:ext cx="11766551" cy="6091238"/>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8679799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 slide single-column olive">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6" name="Foliennummernplatzhalter 5"/>
          <p:cNvSpPr>
            <a:spLocks noGrp="1"/>
          </p:cNvSpPr>
          <p:nvPr>
            <p:ph type="sldNum" sz="quarter" idx="12"/>
          </p:nvPr>
        </p:nvSpPr>
        <p:spPr>
          <a:xfrm>
            <a:off x="11209406" y="6356454"/>
            <a:ext cx="554263"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425509" y="1800001"/>
            <a:ext cx="11339513"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5825383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slide two-column olive">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747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6" name="Foliennummernplatzhalter 5"/>
          <p:cNvSpPr>
            <a:spLocks noGrp="1"/>
          </p:cNvSpPr>
          <p:nvPr>
            <p:ph type="sldNum" sz="quarter" idx="12"/>
          </p:nvPr>
        </p:nvSpPr>
        <p:spPr>
          <a:xfrm>
            <a:off x="11209406" y="6356454"/>
            <a:ext cx="554263" cy="365125"/>
          </a:xfrm>
        </p:spPr>
        <p:txBody>
          <a:bodyPr/>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3" name="Inhaltsplatzhalter 2"/>
          <p:cNvSpPr>
            <a:spLocks noGrp="1"/>
          </p:cNvSpPr>
          <p:nvPr>
            <p:ph sz="quarter" idx="14" hasCustomPrompt="1"/>
          </p:nvPr>
        </p:nvSpPr>
        <p:spPr>
          <a:xfrm>
            <a:off x="428399" y="1799999"/>
            <a:ext cx="5600196"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332" y="1799999"/>
            <a:ext cx="5599337"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5875315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slide title only rose">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8"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9" name="Rechteck 8"/>
          <p:cNvSpPr/>
          <p:nvPr/>
        </p:nvSpPr>
        <p:spPr>
          <a:xfrm>
            <a:off x="211206" y="212725"/>
            <a:ext cx="11766551"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6" name="Rechteck 15"/>
          <p:cNvSpPr/>
          <p:nvPr userDrawn="1"/>
        </p:nvSpPr>
        <p:spPr>
          <a:xfrm>
            <a:off x="211206" y="212725"/>
            <a:ext cx="11766551"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12039619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slide single-column rose">
    <p:spTree>
      <p:nvGrpSpPr>
        <p:cNvPr id="1" name=""/>
        <p:cNvGrpSpPr/>
        <p:nvPr/>
      </p:nvGrpSpPr>
      <p:grpSpPr>
        <a:xfrm>
          <a:off x="0" y="0"/>
          <a:ext cx="0" cy="0"/>
          <a:chOff x="0" y="0"/>
          <a:chExt cx="0" cy="0"/>
        </a:xfrm>
      </p:grpSpPr>
      <p:sp>
        <p:nvSpPr>
          <p:cNvPr id="2" name="Rechteck 1"/>
          <p:cNvSpPr/>
          <p:nvPr/>
        </p:nvSpPr>
        <p:spPr>
          <a:xfrm>
            <a:off x="211206" y="212725"/>
            <a:ext cx="11766551"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wrap="none"/>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6" name="Foliennummernplatzhalter 5"/>
          <p:cNvSpPr>
            <a:spLocks noGrp="1"/>
          </p:cNvSpPr>
          <p:nvPr>
            <p:ph type="sldNum" sz="quarter" idx="12"/>
          </p:nvPr>
        </p:nvSpPr>
        <p:spPr>
          <a:xfrm>
            <a:off x="11209406" y="6356454"/>
            <a:ext cx="554263" cy="365125"/>
          </a:xfrm>
        </p:spPr>
        <p:txBody>
          <a:bodyPr wrap="none"/>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8" name="Textplatzhalter 2"/>
          <p:cNvSpPr>
            <a:spLocks noGrp="1"/>
          </p:cNvSpPr>
          <p:nvPr>
            <p:ph idx="1" hasCustomPrompt="1"/>
          </p:nvPr>
        </p:nvSpPr>
        <p:spPr>
          <a:xfrm>
            <a:off x="428451" y="1800001"/>
            <a:ext cx="11335201" cy="4327102"/>
          </a:xfrm>
          <a:prstGeom prst="rect">
            <a:avLst/>
          </a:prstGeom>
        </p:spPr>
        <p:txBody>
          <a:bodyPr vert="horz" wrap="square"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9" name="Grafik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1072698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slide two-column rose">
    <p:spTree>
      <p:nvGrpSpPr>
        <p:cNvPr id="1" name=""/>
        <p:cNvGrpSpPr/>
        <p:nvPr/>
      </p:nvGrpSpPr>
      <p:grpSpPr>
        <a:xfrm>
          <a:off x="0" y="0"/>
          <a:ext cx="0" cy="0"/>
          <a:chOff x="0" y="0"/>
          <a:chExt cx="0" cy="0"/>
        </a:xfrm>
      </p:grpSpPr>
      <p:sp>
        <p:nvSpPr>
          <p:cNvPr id="9" name="Rechteck 8"/>
          <p:cNvSpPr/>
          <p:nvPr/>
        </p:nvSpPr>
        <p:spPr>
          <a:xfrm>
            <a:off x="211206" y="212725"/>
            <a:ext cx="11766551" cy="6091238"/>
          </a:xfrm>
          <a:prstGeom prst="rect">
            <a:avLst/>
          </a:prstGeom>
          <a:solidFill>
            <a:srgbClr val="807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 name="Fußzeilenplatzhalter 4"/>
          <p:cNvSpPr>
            <a:spLocks noGrp="1"/>
          </p:cNvSpPr>
          <p:nvPr>
            <p:ph type="ftr" sz="quarter" idx="11"/>
          </p:nvPr>
        </p:nvSpPr>
        <p:spPr>
          <a:xfrm>
            <a:off x="428458" y="6356454"/>
            <a:ext cx="9390063" cy="365125"/>
          </a:xfrm>
        </p:spPr>
        <p:txBody>
          <a:bodyPr/>
          <a:lstStyle>
            <a:lvl1pPr algn="l">
              <a:defRPr/>
            </a:lvl1pPr>
          </a:lstStyle>
          <a:p>
            <a:r>
              <a:rPr lang="de-DE">
                <a:solidFill>
                  <a:srgbClr val="435055">
                    <a:tint val="75000"/>
                  </a:srgbClr>
                </a:solidFill>
              </a:rPr>
              <a:t>© HIMA Paul Hildebrandt GmbH 2017</a:t>
            </a:r>
            <a:endParaRPr lang="de-DE" dirty="0">
              <a:solidFill>
                <a:srgbClr val="435055">
                  <a:tint val="75000"/>
                </a:srgbClr>
              </a:solidFill>
            </a:endParaRPr>
          </a:p>
        </p:txBody>
      </p:sp>
      <p:sp>
        <p:nvSpPr>
          <p:cNvPr id="6" name="Foliennummernplatzhalter 5"/>
          <p:cNvSpPr>
            <a:spLocks noGrp="1"/>
          </p:cNvSpPr>
          <p:nvPr>
            <p:ph type="sldNum" sz="quarter" idx="12"/>
          </p:nvPr>
        </p:nvSpPr>
        <p:spPr>
          <a:xfrm>
            <a:off x="11210330" y="6356454"/>
            <a:ext cx="554263" cy="365125"/>
          </a:xfrm>
        </p:spPr>
        <p:txBody>
          <a:bodyPr/>
          <a:lstStyle/>
          <a:p>
            <a:fld id="{73A10B5D-BA71-4904-B24B-ECE277640C0A}" type="slidenum">
              <a:rPr lang="de-DE" smtClean="0">
                <a:solidFill>
                  <a:srgbClr val="435055">
                    <a:tint val="75000"/>
                  </a:srgbClr>
                </a:solidFill>
              </a:rPr>
              <a:pPr/>
              <a:t>‹Nr.›</a:t>
            </a:fld>
            <a:endParaRPr lang="de-DE" dirty="0">
              <a:solidFill>
                <a:srgbClr val="435055">
                  <a:tint val="75000"/>
                </a:srgbClr>
              </a:solidFill>
            </a:endParaRPr>
          </a:p>
        </p:txBody>
      </p:sp>
      <p:sp>
        <p:nvSpPr>
          <p:cNvPr id="3" name="Inhaltsplatzhalter 2"/>
          <p:cNvSpPr>
            <a:spLocks noGrp="1"/>
          </p:cNvSpPr>
          <p:nvPr>
            <p:ph sz="quarter" idx="14" hasCustomPrompt="1"/>
          </p:nvPr>
        </p:nvSpPr>
        <p:spPr>
          <a:xfrm>
            <a:off x="425517" y="1799999"/>
            <a:ext cx="5603145"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Inhaltsplatzhalter 2"/>
          <p:cNvSpPr>
            <a:spLocks noGrp="1"/>
          </p:cNvSpPr>
          <p:nvPr>
            <p:ph sz="quarter" idx="15" hasCustomPrompt="1"/>
          </p:nvPr>
        </p:nvSpPr>
        <p:spPr>
          <a:xfrm>
            <a:off x="6164263" y="1799999"/>
            <a:ext cx="5600700" cy="42835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fik 1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9480251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7" name="Gruppieren 6"/>
          <p:cNvGrpSpPr/>
          <p:nvPr/>
        </p:nvGrpSpPr>
        <p:grpSpPr>
          <a:xfrm>
            <a:off x="0" y="552536"/>
            <a:ext cx="12192000" cy="5749925"/>
            <a:chOff x="0" y="552450"/>
            <a:chExt cx="12192000" cy="5749925"/>
          </a:xfrm>
        </p:grpSpPr>
        <p:sp>
          <p:nvSpPr>
            <p:cNvPr id="8" name="Rectangle 7"/>
            <p:cNvSpPr>
              <a:spLocks noChangeArrowheads="1"/>
            </p:cNvSpPr>
            <p:nvPr/>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9" name="Rectangle 8"/>
            <p:cNvSpPr>
              <a:spLocks noChangeArrowheads="1"/>
            </p:cNvSpPr>
            <p:nvPr/>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0" name="Rectangle 9"/>
            <p:cNvSpPr>
              <a:spLocks noChangeArrowheads="1"/>
            </p:cNvSpPr>
            <p:nvPr/>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1" name="Rectangle 10"/>
            <p:cNvSpPr>
              <a:spLocks noChangeArrowheads="1"/>
            </p:cNvSpPr>
            <p:nvPr/>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2" name="Rectangle 11"/>
            <p:cNvSpPr>
              <a:spLocks noChangeArrowheads="1"/>
            </p:cNvSpPr>
            <p:nvPr/>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3" name="Rectangle 12"/>
            <p:cNvSpPr>
              <a:spLocks noChangeArrowheads="1"/>
            </p:cNvSpPr>
            <p:nvPr/>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4" name="Rectangle 13"/>
            <p:cNvSpPr>
              <a:spLocks noChangeArrowheads="1"/>
            </p:cNvSpPr>
            <p:nvPr/>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5" name="Rectangle 14"/>
            <p:cNvSpPr>
              <a:spLocks noChangeArrowheads="1"/>
            </p:cNvSpPr>
            <p:nvPr/>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6" name="Rectangle 15"/>
            <p:cNvSpPr>
              <a:spLocks noChangeArrowheads="1"/>
            </p:cNvSpPr>
            <p:nvPr/>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7" name="Rectangle 16"/>
            <p:cNvSpPr>
              <a:spLocks noChangeArrowheads="1"/>
            </p:cNvSpPr>
            <p:nvPr/>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8" name="Rectangle 17"/>
            <p:cNvSpPr>
              <a:spLocks noChangeArrowheads="1"/>
            </p:cNvSpPr>
            <p:nvPr/>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9" name="Rectangle 18"/>
            <p:cNvSpPr>
              <a:spLocks noChangeArrowheads="1"/>
            </p:cNvSpPr>
            <p:nvPr/>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0" name="Rectangle 19"/>
            <p:cNvSpPr>
              <a:spLocks noChangeArrowheads="1"/>
            </p:cNvSpPr>
            <p:nvPr/>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1" name="Rectangle 20"/>
            <p:cNvSpPr>
              <a:spLocks noChangeArrowheads="1"/>
            </p:cNvSpPr>
            <p:nvPr/>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2" name="Rectangle 21"/>
            <p:cNvSpPr>
              <a:spLocks noChangeArrowheads="1"/>
            </p:cNvSpPr>
            <p:nvPr/>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3" name="Rectangle 22"/>
            <p:cNvSpPr>
              <a:spLocks noChangeArrowheads="1"/>
            </p:cNvSpPr>
            <p:nvPr/>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4" name="Rectangle 23"/>
            <p:cNvSpPr>
              <a:spLocks noChangeArrowheads="1"/>
            </p:cNvSpPr>
            <p:nvPr/>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5" name="Rectangle 24"/>
            <p:cNvSpPr>
              <a:spLocks noChangeArrowheads="1"/>
            </p:cNvSpPr>
            <p:nvPr/>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6" name="Rectangle 25"/>
            <p:cNvSpPr>
              <a:spLocks noChangeArrowheads="1"/>
            </p:cNvSpPr>
            <p:nvPr/>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7" name="Rectangle 26"/>
            <p:cNvSpPr>
              <a:spLocks noChangeArrowheads="1"/>
            </p:cNvSpPr>
            <p:nvPr/>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8" name="Rectangle 27"/>
            <p:cNvSpPr>
              <a:spLocks noChangeArrowheads="1"/>
            </p:cNvSpPr>
            <p:nvPr/>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9" name="Rectangle 28"/>
            <p:cNvSpPr>
              <a:spLocks noChangeArrowheads="1"/>
            </p:cNvSpPr>
            <p:nvPr/>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grpSp>
      <p:grpSp>
        <p:nvGrpSpPr>
          <p:cNvPr id="30" name="Gruppieren 29"/>
          <p:cNvGrpSpPr/>
          <p:nvPr userDrawn="1"/>
        </p:nvGrpSpPr>
        <p:grpSpPr>
          <a:xfrm>
            <a:off x="0" y="552536"/>
            <a:ext cx="12192000" cy="5749925"/>
            <a:chOff x="0" y="552450"/>
            <a:chExt cx="12192000" cy="5749925"/>
          </a:xfrm>
        </p:grpSpPr>
        <p:sp>
          <p:nvSpPr>
            <p:cNvPr id="31" name="Rectangle 7"/>
            <p:cNvSpPr>
              <a:spLocks noChangeArrowheads="1"/>
            </p:cNvSpPr>
            <p:nvPr userDrawn="1"/>
          </p:nvSpPr>
          <p:spPr bwMode="auto">
            <a:xfrm>
              <a:off x="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32" name="Rectangle 8"/>
            <p:cNvSpPr>
              <a:spLocks noChangeArrowheads="1"/>
            </p:cNvSpPr>
            <p:nvPr userDrawn="1"/>
          </p:nvSpPr>
          <p:spPr bwMode="auto">
            <a:xfrm>
              <a:off x="448151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33" name="Rectangle 9"/>
            <p:cNvSpPr>
              <a:spLocks noChangeArrowheads="1"/>
            </p:cNvSpPr>
            <p:nvPr userDrawn="1"/>
          </p:nvSpPr>
          <p:spPr bwMode="auto">
            <a:xfrm>
              <a:off x="22431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34" name="Rectangle 10"/>
            <p:cNvSpPr>
              <a:spLocks noChangeArrowheads="1"/>
            </p:cNvSpPr>
            <p:nvPr userDrawn="1"/>
          </p:nvSpPr>
          <p:spPr bwMode="auto">
            <a:xfrm>
              <a:off x="672465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35" name="Rectangle 11"/>
            <p:cNvSpPr>
              <a:spLocks noChangeArrowheads="1"/>
            </p:cNvSpPr>
            <p:nvPr userDrawn="1"/>
          </p:nvSpPr>
          <p:spPr bwMode="auto">
            <a:xfrm>
              <a:off x="9525000"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36" name="Rectangle 12"/>
            <p:cNvSpPr>
              <a:spLocks noChangeArrowheads="1"/>
            </p:cNvSpPr>
            <p:nvPr userDrawn="1"/>
          </p:nvSpPr>
          <p:spPr bwMode="auto">
            <a:xfrm>
              <a:off x="11191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37" name="Rectangle 13"/>
            <p:cNvSpPr>
              <a:spLocks noChangeArrowheads="1"/>
            </p:cNvSpPr>
            <p:nvPr userDrawn="1"/>
          </p:nvSpPr>
          <p:spPr bwMode="auto">
            <a:xfrm>
              <a:off x="5603875"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38" name="Rectangle 14"/>
            <p:cNvSpPr>
              <a:spLocks noChangeArrowheads="1"/>
            </p:cNvSpPr>
            <p:nvPr userDrawn="1"/>
          </p:nvSpPr>
          <p:spPr bwMode="auto">
            <a:xfrm>
              <a:off x="3362325"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39" name="Rectangle 15"/>
            <p:cNvSpPr>
              <a:spLocks noChangeArrowheads="1"/>
            </p:cNvSpPr>
            <p:nvPr userDrawn="1"/>
          </p:nvSpPr>
          <p:spPr bwMode="auto">
            <a:xfrm>
              <a:off x="7847013"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0" name="Rectangle 16"/>
            <p:cNvSpPr>
              <a:spLocks noChangeArrowheads="1"/>
            </p:cNvSpPr>
            <p:nvPr userDrawn="1"/>
          </p:nvSpPr>
          <p:spPr bwMode="auto">
            <a:xfrm>
              <a:off x="10647363"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1" name="Rectangle 17"/>
            <p:cNvSpPr>
              <a:spLocks noChangeArrowheads="1"/>
            </p:cNvSpPr>
            <p:nvPr userDrawn="1"/>
          </p:nvSpPr>
          <p:spPr bwMode="auto">
            <a:xfrm>
              <a:off x="561975"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2" name="Rectangle 18"/>
            <p:cNvSpPr>
              <a:spLocks noChangeArrowheads="1"/>
            </p:cNvSpPr>
            <p:nvPr userDrawn="1"/>
          </p:nvSpPr>
          <p:spPr bwMode="auto">
            <a:xfrm>
              <a:off x="5043488"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3" name="Rectangle 19"/>
            <p:cNvSpPr>
              <a:spLocks noChangeArrowheads="1"/>
            </p:cNvSpPr>
            <p:nvPr userDrawn="1"/>
          </p:nvSpPr>
          <p:spPr bwMode="auto">
            <a:xfrm>
              <a:off x="28003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4" name="Rectangle 20"/>
            <p:cNvSpPr>
              <a:spLocks noChangeArrowheads="1"/>
            </p:cNvSpPr>
            <p:nvPr userDrawn="1"/>
          </p:nvSpPr>
          <p:spPr bwMode="auto">
            <a:xfrm>
              <a:off x="728503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5" name="Rectangle 21"/>
            <p:cNvSpPr>
              <a:spLocks noChangeArrowheads="1"/>
            </p:cNvSpPr>
            <p:nvPr userDrawn="1"/>
          </p:nvSpPr>
          <p:spPr bwMode="auto">
            <a:xfrm>
              <a:off x="10085388"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6" name="Rectangle 22"/>
            <p:cNvSpPr>
              <a:spLocks noChangeArrowheads="1"/>
            </p:cNvSpPr>
            <p:nvPr userDrawn="1"/>
          </p:nvSpPr>
          <p:spPr bwMode="auto">
            <a:xfrm>
              <a:off x="1681163"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7" name="Rectangle 23"/>
            <p:cNvSpPr>
              <a:spLocks noChangeArrowheads="1"/>
            </p:cNvSpPr>
            <p:nvPr userDrawn="1"/>
          </p:nvSpPr>
          <p:spPr bwMode="auto">
            <a:xfrm>
              <a:off x="616585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8" name="Rectangle 24"/>
            <p:cNvSpPr>
              <a:spLocks noChangeArrowheads="1"/>
            </p:cNvSpPr>
            <p:nvPr userDrawn="1"/>
          </p:nvSpPr>
          <p:spPr bwMode="auto">
            <a:xfrm>
              <a:off x="8966200" y="552450"/>
              <a:ext cx="422275"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9" name="Rectangle 25"/>
            <p:cNvSpPr>
              <a:spLocks noChangeArrowheads="1"/>
            </p:cNvSpPr>
            <p:nvPr userDrawn="1"/>
          </p:nvSpPr>
          <p:spPr bwMode="auto">
            <a:xfrm>
              <a:off x="3924300"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50" name="Rectangle 26"/>
            <p:cNvSpPr>
              <a:spLocks noChangeArrowheads="1"/>
            </p:cNvSpPr>
            <p:nvPr userDrawn="1"/>
          </p:nvSpPr>
          <p:spPr bwMode="auto">
            <a:xfrm>
              <a:off x="8405813" y="552450"/>
              <a:ext cx="423863"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51" name="Rectangle 27"/>
            <p:cNvSpPr>
              <a:spLocks noChangeArrowheads="1"/>
            </p:cNvSpPr>
            <p:nvPr userDrawn="1"/>
          </p:nvSpPr>
          <p:spPr bwMode="auto">
            <a:xfrm>
              <a:off x="11209338" y="552450"/>
              <a:ext cx="420688"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52" name="Rectangle 28"/>
            <p:cNvSpPr>
              <a:spLocks noChangeArrowheads="1"/>
            </p:cNvSpPr>
            <p:nvPr userDrawn="1"/>
          </p:nvSpPr>
          <p:spPr bwMode="auto">
            <a:xfrm>
              <a:off x="11766550" y="552450"/>
              <a:ext cx="425450" cy="5749925"/>
            </a:xfrm>
            <a:prstGeom prst="rect">
              <a:avLst/>
            </a:prstGeom>
            <a:solidFill>
              <a:srgbClr val="4B4D53"/>
            </a:solidFill>
            <a:ln w="0">
              <a:solidFill>
                <a:srgbClr val="9639FF"/>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grpSp>
    </p:spTree>
    <p:extLst>
      <p:ext uri="{BB962C8B-B14F-4D97-AF65-F5344CB8AC3E}">
        <p14:creationId xmlns:p14="http://schemas.microsoft.com/office/powerpoint/2010/main" val="41163189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5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249323" y="6356457"/>
            <a:ext cx="2844800" cy="365125"/>
          </a:xfrm>
          <a:prstGeom prst="rect">
            <a:avLst/>
          </a:prstGeom>
        </p:spPr>
        <p:txBody>
          <a:bodyPr/>
          <a:lstStyle/>
          <a:p>
            <a:pPr defTabSz="457200"/>
            <a:endParaRPr lang="de-DE">
              <a:solidFill>
                <a:prstClr val="black"/>
              </a:solidFill>
            </a:endParaRPr>
          </a:p>
        </p:txBody>
      </p:sp>
      <p:sp>
        <p:nvSpPr>
          <p:cNvPr id="3" name="Fußzeilenplatzhalter 2"/>
          <p:cNvSpPr>
            <a:spLocks noGrp="1"/>
          </p:cNvSpPr>
          <p:nvPr>
            <p:ph type="ftr" sz="quarter" idx="11"/>
          </p:nvPr>
        </p:nvSpPr>
        <p:spPr>
          <a:xfrm>
            <a:off x="3526108" y="6356457"/>
            <a:ext cx="3860800" cy="365125"/>
          </a:xfrm>
          <a:prstGeom prst="rect">
            <a:avLst/>
          </a:prstGeom>
        </p:spPr>
        <p:txBody>
          <a:bodyPr/>
          <a:lstStyle/>
          <a:p>
            <a:endParaRPr lang="de-DE">
              <a:solidFill>
                <a:prstClr val="black"/>
              </a:solidFill>
            </a:endParaRPr>
          </a:p>
        </p:txBody>
      </p:sp>
      <p:sp>
        <p:nvSpPr>
          <p:cNvPr id="4" name="Foliennummernplatzhalter 3"/>
          <p:cNvSpPr>
            <a:spLocks noGrp="1"/>
          </p:cNvSpPr>
          <p:nvPr>
            <p:ph type="sldNum" sz="quarter" idx="12"/>
          </p:nvPr>
        </p:nvSpPr>
        <p:spPr/>
        <p:txBody>
          <a:bodyPr/>
          <a:lstStyle/>
          <a:p>
            <a:fld id="{9B8D6598-781F-2047-8678-2153F8481427}" type="slidenum">
              <a:rPr lang="de-DE" smtClean="0">
                <a:solidFill>
                  <a:prstClr val="white">
                    <a:lumMod val="75000"/>
                  </a:prstClr>
                </a:solidFill>
              </a:rPr>
              <a:pPr/>
              <a:t>‹Nr.›</a:t>
            </a:fld>
            <a:endParaRPr lang="de-DE">
              <a:solidFill>
                <a:prstClr val="white">
                  <a:lumMod val="75000"/>
                </a:prstClr>
              </a:solidFill>
            </a:endParaRPr>
          </a:p>
        </p:txBody>
      </p:sp>
      <p:sp>
        <p:nvSpPr>
          <p:cNvPr id="6" name="Rechteck 5"/>
          <p:cNvSpPr/>
          <p:nvPr userDrawn="1"/>
        </p:nvSpPr>
        <p:spPr>
          <a:xfrm>
            <a:off x="281520" y="283723"/>
            <a:ext cx="11650133" cy="5706533"/>
          </a:xfrm>
          <a:prstGeom prst="rect">
            <a:avLst/>
          </a:prstGeom>
          <a:solidFill>
            <a:srgbClr val="62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de-DE">
              <a:solidFill>
                <a:prstClr val="white"/>
              </a:solidFill>
            </a:endParaRPr>
          </a:p>
        </p:txBody>
      </p:sp>
    </p:spTree>
    <p:extLst>
      <p:ext uri="{BB962C8B-B14F-4D97-AF65-F5344CB8AC3E}">
        <p14:creationId xmlns:p14="http://schemas.microsoft.com/office/powerpoint/2010/main" val="6278148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Content slide title only brown">
    <p:spTree>
      <p:nvGrpSpPr>
        <p:cNvPr id="1" name=""/>
        <p:cNvGrpSpPr/>
        <p:nvPr/>
      </p:nvGrpSpPr>
      <p:grpSpPr>
        <a:xfrm>
          <a:off x="0" y="0"/>
          <a:ext cx="0" cy="0"/>
          <a:chOff x="0" y="0"/>
          <a:chExt cx="0" cy="0"/>
        </a:xfrm>
      </p:grpSpPr>
      <p:sp>
        <p:nvSpPr>
          <p:cNvPr id="7" name="Fußzeilenplatzhalter 4"/>
          <p:cNvSpPr>
            <a:spLocks noGrp="1"/>
          </p:cNvSpPr>
          <p:nvPr>
            <p:ph type="ftr" sz="quarter" idx="11"/>
          </p:nvPr>
        </p:nvSpPr>
        <p:spPr>
          <a:xfrm>
            <a:off x="428466" y="6356454"/>
            <a:ext cx="9390063" cy="365125"/>
          </a:xfrm>
        </p:spPr>
        <p:txBody>
          <a:bodyPr/>
          <a:lstStyle>
            <a:lvl1pPr algn="l">
              <a:defRPr/>
            </a:lvl1pPr>
          </a:lstStyle>
          <a:p>
            <a:r>
              <a:rPr lang="de-DE" dirty="0">
                <a:solidFill>
                  <a:srgbClr val="435055">
                    <a:tint val="75000"/>
                  </a:srgbClr>
                </a:solidFill>
              </a:rPr>
              <a:t>© HIMA Paul Hildebrandt GmbH  </a:t>
            </a:r>
          </a:p>
        </p:txBody>
      </p:sp>
      <p:sp>
        <p:nvSpPr>
          <p:cNvPr id="8" name="Foliennummernplatzhalter 5"/>
          <p:cNvSpPr>
            <a:spLocks noGrp="1"/>
          </p:cNvSpPr>
          <p:nvPr>
            <p:ph type="sldNum" sz="quarter" idx="12"/>
          </p:nvPr>
        </p:nvSpPr>
        <p:spPr>
          <a:xfrm>
            <a:off x="11209406" y="6356454"/>
            <a:ext cx="554263" cy="365125"/>
          </a:xfrm>
        </p:spPr>
        <p:txBody>
          <a:bodyPr/>
          <a:lstStyle/>
          <a:p>
            <a:fld id="{73A10B5D-BA71-4904-B24B-ECE277640C0A}" type="slidenum">
              <a:rPr lang="de-DE" smtClean="0">
                <a:solidFill>
                  <a:srgbClr val="435055">
                    <a:tint val="75000"/>
                  </a:srgbClr>
                </a:solidFill>
              </a:rPr>
              <a:pPr/>
              <a:t>‹Nr.›</a:t>
            </a:fld>
            <a:endParaRPr lang="de-DE">
              <a:solidFill>
                <a:srgbClr val="435055">
                  <a:tint val="75000"/>
                </a:srgbClr>
              </a:solidFill>
            </a:endParaRPr>
          </a:p>
        </p:txBody>
      </p:sp>
      <p:sp>
        <p:nvSpPr>
          <p:cNvPr id="16" name="Rechteck 15"/>
          <p:cNvSpPr/>
          <p:nvPr userDrawn="1"/>
        </p:nvSpPr>
        <p:spPr>
          <a:xfrm>
            <a:off x="211206" y="212725"/>
            <a:ext cx="11766551" cy="6091238"/>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0" name="Grafik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7703097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headline and cop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0"/>
              <a:t>Titelmasterformat durch Klicken bearbeiten</a:t>
            </a:r>
          </a:p>
        </p:txBody>
      </p:sp>
      <p:sp>
        <p:nvSpPr>
          <p:cNvPr id="3" name="Inhaltsplatzhalter 2"/>
          <p:cNvSpPr>
            <a:spLocks noGrp="1"/>
          </p:cNvSpPr>
          <p:nvPr>
            <p:ph idx="1"/>
          </p:nvPr>
        </p:nvSpPr>
        <p:spPr/>
        <p:txBody>
          <a:bodyPr/>
          <a:lstStyle/>
          <a:p>
            <a:pPr lvl="0"/>
            <a:r>
              <a:rPr lang="en-GB" noProof="0"/>
              <a:t>Textmasterformat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6" name="Foliennummernplatzhalter 5"/>
          <p:cNvSpPr>
            <a:spLocks noGrp="1"/>
          </p:cNvSpPr>
          <p:nvPr>
            <p:ph type="sldNum" sz="quarter" idx="12"/>
          </p:nvPr>
        </p:nvSpPr>
        <p:spPr/>
        <p:txBody>
          <a:bodyPr/>
          <a:lstStyle/>
          <a:p>
            <a:fld id="{D6F39189-F8EC-47BD-B029-D60392C0B1DE}" type="slidenum">
              <a:rPr lang="en-GB" smtClean="0">
                <a:solidFill>
                  <a:srgbClr val="435055">
                    <a:tint val="75000"/>
                  </a:srgbClr>
                </a:solidFill>
              </a:rPr>
              <a:pPr/>
              <a:t>‹Nr.›</a:t>
            </a:fld>
            <a:endParaRPr lang="en-GB" dirty="0">
              <a:solidFill>
                <a:srgbClr val="435055">
                  <a:tint val="75000"/>
                </a:srgbClr>
              </a:solidFill>
            </a:endParaRPr>
          </a:p>
        </p:txBody>
      </p:sp>
    </p:spTree>
    <p:extLst>
      <p:ext uri="{BB962C8B-B14F-4D97-AF65-F5344CB8AC3E}">
        <p14:creationId xmlns:p14="http://schemas.microsoft.com/office/powerpoint/2010/main" val="2483100417"/>
      </p:ext>
    </p:extLst>
  </p:cSld>
  <p:clrMapOvr>
    <a:masterClrMapping/>
  </p:clrMapOvr>
  <p:transition spd="slow">
    <p:wipe dir="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0" name="Bildplatzhalter 19"/>
          <p:cNvSpPr>
            <a:spLocks noGrp="1"/>
          </p:cNvSpPr>
          <p:nvPr>
            <p:ph type="pic" sz="quarter" idx="10" hasCustomPrompt="1"/>
          </p:nvPr>
        </p:nvSpPr>
        <p:spPr>
          <a:xfrm>
            <a:off x="0" y="0"/>
            <a:ext cx="12192000" cy="6858000"/>
          </a:xfrm>
          <a:solidFill>
            <a:schemeClr val="tx2"/>
          </a:solidFill>
          <a:ln>
            <a:noFill/>
          </a:ln>
        </p:spPr>
        <p:txBody>
          <a:bodyPr/>
          <a:lstStyle>
            <a:lvl1pPr marL="0" indent="0">
              <a:buNone/>
              <a:defRPr baseline="0">
                <a:solidFill>
                  <a:schemeClr val="bg1"/>
                </a:solidFill>
              </a:defRPr>
            </a:lvl1pPr>
          </a:lstStyle>
          <a:p>
            <a:r>
              <a:rPr lang="en-US" noProof="0" dirty="0"/>
              <a:t>Click on the icon to add image</a:t>
            </a:r>
          </a:p>
        </p:txBody>
      </p:sp>
      <p:pic>
        <p:nvPicPr>
          <p:cNvPr id="5" name="Inhaltsplatzhalter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501188" y="552898"/>
            <a:ext cx="2263775" cy="1072253"/>
          </a:xfrm>
          <a:prstGeom prst="rect">
            <a:avLst/>
          </a:prstGeom>
        </p:spPr>
      </p:pic>
    </p:spTree>
    <p:extLst>
      <p:ext uri="{BB962C8B-B14F-4D97-AF65-F5344CB8AC3E}">
        <p14:creationId xmlns:p14="http://schemas.microsoft.com/office/powerpoint/2010/main" val="65946506"/>
      </p:ext>
    </p:extLst>
  </p:cSld>
  <p:clrMapOvr>
    <a:masterClrMapping/>
  </p:clrMapOvr>
  <p:extLst>
    <p:ext uri="{DCECCB84-F9BA-43D5-87BE-67443E8EF086}">
      <p15:sldGuideLst xmlns:p15="http://schemas.microsoft.com/office/powerpoint/2012/main">
        <p15:guide id="1" orient="horz" pos="397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3.jpe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4.jpe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3.jpe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3.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5.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8.xml"/><Relationship Id="rId7" Type="http://schemas.openxmlformats.org/officeDocument/2006/relationships/theme" Target="../theme/theme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8401" y="549276"/>
            <a:ext cx="11336563" cy="750790"/>
          </a:xfrm>
          <a:prstGeom prst="rect">
            <a:avLst/>
          </a:prstGeom>
        </p:spPr>
        <p:txBody>
          <a:bodyPr vert="horz" lIns="0" tIns="0" rIns="0" bIns="0" rtlCol="0" anchor="t" anchorCtr="0">
            <a:normAutofit/>
          </a:bodyPr>
          <a:lstStyle/>
          <a:p>
            <a:r>
              <a:rPr lang="en-US" noProof="0" dirty="0"/>
              <a:t>Click to edit title of the slide master</a:t>
            </a:r>
          </a:p>
        </p:txBody>
      </p:sp>
      <p:sp>
        <p:nvSpPr>
          <p:cNvPr id="3" name="Textplatzhalter 2"/>
          <p:cNvSpPr>
            <a:spLocks noGrp="1"/>
          </p:cNvSpPr>
          <p:nvPr>
            <p:ph type="body" idx="1"/>
          </p:nvPr>
        </p:nvSpPr>
        <p:spPr>
          <a:xfrm>
            <a:off x="428401" y="1604865"/>
            <a:ext cx="11336563" cy="4699098"/>
          </a:xfrm>
          <a:prstGeom prst="rect">
            <a:avLst/>
          </a:prstGeom>
        </p:spPr>
        <p:txBody>
          <a:bodyPr vert="horz"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ußzeilenplatzhalter 4"/>
          <p:cNvSpPr>
            <a:spLocks noGrp="1"/>
          </p:cNvSpPr>
          <p:nvPr>
            <p:ph type="ftr" sz="quarter" idx="3"/>
          </p:nvPr>
        </p:nvSpPr>
        <p:spPr>
          <a:xfrm>
            <a:off x="428400" y="6356454"/>
            <a:ext cx="7282088" cy="365125"/>
          </a:xfrm>
          <a:prstGeom prst="rect">
            <a:avLst/>
          </a:prstGeom>
        </p:spPr>
        <p:txBody>
          <a:bodyPr vert="horz" lIns="0" tIns="0" rIns="0" bIns="0" rtlCol="0" anchor="ctr"/>
          <a:lstStyle>
            <a:lvl1pPr algn="l">
              <a:defRPr sz="1200">
                <a:solidFill>
                  <a:schemeClr val="tx1">
                    <a:tint val="75000"/>
                  </a:schemeClr>
                </a:solidFill>
              </a:defRPr>
            </a:lvl1pPr>
          </a:lstStyle>
          <a:p>
            <a:r>
              <a:rPr lang="en-US" dirty="0"/>
              <a:t>© HIMA Paul Hildebrandt GmbH 2019</a:t>
            </a:r>
          </a:p>
        </p:txBody>
      </p:sp>
      <p:sp>
        <p:nvSpPr>
          <p:cNvPr id="6" name="Foliennummernplatzhalter 5"/>
          <p:cNvSpPr>
            <a:spLocks noGrp="1"/>
          </p:cNvSpPr>
          <p:nvPr>
            <p:ph type="sldNum" sz="quarter" idx="4"/>
          </p:nvPr>
        </p:nvSpPr>
        <p:spPr>
          <a:xfrm>
            <a:off x="10647433" y="6356454"/>
            <a:ext cx="1117599" cy="365125"/>
          </a:xfrm>
          <a:prstGeom prst="rect">
            <a:avLst/>
          </a:prstGeom>
        </p:spPr>
        <p:txBody>
          <a:bodyPr vert="horz" lIns="0" tIns="0" rIns="0" bIns="0" rtlCol="0" anchor="ctr"/>
          <a:lstStyle>
            <a:lvl1pPr algn="r">
              <a:defRPr sz="1200">
                <a:solidFill>
                  <a:schemeClr val="tx1">
                    <a:tint val="75000"/>
                  </a:schemeClr>
                </a:solidFill>
              </a:defRPr>
            </a:lvl1pPr>
          </a:lstStyle>
          <a:p>
            <a:fld id="{73A10B5D-BA71-4904-B24B-ECE277640C0A}" type="slidenum">
              <a:rPr lang="en-US" noProof="0" smtClean="0"/>
              <a:t>‹Nr.›</a:t>
            </a:fld>
            <a:endParaRPr lang="en-US" noProof="0" dirty="0"/>
          </a:p>
        </p:txBody>
      </p:sp>
    </p:spTree>
    <p:extLst>
      <p:ext uri="{BB962C8B-B14F-4D97-AF65-F5344CB8AC3E}">
        <p14:creationId xmlns:p14="http://schemas.microsoft.com/office/powerpoint/2010/main" val="67236893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5" r:id="rId3"/>
    <p:sldLayoutId id="2147483728" r:id="rId4"/>
    <p:sldLayoutId id="2147483731" r:id="rId5"/>
    <p:sldLayoutId id="2147483734" r:id="rId6"/>
    <p:sldLayoutId id="2147483724" r:id="rId7"/>
    <p:sldLayoutId id="2147483723" r:id="rId8"/>
    <p:sldLayoutId id="2147483739" r:id="rId9"/>
    <p:sldLayoutId id="2147483737" r:id="rId10"/>
    <p:sldLayoutId id="2147483738" r:id="rId11"/>
    <p:sldLayoutId id="2147483742" r:id="rId12"/>
    <p:sldLayoutId id="2147483740" r:id="rId13"/>
    <p:sldLayoutId id="2147483741" r:id="rId14"/>
    <p:sldLayoutId id="2147483745" r:id="rId15"/>
    <p:sldLayoutId id="2147483743" r:id="rId16"/>
    <p:sldLayoutId id="2147483744" r:id="rId17"/>
    <p:sldLayoutId id="2147483748" r:id="rId18"/>
    <p:sldLayoutId id="2147483746" r:id="rId19"/>
    <p:sldLayoutId id="2147483747" r:id="rId20"/>
    <p:sldLayoutId id="2147483751" r:id="rId21"/>
    <p:sldLayoutId id="2147483749" r:id="rId22"/>
    <p:sldLayoutId id="2147483750" r:id="rId23"/>
    <p:sldLayoutId id="2147483752" r:id="rId24"/>
    <p:sldLayoutId id="2147483753" r:id="rId25"/>
    <p:sldLayoutId id="2147484025" r:id="rId26"/>
    <p:sldLayoutId id="2147484026" r:id="rId2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ymbol" panose="05050102010706020507"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8" pos="268" userDrawn="1">
          <p15:clr>
            <a:srgbClr val="F26B43"/>
          </p15:clr>
        </p15:guide>
        <p15:guide id="49" pos="355" userDrawn="1">
          <p15:clr>
            <a:srgbClr val="F26B43"/>
          </p15:clr>
        </p15:guide>
        <p15:guide id="50" pos="619" userDrawn="1">
          <p15:clr>
            <a:srgbClr val="F26B43"/>
          </p15:clr>
        </p15:guide>
        <p15:guide id="51" pos="705" userDrawn="1">
          <p15:clr>
            <a:srgbClr val="F26B43"/>
          </p15:clr>
        </p15:guide>
        <p15:guide id="52" pos="973" userDrawn="1">
          <p15:clr>
            <a:srgbClr val="F26B43"/>
          </p15:clr>
        </p15:guide>
        <p15:guide id="53" pos="1058" userDrawn="1">
          <p15:clr>
            <a:srgbClr val="F26B43"/>
          </p15:clr>
        </p15:guide>
        <p15:guide id="54" pos="1327" userDrawn="1">
          <p15:clr>
            <a:srgbClr val="F26B43"/>
          </p15:clr>
        </p15:guide>
        <p15:guide id="55" pos="1413" userDrawn="1">
          <p15:clr>
            <a:srgbClr val="F26B43"/>
          </p15:clr>
        </p15:guide>
        <p15:guide id="56" pos="1678" userDrawn="1">
          <p15:clr>
            <a:srgbClr val="F26B43"/>
          </p15:clr>
        </p15:guide>
        <p15:guide id="57" pos="1764" userDrawn="1">
          <p15:clr>
            <a:srgbClr val="F26B43"/>
          </p15:clr>
        </p15:guide>
        <p15:guide id="58" pos="2033" userDrawn="1">
          <p15:clr>
            <a:srgbClr val="F26B43"/>
          </p15:clr>
        </p15:guide>
        <p15:guide id="59" pos="2119" userDrawn="1">
          <p15:clr>
            <a:srgbClr val="F26B43"/>
          </p15:clr>
        </p15:guide>
        <p15:guide id="60" pos="2384" userDrawn="1">
          <p15:clr>
            <a:srgbClr val="F26B43"/>
          </p15:clr>
        </p15:guide>
        <p15:guide id="61" pos="2472" userDrawn="1">
          <p15:clr>
            <a:srgbClr val="F26B43"/>
          </p15:clr>
        </p15:guide>
        <p15:guide id="62" pos="2737" userDrawn="1">
          <p15:clr>
            <a:srgbClr val="F26B43"/>
          </p15:clr>
        </p15:guide>
        <p15:guide id="63" pos="2823" userDrawn="1">
          <p15:clr>
            <a:srgbClr val="F26B43"/>
          </p15:clr>
        </p15:guide>
        <p15:guide id="64" pos="3092" userDrawn="1">
          <p15:clr>
            <a:srgbClr val="F26B43"/>
          </p15:clr>
        </p15:guide>
        <p15:guide id="65" pos="3177" userDrawn="1">
          <p15:clr>
            <a:srgbClr val="F26B43"/>
          </p15:clr>
        </p15:guide>
        <p15:guide id="66" pos="3444" userDrawn="1">
          <p15:clr>
            <a:srgbClr val="F26B43"/>
          </p15:clr>
        </p15:guide>
        <p15:guide id="67" pos="3529" userDrawn="1">
          <p15:clr>
            <a:srgbClr val="F26B43"/>
          </p15:clr>
        </p15:guide>
        <p15:guide id="68" pos="3795" userDrawn="1">
          <p15:clr>
            <a:srgbClr val="F26B43"/>
          </p15:clr>
        </p15:guide>
        <p15:guide id="69" pos="7411" userDrawn="1">
          <p15:clr>
            <a:srgbClr val="F26B43"/>
          </p15:clr>
        </p15:guide>
        <p15:guide id="70" pos="7326" userDrawn="1">
          <p15:clr>
            <a:srgbClr val="F26B43"/>
          </p15:clr>
        </p15:guide>
        <p15:guide id="71" pos="7061" userDrawn="1">
          <p15:clr>
            <a:srgbClr val="F26B43"/>
          </p15:clr>
        </p15:guide>
        <p15:guide id="72" pos="6973" userDrawn="1">
          <p15:clr>
            <a:srgbClr val="F26B43"/>
          </p15:clr>
        </p15:guide>
        <p15:guide id="73" pos="6707" userDrawn="1">
          <p15:clr>
            <a:srgbClr val="F26B43"/>
          </p15:clr>
        </p15:guide>
        <p15:guide id="74" pos="6621" userDrawn="1">
          <p15:clr>
            <a:srgbClr val="F26B43"/>
          </p15:clr>
        </p15:guide>
        <p15:guide id="75" pos="6352" userDrawn="1">
          <p15:clr>
            <a:srgbClr val="F26B43"/>
          </p15:clr>
        </p15:guide>
        <p15:guide id="76" pos="6266" userDrawn="1">
          <p15:clr>
            <a:srgbClr val="F26B43"/>
          </p15:clr>
        </p15:guide>
        <p15:guide id="77" pos="6000" userDrawn="1">
          <p15:clr>
            <a:srgbClr val="F26B43"/>
          </p15:clr>
        </p15:guide>
        <p15:guide id="78" pos="5914" userDrawn="1">
          <p15:clr>
            <a:srgbClr val="F26B43"/>
          </p15:clr>
        </p15:guide>
        <p15:guide id="79" pos="5648" userDrawn="1">
          <p15:clr>
            <a:srgbClr val="F26B43"/>
          </p15:clr>
        </p15:guide>
        <p15:guide id="80" pos="5562" userDrawn="1">
          <p15:clr>
            <a:srgbClr val="F26B43"/>
          </p15:clr>
        </p15:guide>
        <p15:guide id="81" pos="5295" userDrawn="1">
          <p15:clr>
            <a:srgbClr val="F26B43"/>
          </p15:clr>
        </p15:guide>
        <p15:guide id="82" pos="5209" userDrawn="1">
          <p15:clr>
            <a:srgbClr val="F26B43"/>
          </p15:clr>
        </p15:guide>
        <p15:guide id="83" pos="4943" userDrawn="1">
          <p15:clr>
            <a:srgbClr val="F26B43"/>
          </p15:clr>
        </p15:guide>
        <p15:guide id="84" pos="4857" userDrawn="1">
          <p15:clr>
            <a:srgbClr val="F26B43"/>
          </p15:clr>
        </p15:guide>
        <p15:guide id="85" pos="4589" userDrawn="1">
          <p15:clr>
            <a:srgbClr val="F26B43"/>
          </p15:clr>
        </p15:guide>
        <p15:guide id="86" pos="4502" userDrawn="1">
          <p15:clr>
            <a:srgbClr val="F26B43"/>
          </p15:clr>
        </p15:guide>
        <p15:guide id="87" pos="4236" userDrawn="1">
          <p15:clr>
            <a:srgbClr val="F26B43"/>
          </p15:clr>
        </p15:guide>
        <p15:guide id="88" pos="4151" userDrawn="1">
          <p15:clr>
            <a:srgbClr val="F26B43"/>
          </p15:clr>
        </p15:guide>
        <p15:guide id="89" pos="3883" userDrawn="1">
          <p15:clr>
            <a:srgbClr val="F26B43"/>
          </p15:clr>
        </p15:guide>
        <p15:guide id="90" orient="horz" pos="346" userDrawn="1">
          <p15:clr>
            <a:srgbClr val="F26B43"/>
          </p15:clr>
        </p15:guide>
        <p15:guide id="91" orient="horz" pos="3971" userDrawn="1">
          <p15:clr>
            <a:srgbClr val="F26B43"/>
          </p15:clr>
        </p15:guide>
        <p15:guide id="92" pos="133" userDrawn="1">
          <p15:clr>
            <a:srgbClr val="F26B43"/>
          </p15:clr>
        </p15:guide>
        <p15:guide id="93" pos="7545" userDrawn="1">
          <p15:clr>
            <a:srgbClr val="F26B43"/>
          </p15:clr>
        </p15:guide>
        <p15:guide id="94" orient="horz" pos="1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1" descr="master_titel_2"/>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Box 8"/>
          <p:cNvSpPr txBox="1">
            <a:spLocks noChangeArrowheads="1"/>
          </p:cNvSpPr>
          <p:nvPr userDrawn="1"/>
        </p:nvSpPr>
        <p:spPr bwMode="auto">
          <a:xfrm>
            <a:off x="11400367" y="6518275"/>
            <a:ext cx="67098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r" fontAlgn="base">
              <a:spcBef>
                <a:spcPct val="50000"/>
              </a:spcBef>
              <a:spcAft>
                <a:spcPct val="0"/>
              </a:spcAft>
            </a:pPr>
            <a:fld id="{79E404D9-A9FE-47BB-B6FF-1065E6B8CDD4}" type="slidenum">
              <a:rPr lang="de-DE" sz="900">
                <a:solidFill>
                  <a:srgbClr val="969696"/>
                </a:solidFill>
                <a:latin typeface="Arial" charset="0"/>
              </a:rPr>
              <a:pPr algn="r" fontAlgn="base">
                <a:spcBef>
                  <a:spcPct val="50000"/>
                </a:spcBef>
                <a:spcAft>
                  <a:spcPct val="0"/>
                </a:spcAft>
              </a:pPr>
              <a:t>‹Nr.›</a:t>
            </a:fld>
            <a:endParaRPr lang="de-DE" sz="900">
              <a:solidFill>
                <a:srgbClr val="969696"/>
              </a:solidFill>
              <a:latin typeface="Arial" charset="0"/>
            </a:endParaRPr>
          </a:p>
        </p:txBody>
      </p:sp>
      <p:sp>
        <p:nvSpPr>
          <p:cNvPr id="1028" name="Text Box 9"/>
          <p:cNvSpPr txBox="1">
            <a:spLocks noChangeArrowheads="1"/>
          </p:cNvSpPr>
          <p:nvPr/>
        </p:nvSpPr>
        <p:spPr bwMode="auto">
          <a:xfrm>
            <a:off x="11400367" y="6518275"/>
            <a:ext cx="67098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r" fontAlgn="base">
              <a:spcBef>
                <a:spcPct val="50000"/>
              </a:spcBef>
              <a:spcAft>
                <a:spcPct val="0"/>
              </a:spcAft>
            </a:pPr>
            <a:fld id="{12D347FD-591E-4F01-B283-AD5D08D67FF2}" type="slidenum">
              <a:rPr lang="de-DE" sz="900">
                <a:solidFill>
                  <a:srgbClr val="969696"/>
                </a:solidFill>
                <a:latin typeface="Arial" charset="0"/>
              </a:rPr>
              <a:pPr algn="r" fontAlgn="base">
                <a:spcBef>
                  <a:spcPct val="50000"/>
                </a:spcBef>
                <a:spcAft>
                  <a:spcPct val="0"/>
                </a:spcAft>
              </a:pPr>
              <a:t>‹Nr.›</a:t>
            </a:fld>
            <a:endParaRPr lang="de-DE" sz="900">
              <a:solidFill>
                <a:srgbClr val="969696"/>
              </a:solidFill>
              <a:latin typeface="Arial" charset="0"/>
            </a:endParaRPr>
          </a:p>
        </p:txBody>
      </p:sp>
      <p:sp>
        <p:nvSpPr>
          <p:cNvPr id="1029" name="Rectangle 12"/>
          <p:cNvSpPr>
            <a:spLocks noGrp="1" noChangeArrowheads="1"/>
          </p:cNvSpPr>
          <p:nvPr>
            <p:ph type="body" idx="1"/>
          </p:nvPr>
        </p:nvSpPr>
        <p:spPr bwMode="auto">
          <a:xfrm>
            <a:off x="508000" y="1676490"/>
            <a:ext cx="87376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spAutoFit/>
          </a:bodyPr>
          <a:lstStyle/>
          <a:p>
            <a:pPr lvl="0"/>
            <a:r>
              <a:rPr lang="de-DE"/>
              <a:t>Click to edit Master text styles</a:t>
            </a:r>
          </a:p>
          <a:p>
            <a:pPr lvl="1"/>
            <a:r>
              <a:rPr lang="de-DE"/>
              <a:t>Second level</a:t>
            </a:r>
          </a:p>
          <a:p>
            <a:pPr lvl="2"/>
            <a:r>
              <a:rPr lang="de-DE"/>
              <a:t>Third level</a:t>
            </a:r>
          </a:p>
          <a:p>
            <a:pPr lvl="3"/>
            <a:r>
              <a:rPr lang="de-DE"/>
              <a:t>Fourth level</a:t>
            </a:r>
          </a:p>
        </p:txBody>
      </p:sp>
      <p:sp>
        <p:nvSpPr>
          <p:cNvPr id="1030" name="Rectangle 13"/>
          <p:cNvSpPr>
            <a:spLocks noGrp="1" noChangeArrowheads="1"/>
          </p:cNvSpPr>
          <p:nvPr>
            <p:ph type="title"/>
          </p:nvPr>
        </p:nvSpPr>
        <p:spPr bwMode="auto">
          <a:xfrm>
            <a:off x="508003" y="201705"/>
            <a:ext cx="1113790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p>
            <a:pPr lvl="0"/>
            <a:r>
              <a:rPr lang="de-DE"/>
              <a:t>Click to edit Master title style</a:t>
            </a:r>
          </a:p>
        </p:txBody>
      </p:sp>
    </p:spTree>
    <p:extLst>
      <p:ext uri="{BB962C8B-B14F-4D97-AF65-F5344CB8AC3E}">
        <p14:creationId xmlns:p14="http://schemas.microsoft.com/office/powerpoint/2010/main" val="1102202336"/>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ransition>
    <p:wipe dir="r"/>
  </p:transition>
  <p:txStyles>
    <p:titleStyle>
      <a:lvl1pPr algn="l" rtl="0" eaLnBrk="0" fontAlgn="base" hangingPunct="0">
        <a:lnSpc>
          <a:spcPct val="90000"/>
        </a:lnSpc>
        <a:spcBef>
          <a:spcPct val="0"/>
        </a:spcBef>
        <a:spcAft>
          <a:spcPct val="0"/>
        </a:spcAft>
        <a:defRPr sz="2400" b="1">
          <a:solidFill>
            <a:schemeClr val="accent1"/>
          </a:solidFill>
          <a:latin typeface="+mj-lt"/>
          <a:ea typeface="+mj-ea"/>
          <a:cs typeface="+mj-cs"/>
        </a:defRPr>
      </a:lvl1pPr>
      <a:lvl2pPr algn="l" rtl="0" eaLnBrk="0" fontAlgn="base" hangingPunct="0">
        <a:lnSpc>
          <a:spcPct val="90000"/>
        </a:lnSpc>
        <a:spcBef>
          <a:spcPct val="0"/>
        </a:spcBef>
        <a:spcAft>
          <a:spcPct val="0"/>
        </a:spcAft>
        <a:defRPr sz="2400" b="1">
          <a:solidFill>
            <a:schemeClr val="accent1"/>
          </a:solidFill>
          <a:latin typeface="Arial" charset="0"/>
          <a:cs typeface="Arial" charset="0"/>
        </a:defRPr>
      </a:lvl2pPr>
      <a:lvl3pPr algn="l" rtl="0" eaLnBrk="0" fontAlgn="base" hangingPunct="0">
        <a:lnSpc>
          <a:spcPct val="90000"/>
        </a:lnSpc>
        <a:spcBef>
          <a:spcPct val="0"/>
        </a:spcBef>
        <a:spcAft>
          <a:spcPct val="0"/>
        </a:spcAft>
        <a:defRPr sz="2400" b="1">
          <a:solidFill>
            <a:schemeClr val="accent1"/>
          </a:solidFill>
          <a:latin typeface="Arial" charset="0"/>
          <a:cs typeface="Arial" charset="0"/>
        </a:defRPr>
      </a:lvl3pPr>
      <a:lvl4pPr algn="l" rtl="0" eaLnBrk="0" fontAlgn="base" hangingPunct="0">
        <a:lnSpc>
          <a:spcPct val="90000"/>
        </a:lnSpc>
        <a:spcBef>
          <a:spcPct val="0"/>
        </a:spcBef>
        <a:spcAft>
          <a:spcPct val="0"/>
        </a:spcAft>
        <a:defRPr sz="2400" b="1">
          <a:solidFill>
            <a:schemeClr val="accent1"/>
          </a:solidFill>
          <a:latin typeface="Arial" charset="0"/>
          <a:cs typeface="Arial" charset="0"/>
        </a:defRPr>
      </a:lvl4pPr>
      <a:lvl5pPr algn="l" rtl="0" eaLnBrk="0" fontAlgn="base" hangingPunct="0">
        <a:lnSpc>
          <a:spcPct val="90000"/>
        </a:lnSpc>
        <a:spcBef>
          <a:spcPct val="0"/>
        </a:spcBef>
        <a:spcAft>
          <a:spcPct val="0"/>
        </a:spcAft>
        <a:defRPr sz="2400" b="1">
          <a:solidFill>
            <a:schemeClr val="accent1"/>
          </a:solidFill>
          <a:latin typeface="Arial" charset="0"/>
          <a:cs typeface="Arial" charset="0"/>
        </a:defRPr>
      </a:lvl5pPr>
      <a:lvl6pPr marL="457200" algn="l" rtl="0" fontAlgn="base">
        <a:lnSpc>
          <a:spcPct val="90000"/>
        </a:lnSpc>
        <a:spcBef>
          <a:spcPct val="0"/>
        </a:spcBef>
        <a:spcAft>
          <a:spcPct val="0"/>
        </a:spcAft>
        <a:defRPr sz="2400" b="1">
          <a:solidFill>
            <a:schemeClr val="accent1"/>
          </a:solidFill>
          <a:latin typeface="Arial" charset="0"/>
          <a:cs typeface="Arial" charset="0"/>
        </a:defRPr>
      </a:lvl6pPr>
      <a:lvl7pPr marL="914400" algn="l" rtl="0" fontAlgn="base">
        <a:lnSpc>
          <a:spcPct val="90000"/>
        </a:lnSpc>
        <a:spcBef>
          <a:spcPct val="0"/>
        </a:spcBef>
        <a:spcAft>
          <a:spcPct val="0"/>
        </a:spcAft>
        <a:defRPr sz="2400" b="1">
          <a:solidFill>
            <a:schemeClr val="accent1"/>
          </a:solidFill>
          <a:latin typeface="Arial" charset="0"/>
          <a:cs typeface="Arial" charset="0"/>
        </a:defRPr>
      </a:lvl7pPr>
      <a:lvl8pPr marL="1371600" algn="l" rtl="0" fontAlgn="base">
        <a:lnSpc>
          <a:spcPct val="90000"/>
        </a:lnSpc>
        <a:spcBef>
          <a:spcPct val="0"/>
        </a:spcBef>
        <a:spcAft>
          <a:spcPct val="0"/>
        </a:spcAft>
        <a:defRPr sz="2400" b="1">
          <a:solidFill>
            <a:schemeClr val="accent1"/>
          </a:solidFill>
          <a:latin typeface="Arial" charset="0"/>
          <a:cs typeface="Arial" charset="0"/>
        </a:defRPr>
      </a:lvl8pPr>
      <a:lvl9pPr marL="1828800" algn="l" rtl="0" fontAlgn="base">
        <a:lnSpc>
          <a:spcPct val="90000"/>
        </a:lnSpc>
        <a:spcBef>
          <a:spcPct val="0"/>
        </a:spcBef>
        <a:spcAft>
          <a:spcPct val="0"/>
        </a:spcAft>
        <a:defRPr sz="2400" b="1">
          <a:solidFill>
            <a:schemeClr val="accent1"/>
          </a:solidFill>
          <a:latin typeface="Arial" charset="0"/>
          <a:cs typeface="Arial" charset="0"/>
        </a:defRPr>
      </a:lvl9pPr>
    </p:titleStyle>
    <p:bodyStyle>
      <a:lvl1pPr marL="342900" indent="-342900" algn="l" rtl="0" eaLnBrk="0" fontAlgn="base" hangingPunct="0">
        <a:lnSpc>
          <a:spcPct val="110000"/>
        </a:lnSpc>
        <a:spcBef>
          <a:spcPct val="55000"/>
        </a:spcBef>
        <a:spcAft>
          <a:spcPct val="0"/>
        </a:spcAft>
        <a:buClr>
          <a:schemeClr val="tx1"/>
        </a:buClr>
        <a:buFont typeface="Wingdings" pitchFamily="2" charset="2"/>
        <a:defRPr sz="1600">
          <a:solidFill>
            <a:schemeClr val="tx1"/>
          </a:solidFill>
          <a:latin typeface="+mn-lt"/>
          <a:ea typeface="+mn-ea"/>
          <a:cs typeface="+mn-cs"/>
        </a:defRPr>
      </a:lvl1pPr>
      <a:lvl2pPr marL="227013" indent="-225425" algn="l" rtl="0" eaLnBrk="0" fontAlgn="base" hangingPunct="0">
        <a:lnSpc>
          <a:spcPct val="110000"/>
        </a:lnSpc>
        <a:spcBef>
          <a:spcPct val="55000"/>
        </a:spcBef>
        <a:spcAft>
          <a:spcPct val="0"/>
        </a:spcAft>
        <a:buClr>
          <a:schemeClr val="tx1"/>
        </a:buClr>
        <a:buFont typeface="Wingdings" pitchFamily="2" charset="2"/>
        <a:buChar char="§"/>
        <a:defRPr sz="1600">
          <a:solidFill>
            <a:schemeClr val="tx1"/>
          </a:solidFill>
          <a:latin typeface="+mn-lt"/>
          <a:cs typeface="+mn-cs"/>
        </a:defRPr>
      </a:lvl2pPr>
      <a:lvl3pPr marL="685800" indent="-228600" algn="l" rtl="0" eaLnBrk="0" fontAlgn="base" hangingPunct="0">
        <a:lnSpc>
          <a:spcPct val="110000"/>
        </a:lnSpc>
        <a:spcBef>
          <a:spcPct val="55000"/>
        </a:spcBef>
        <a:spcAft>
          <a:spcPct val="0"/>
        </a:spcAft>
        <a:buClr>
          <a:schemeClr val="tx1"/>
        </a:buClr>
        <a:buFont typeface="Arial" charset="0"/>
        <a:buChar char="–"/>
        <a:defRPr sz="1600">
          <a:solidFill>
            <a:schemeClr val="tx1"/>
          </a:solidFill>
          <a:latin typeface="+mn-lt"/>
          <a:cs typeface="+mn-cs"/>
        </a:defRPr>
      </a:lvl3pPr>
      <a:lvl4pPr marL="1143000" indent="-228600" algn="l" rtl="0" eaLnBrk="0" fontAlgn="base" hangingPunct="0">
        <a:lnSpc>
          <a:spcPct val="110000"/>
        </a:lnSpc>
        <a:spcBef>
          <a:spcPct val="55000"/>
        </a:spcBef>
        <a:spcAft>
          <a:spcPct val="0"/>
        </a:spcAft>
        <a:buClr>
          <a:schemeClr val="tx1"/>
        </a:buClr>
        <a:buFont typeface="Arial" charset="0"/>
        <a:buChar char="–"/>
        <a:defRPr sz="1400">
          <a:solidFill>
            <a:schemeClr val="tx1"/>
          </a:solidFill>
          <a:latin typeface="+mn-lt"/>
          <a:cs typeface="+mn-cs"/>
        </a:defRPr>
      </a:lvl4pPr>
      <a:lvl5pPr marL="1400175" indent="87313" algn="l" rtl="0" eaLnBrk="0" fontAlgn="base" hangingPunct="0">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5pPr>
      <a:lvl6pPr marL="18573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6pPr>
      <a:lvl7pPr marL="23145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7pPr>
      <a:lvl8pPr marL="27717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8pPr>
      <a:lvl9pPr marL="32289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482" name="Picture 2" descr="Kugel_Spiegelung_06-Horizon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4875067"/>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1" descr="master_titel_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1656" name="Text Box 8"/>
          <p:cNvSpPr txBox="1">
            <a:spLocks noChangeArrowheads="1"/>
          </p:cNvSpPr>
          <p:nvPr userDrawn="1"/>
        </p:nvSpPr>
        <p:spPr bwMode="auto">
          <a:xfrm>
            <a:off x="11400367" y="6518275"/>
            <a:ext cx="670984" cy="228600"/>
          </a:xfrm>
          <a:prstGeom prst="rect">
            <a:avLst/>
          </a:prstGeom>
          <a:noFill/>
          <a:ln w="12700">
            <a:noFill/>
            <a:miter lim="800000"/>
            <a:headEnd/>
            <a:tailEnd/>
          </a:ln>
          <a:effectLst/>
        </p:spPr>
        <p:txBody>
          <a:bodyPr>
            <a:spAutoFit/>
          </a:bodyPr>
          <a:lstStyle/>
          <a:p>
            <a:pPr algn="r" eaLnBrk="0" fontAlgn="base" hangingPunct="0">
              <a:spcBef>
                <a:spcPct val="50000"/>
              </a:spcBef>
              <a:spcAft>
                <a:spcPct val="0"/>
              </a:spcAft>
              <a:defRPr/>
            </a:pPr>
            <a:fld id="{2595BFE5-BDF2-41DE-8CD3-137369D4511B}" type="slidenum">
              <a:rPr lang="de-DE" sz="900">
                <a:solidFill>
                  <a:srgbClr val="969696"/>
                </a:solidFill>
              </a:rPr>
              <a:pPr algn="r" eaLnBrk="0" fontAlgn="base" hangingPunct="0">
                <a:spcBef>
                  <a:spcPct val="50000"/>
                </a:spcBef>
                <a:spcAft>
                  <a:spcPct val="0"/>
                </a:spcAft>
                <a:defRPr/>
              </a:pPr>
              <a:t>‹Nr.›</a:t>
            </a:fld>
            <a:endParaRPr lang="de-DE" sz="900">
              <a:solidFill>
                <a:srgbClr val="969696"/>
              </a:solidFill>
            </a:endParaRPr>
          </a:p>
        </p:txBody>
      </p:sp>
      <p:sp>
        <p:nvSpPr>
          <p:cNvPr id="1129481" name="Text Box 9"/>
          <p:cNvSpPr txBox="1">
            <a:spLocks noChangeArrowheads="1"/>
          </p:cNvSpPr>
          <p:nvPr/>
        </p:nvSpPr>
        <p:spPr bwMode="auto">
          <a:xfrm>
            <a:off x="11400367" y="6518275"/>
            <a:ext cx="670984" cy="228600"/>
          </a:xfrm>
          <a:prstGeom prst="rect">
            <a:avLst/>
          </a:prstGeom>
          <a:noFill/>
          <a:ln w="12700">
            <a:noFill/>
            <a:miter lim="800000"/>
            <a:headEnd/>
            <a:tailEnd/>
          </a:ln>
          <a:effectLst/>
        </p:spPr>
        <p:txBody>
          <a:bodyPr>
            <a:spAutoFit/>
          </a:bodyPr>
          <a:lstStyle/>
          <a:p>
            <a:pPr algn="r" eaLnBrk="0" fontAlgn="base" hangingPunct="0">
              <a:spcBef>
                <a:spcPct val="50000"/>
              </a:spcBef>
              <a:spcAft>
                <a:spcPct val="0"/>
              </a:spcAft>
              <a:defRPr/>
            </a:pPr>
            <a:fld id="{086FFCCE-E24A-437C-9550-B83A3C07A512}" type="slidenum">
              <a:rPr lang="de-DE" sz="900">
                <a:solidFill>
                  <a:srgbClr val="969696"/>
                </a:solidFill>
              </a:rPr>
              <a:pPr algn="r" eaLnBrk="0" fontAlgn="base" hangingPunct="0">
                <a:spcBef>
                  <a:spcPct val="50000"/>
                </a:spcBef>
                <a:spcAft>
                  <a:spcPct val="0"/>
                </a:spcAft>
                <a:defRPr/>
              </a:pPr>
              <a:t>‹Nr.›</a:t>
            </a:fld>
            <a:endParaRPr lang="de-DE" sz="900">
              <a:solidFill>
                <a:srgbClr val="969696"/>
              </a:solidFill>
            </a:endParaRPr>
          </a:p>
        </p:txBody>
      </p:sp>
      <p:sp>
        <p:nvSpPr>
          <p:cNvPr id="1029" name="Rectangle 12"/>
          <p:cNvSpPr>
            <a:spLocks noGrp="1" noChangeArrowheads="1"/>
          </p:cNvSpPr>
          <p:nvPr>
            <p:ph type="body" idx="1"/>
          </p:nvPr>
        </p:nvSpPr>
        <p:spPr bwMode="auto">
          <a:xfrm>
            <a:off x="508000" y="1676490"/>
            <a:ext cx="87376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spAutoFit/>
          </a:bodyPr>
          <a:lstStyle/>
          <a:p>
            <a:pPr lvl="0"/>
            <a:r>
              <a:rPr lang="de-DE"/>
              <a:t>Click to edit Master text styles</a:t>
            </a:r>
          </a:p>
          <a:p>
            <a:pPr lvl="1"/>
            <a:r>
              <a:rPr lang="de-DE"/>
              <a:t>Second level</a:t>
            </a:r>
          </a:p>
          <a:p>
            <a:pPr lvl="2"/>
            <a:r>
              <a:rPr lang="de-DE"/>
              <a:t>Third level</a:t>
            </a:r>
          </a:p>
          <a:p>
            <a:pPr lvl="3"/>
            <a:r>
              <a:rPr lang="de-DE"/>
              <a:t>Fourth level</a:t>
            </a:r>
          </a:p>
        </p:txBody>
      </p:sp>
      <p:sp>
        <p:nvSpPr>
          <p:cNvPr id="1030" name="Rectangle 13"/>
          <p:cNvSpPr>
            <a:spLocks noGrp="1" noChangeArrowheads="1"/>
          </p:cNvSpPr>
          <p:nvPr>
            <p:ph type="title"/>
          </p:nvPr>
        </p:nvSpPr>
        <p:spPr bwMode="auto">
          <a:xfrm>
            <a:off x="508003" y="201700"/>
            <a:ext cx="1113790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p>
            <a:pPr lvl="0"/>
            <a:r>
              <a:rPr lang="de-DE"/>
              <a:t>Click to edit Master title style</a:t>
            </a:r>
          </a:p>
        </p:txBody>
      </p:sp>
    </p:spTree>
    <p:extLst>
      <p:ext uri="{BB962C8B-B14F-4D97-AF65-F5344CB8AC3E}">
        <p14:creationId xmlns:p14="http://schemas.microsoft.com/office/powerpoint/2010/main" val="2523883281"/>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p:transition>
    <p:wipe dir="r"/>
  </p:transition>
  <p:txStyles>
    <p:titleStyle>
      <a:lvl1pPr algn="l" rtl="0" eaLnBrk="0" fontAlgn="base" hangingPunct="0">
        <a:lnSpc>
          <a:spcPct val="90000"/>
        </a:lnSpc>
        <a:spcBef>
          <a:spcPct val="0"/>
        </a:spcBef>
        <a:spcAft>
          <a:spcPct val="0"/>
        </a:spcAft>
        <a:defRPr sz="2400" b="1">
          <a:solidFill>
            <a:schemeClr val="accent1"/>
          </a:solidFill>
          <a:latin typeface="+mj-lt"/>
          <a:ea typeface="+mj-ea"/>
          <a:cs typeface="+mj-cs"/>
        </a:defRPr>
      </a:lvl1pPr>
      <a:lvl2pPr algn="l" rtl="0" eaLnBrk="0" fontAlgn="base" hangingPunct="0">
        <a:lnSpc>
          <a:spcPct val="90000"/>
        </a:lnSpc>
        <a:spcBef>
          <a:spcPct val="0"/>
        </a:spcBef>
        <a:spcAft>
          <a:spcPct val="0"/>
        </a:spcAft>
        <a:defRPr sz="2400" b="1">
          <a:solidFill>
            <a:schemeClr val="accent1"/>
          </a:solidFill>
          <a:latin typeface="Arial" charset="0"/>
          <a:cs typeface="Arial" charset="0"/>
        </a:defRPr>
      </a:lvl2pPr>
      <a:lvl3pPr algn="l" rtl="0" eaLnBrk="0" fontAlgn="base" hangingPunct="0">
        <a:lnSpc>
          <a:spcPct val="90000"/>
        </a:lnSpc>
        <a:spcBef>
          <a:spcPct val="0"/>
        </a:spcBef>
        <a:spcAft>
          <a:spcPct val="0"/>
        </a:spcAft>
        <a:defRPr sz="2400" b="1">
          <a:solidFill>
            <a:schemeClr val="accent1"/>
          </a:solidFill>
          <a:latin typeface="Arial" charset="0"/>
          <a:cs typeface="Arial" charset="0"/>
        </a:defRPr>
      </a:lvl3pPr>
      <a:lvl4pPr algn="l" rtl="0" eaLnBrk="0" fontAlgn="base" hangingPunct="0">
        <a:lnSpc>
          <a:spcPct val="90000"/>
        </a:lnSpc>
        <a:spcBef>
          <a:spcPct val="0"/>
        </a:spcBef>
        <a:spcAft>
          <a:spcPct val="0"/>
        </a:spcAft>
        <a:defRPr sz="2400" b="1">
          <a:solidFill>
            <a:schemeClr val="accent1"/>
          </a:solidFill>
          <a:latin typeface="Arial" charset="0"/>
          <a:cs typeface="Arial" charset="0"/>
        </a:defRPr>
      </a:lvl4pPr>
      <a:lvl5pPr algn="l" rtl="0" eaLnBrk="0" fontAlgn="base" hangingPunct="0">
        <a:lnSpc>
          <a:spcPct val="90000"/>
        </a:lnSpc>
        <a:spcBef>
          <a:spcPct val="0"/>
        </a:spcBef>
        <a:spcAft>
          <a:spcPct val="0"/>
        </a:spcAft>
        <a:defRPr sz="2400" b="1">
          <a:solidFill>
            <a:schemeClr val="accent1"/>
          </a:solidFill>
          <a:latin typeface="Arial" charset="0"/>
          <a:cs typeface="Arial" charset="0"/>
        </a:defRPr>
      </a:lvl5pPr>
      <a:lvl6pPr marL="457200" algn="l" rtl="0" fontAlgn="base">
        <a:lnSpc>
          <a:spcPct val="90000"/>
        </a:lnSpc>
        <a:spcBef>
          <a:spcPct val="0"/>
        </a:spcBef>
        <a:spcAft>
          <a:spcPct val="0"/>
        </a:spcAft>
        <a:defRPr sz="2400" b="1">
          <a:solidFill>
            <a:schemeClr val="accent1"/>
          </a:solidFill>
          <a:latin typeface="Arial" charset="0"/>
          <a:cs typeface="Arial" charset="0"/>
        </a:defRPr>
      </a:lvl6pPr>
      <a:lvl7pPr marL="914400" algn="l" rtl="0" fontAlgn="base">
        <a:lnSpc>
          <a:spcPct val="90000"/>
        </a:lnSpc>
        <a:spcBef>
          <a:spcPct val="0"/>
        </a:spcBef>
        <a:spcAft>
          <a:spcPct val="0"/>
        </a:spcAft>
        <a:defRPr sz="2400" b="1">
          <a:solidFill>
            <a:schemeClr val="accent1"/>
          </a:solidFill>
          <a:latin typeface="Arial" charset="0"/>
          <a:cs typeface="Arial" charset="0"/>
        </a:defRPr>
      </a:lvl7pPr>
      <a:lvl8pPr marL="1371600" algn="l" rtl="0" fontAlgn="base">
        <a:lnSpc>
          <a:spcPct val="90000"/>
        </a:lnSpc>
        <a:spcBef>
          <a:spcPct val="0"/>
        </a:spcBef>
        <a:spcAft>
          <a:spcPct val="0"/>
        </a:spcAft>
        <a:defRPr sz="2400" b="1">
          <a:solidFill>
            <a:schemeClr val="accent1"/>
          </a:solidFill>
          <a:latin typeface="Arial" charset="0"/>
          <a:cs typeface="Arial" charset="0"/>
        </a:defRPr>
      </a:lvl8pPr>
      <a:lvl9pPr marL="1828800" algn="l" rtl="0" fontAlgn="base">
        <a:lnSpc>
          <a:spcPct val="90000"/>
        </a:lnSpc>
        <a:spcBef>
          <a:spcPct val="0"/>
        </a:spcBef>
        <a:spcAft>
          <a:spcPct val="0"/>
        </a:spcAft>
        <a:defRPr sz="2400" b="1">
          <a:solidFill>
            <a:schemeClr val="accent1"/>
          </a:solidFill>
          <a:latin typeface="Arial" charset="0"/>
          <a:cs typeface="Arial" charset="0"/>
        </a:defRPr>
      </a:lvl9pPr>
    </p:titleStyle>
    <p:bodyStyle>
      <a:lvl1pPr marL="342900" indent="-342900" algn="l" rtl="0" eaLnBrk="0" fontAlgn="base" hangingPunct="0">
        <a:lnSpc>
          <a:spcPct val="110000"/>
        </a:lnSpc>
        <a:spcBef>
          <a:spcPct val="55000"/>
        </a:spcBef>
        <a:spcAft>
          <a:spcPct val="0"/>
        </a:spcAft>
        <a:buClr>
          <a:schemeClr val="tx1"/>
        </a:buClr>
        <a:buFont typeface="Wingdings" pitchFamily="2" charset="2"/>
        <a:defRPr sz="1600">
          <a:solidFill>
            <a:schemeClr val="tx1"/>
          </a:solidFill>
          <a:latin typeface="+mn-lt"/>
          <a:ea typeface="+mn-ea"/>
          <a:cs typeface="+mn-cs"/>
        </a:defRPr>
      </a:lvl1pPr>
      <a:lvl2pPr marL="227013" indent="-225425" algn="l" rtl="0" eaLnBrk="0" fontAlgn="base" hangingPunct="0">
        <a:lnSpc>
          <a:spcPct val="110000"/>
        </a:lnSpc>
        <a:spcBef>
          <a:spcPct val="55000"/>
        </a:spcBef>
        <a:spcAft>
          <a:spcPct val="0"/>
        </a:spcAft>
        <a:buClr>
          <a:schemeClr val="tx1"/>
        </a:buClr>
        <a:buFont typeface="Wingdings" pitchFamily="2" charset="2"/>
        <a:buChar char="§"/>
        <a:defRPr sz="1600">
          <a:solidFill>
            <a:schemeClr val="tx1"/>
          </a:solidFill>
          <a:latin typeface="+mn-lt"/>
          <a:cs typeface="+mn-cs"/>
        </a:defRPr>
      </a:lvl2pPr>
      <a:lvl3pPr marL="685800" indent="-228600" algn="l" rtl="0" eaLnBrk="0" fontAlgn="base" hangingPunct="0">
        <a:lnSpc>
          <a:spcPct val="110000"/>
        </a:lnSpc>
        <a:spcBef>
          <a:spcPct val="55000"/>
        </a:spcBef>
        <a:spcAft>
          <a:spcPct val="0"/>
        </a:spcAft>
        <a:buClr>
          <a:schemeClr val="tx1"/>
        </a:buClr>
        <a:buFont typeface="Arial" charset="0"/>
        <a:buChar char="–"/>
        <a:defRPr sz="1600">
          <a:solidFill>
            <a:schemeClr val="tx1"/>
          </a:solidFill>
          <a:latin typeface="+mn-lt"/>
          <a:cs typeface="+mn-cs"/>
        </a:defRPr>
      </a:lvl3pPr>
      <a:lvl4pPr marL="1143000" indent="-228600" algn="l" rtl="0" eaLnBrk="0" fontAlgn="base" hangingPunct="0">
        <a:lnSpc>
          <a:spcPct val="110000"/>
        </a:lnSpc>
        <a:spcBef>
          <a:spcPct val="55000"/>
        </a:spcBef>
        <a:spcAft>
          <a:spcPct val="0"/>
        </a:spcAft>
        <a:buClr>
          <a:schemeClr val="tx1"/>
        </a:buClr>
        <a:buFont typeface="Arial" charset="0"/>
        <a:buChar char="–"/>
        <a:defRPr sz="1400">
          <a:solidFill>
            <a:schemeClr val="tx1"/>
          </a:solidFill>
          <a:latin typeface="+mn-lt"/>
          <a:cs typeface="+mn-cs"/>
        </a:defRPr>
      </a:lvl4pPr>
      <a:lvl5pPr marL="1400175" indent="87313" algn="l" rtl="0" eaLnBrk="0" fontAlgn="base" hangingPunct="0">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5pPr>
      <a:lvl6pPr marL="18573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6pPr>
      <a:lvl7pPr marL="23145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7pPr>
      <a:lvl8pPr marL="27717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8pPr>
      <a:lvl9pPr marL="32289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1" descr="master_titel_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1656" name="Text Box 8"/>
          <p:cNvSpPr txBox="1">
            <a:spLocks noChangeArrowheads="1"/>
          </p:cNvSpPr>
          <p:nvPr/>
        </p:nvSpPr>
        <p:spPr bwMode="auto">
          <a:xfrm>
            <a:off x="11400367" y="6518275"/>
            <a:ext cx="670984" cy="228600"/>
          </a:xfrm>
          <a:prstGeom prst="rect">
            <a:avLst/>
          </a:prstGeom>
          <a:noFill/>
          <a:ln w="12700">
            <a:noFill/>
            <a:miter lim="800000"/>
            <a:headEnd/>
            <a:tailEnd/>
          </a:ln>
          <a:effectLst/>
        </p:spPr>
        <p:txBody>
          <a:bodyPr>
            <a:spAutoFit/>
          </a:bodyPr>
          <a:lstStyle/>
          <a:p>
            <a:pPr algn="r" eaLnBrk="0" fontAlgn="base" hangingPunct="0">
              <a:spcBef>
                <a:spcPct val="50000"/>
              </a:spcBef>
              <a:spcAft>
                <a:spcPct val="0"/>
              </a:spcAft>
              <a:defRPr/>
            </a:pPr>
            <a:fld id="{2ED228DC-434F-40C8-AEFA-14E598E1F1F4}" type="slidenum">
              <a:rPr lang="de-DE" sz="900">
                <a:solidFill>
                  <a:srgbClr val="919191"/>
                </a:solidFill>
              </a:rPr>
              <a:pPr algn="r" eaLnBrk="0" fontAlgn="base" hangingPunct="0">
                <a:spcBef>
                  <a:spcPct val="50000"/>
                </a:spcBef>
                <a:spcAft>
                  <a:spcPct val="0"/>
                </a:spcAft>
                <a:defRPr/>
              </a:pPr>
              <a:t>‹Nr.›</a:t>
            </a:fld>
            <a:endParaRPr lang="de-DE" sz="900">
              <a:solidFill>
                <a:srgbClr val="919191"/>
              </a:solidFill>
            </a:endParaRPr>
          </a:p>
        </p:txBody>
      </p:sp>
      <p:sp>
        <p:nvSpPr>
          <p:cNvPr id="1129481" name="Text Box 9"/>
          <p:cNvSpPr txBox="1">
            <a:spLocks noChangeArrowheads="1"/>
          </p:cNvSpPr>
          <p:nvPr/>
        </p:nvSpPr>
        <p:spPr bwMode="auto">
          <a:xfrm>
            <a:off x="11400367" y="6518275"/>
            <a:ext cx="670984" cy="228600"/>
          </a:xfrm>
          <a:prstGeom prst="rect">
            <a:avLst/>
          </a:prstGeom>
          <a:noFill/>
          <a:ln w="12700">
            <a:noFill/>
            <a:miter lim="800000"/>
            <a:headEnd/>
            <a:tailEnd/>
          </a:ln>
          <a:effectLst/>
        </p:spPr>
        <p:txBody>
          <a:bodyPr>
            <a:spAutoFit/>
          </a:bodyPr>
          <a:lstStyle/>
          <a:p>
            <a:pPr algn="r" eaLnBrk="0" fontAlgn="base" hangingPunct="0">
              <a:spcBef>
                <a:spcPct val="50000"/>
              </a:spcBef>
              <a:spcAft>
                <a:spcPct val="0"/>
              </a:spcAft>
              <a:defRPr/>
            </a:pPr>
            <a:fld id="{6769BB21-311C-4476-8CC9-A257F21B21E9}" type="slidenum">
              <a:rPr lang="de-DE" sz="900">
                <a:solidFill>
                  <a:srgbClr val="919191"/>
                </a:solidFill>
              </a:rPr>
              <a:pPr algn="r" eaLnBrk="0" fontAlgn="base" hangingPunct="0">
                <a:spcBef>
                  <a:spcPct val="50000"/>
                </a:spcBef>
                <a:spcAft>
                  <a:spcPct val="0"/>
                </a:spcAft>
                <a:defRPr/>
              </a:pPr>
              <a:t>‹Nr.›</a:t>
            </a:fld>
            <a:endParaRPr lang="de-DE" sz="900">
              <a:solidFill>
                <a:srgbClr val="919191"/>
              </a:solidFill>
            </a:endParaRPr>
          </a:p>
        </p:txBody>
      </p:sp>
      <p:sp>
        <p:nvSpPr>
          <p:cNvPr id="1029" name="Rectangle 12"/>
          <p:cNvSpPr>
            <a:spLocks noGrp="1" noChangeArrowheads="1"/>
          </p:cNvSpPr>
          <p:nvPr>
            <p:ph type="body" idx="1"/>
          </p:nvPr>
        </p:nvSpPr>
        <p:spPr bwMode="auto">
          <a:xfrm>
            <a:off x="527051" y="1679658"/>
            <a:ext cx="87376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spAutoFit/>
          </a:bodyPr>
          <a:lstStyle/>
          <a:p>
            <a:pPr lvl="0"/>
            <a:r>
              <a:rPr lang="de-DE"/>
              <a:t>Click to edit Master text styles</a:t>
            </a:r>
          </a:p>
          <a:p>
            <a:pPr lvl="1"/>
            <a:r>
              <a:rPr lang="de-DE"/>
              <a:t>Second level</a:t>
            </a:r>
          </a:p>
          <a:p>
            <a:pPr lvl="2"/>
            <a:r>
              <a:rPr lang="de-DE"/>
              <a:t>Third level</a:t>
            </a:r>
          </a:p>
          <a:p>
            <a:pPr lvl="3"/>
            <a:r>
              <a:rPr lang="de-DE"/>
              <a:t>Fourth level</a:t>
            </a:r>
          </a:p>
        </p:txBody>
      </p:sp>
      <p:sp>
        <p:nvSpPr>
          <p:cNvPr id="1030" name="Rectangle 13"/>
          <p:cNvSpPr>
            <a:spLocks noGrp="1" noChangeArrowheads="1"/>
          </p:cNvSpPr>
          <p:nvPr>
            <p:ph type="title"/>
          </p:nvPr>
        </p:nvSpPr>
        <p:spPr bwMode="auto">
          <a:xfrm>
            <a:off x="508003" y="201699"/>
            <a:ext cx="1113790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p>
            <a:pPr lvl="0"/>
            <a:r>
              <a:rPr lang="de-DE"/>
              <a:t>Click to edit Master title style</a:t>
            </a:r>
          </a:p>
        </p:txBody>
      </p:sp>
    </p:spTree>
    <p:extLst>
      <p:ext uri="{BB962C8B-B14F-4D97-AF65-F5344CB8AC3E}">
        <p14:creationId xmlns:p14="http://schemas.microsoft.com/office/powerpoint/2010/main" val="4066962228"/>
      </p:ext>
    </p:extLst>
  </p:cSld>
  <p:clrMap bg1="lt1" tx1="dk1" bg2="lt2" tx2="dk2" accent1="accent1" accent2="accent2" accent3="accent3" accent4="accent4" accent5="accent5" accent6="accent6" hlink="hlink" folHlink="folHlink"/>
  <p:sldLayoutIdLst>
    <p:sldLayoutId id="2147484119"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Lst>
  <p:transition>
    <p:wipe dir="r"/>
  </p:transition>
  <p:txStyles>
    <p:titleStyle>
      <a:lvl1pPr algn="l" rtl="0" eaLnBrk="0" fontAlgn="base" hangingPunct="0">
        <a:lnSpc>
          <a:spcPct val="90000"/>
        </a:lnSpc>
        <a:spcBef>
          <a:spcPct val="0"/>
        </a:spcBef>
        <a:spcAft>
          <a:spcPct val="0"/>
        </a:spcAft>
        <a:defRPr sz="2400" b="1">
          <a:solidFill>
            <a:schemeClr val="bg1"/>
          </a:solidFill>
          <a:latin typeface="+mj-lt"/>
          <a:ea typeface="+mj-ea"/>
          <a:cs typeface="+mj-cs"/>
        </a:defRPr>
      </a:lvl1pPr>
      <a:lvl2pPr algn="l" rtl="0" eaLnBrk="0" fontAlgn="base" hangingPunct="0">
        <a:lnSpc>
          <a:spcPct val="90000"/>
        </a:lnSpc>
        <a:spcBef>
          <a:spcPct val="0"/>
        </a:spcBef>
        <a:spcAft>
          <a:spcPct val="0"/>
        </a:spcAft>
        <a:defRPr sz="2400" b="1">
          <a:solidFill>
            <a:schemeClr val="bg1"/>
          </a:solidFill>
          <a:latin typeface="Arial" charset="0"/>
          <a:cs typeface="Arial" charset="0"/>
        </a:defRPr>
      </a:lvl2pPr>
      <a:lvl3pPr algn="l" rtl="0" eaLnBrk="0" fontAlgn="base" hangingPunct="0">
        <a:lnSpc>
          <a:spcPct val="90000"/>
        </a:lnSpc>
        <a:spcBef>
          <a:spcPct val="0"/>
        </a:spcBef>
        <a:spcAft>
          <a:spcPct val="0"/>
        </a:spcAft>
        <a:defRPr sz="2400" b="1">
          <a:solidFill>
            <a:schemeClr val="bg1"/>
          </a:solidFill>
          <a:latin typeface="Arial" charset="0"/>
          <a:cs typeface="Arial" charset="0"/>
        </a:defRPr>
      </a:lvl3pPr>
      <a:lvl4pPr algn="l" rtl="0" eaLnBrk="0" fontAlgn="base" hangingPunct="0">
        <a:lnSpc>
          <a:spcPct val="90000"/>
        </a:lnSpc>
        <a:spcBef>
          <a:spcPct val="0"/>
        </a:spcBef>
        <a:spcAft>
          <a:spcPct val="0"/>
        </a:spcAft>
        <a:defRPr sz="2400" b="1">
          <a:solidFill>
            <a:schemeClr val="bg1"/>
          </a:solidFill>
          <a:latin typeface="Arial" charset="0"/>
          <a:cs typeface="Arial" charset="0"/>
        </a:defRPr>
      </a:lvl4pPr>
      <a:lvl5pPr algn="l" rtl="0" eaLnBrk="0" fontAlgn="base" hangingPunct="0">
        <a:lnSpc>
          <a:spcPct val="90000"/>
        </a:lnSpc>
        <a:spcBef>
          <a:spcPct val="0"/>
        </a:spcBef>
        <a:spcAft>
          <a:spcPct val="0"/>
        </a:spcAft>
        <a:defRPr sz="2400" b="1">
          <a:solidFill>
            <a:schemeClr val="bg1"/>
          </a:solidFill>
          <a:latin typeface="Arial" charset="0"/>
          <a:cs typeface="Arial" charset="0"/>
        </a:defRPr>
      </a:lvl5pPr>
      <a:lvl6pPr marL="457200" algn="l" rtl="0" fontAlgn="base">
        <a:lnSpc>
          <a:spcPct val="90000"/>
        </a:lnSpc>
        <a:spcBef>
          <a:spcPct val="0"/>
        </a:spcBef>
        <a:spcAft>
          <a:spcPct val="0"/>
        </a:spcAft>
        <a:defRPr sz="2400" b="1">
          <a:solidFill>
            <a:schemeClr val="bg1"/>
          </a:solidFill>
          <a:latin typeface="Arial" charset="0"/>
          <a:cs typeface="Arial" charset="0"/>
        </a:defRPr>
      </a:lvl6pPr>
      <a:lvl7pPr marL="914400" algn="l" rtl="0" fontAlgn="base">
        <a:lnSpc>
          <a:spcPct val="90000"/>
        </a:lnSpc>
        <a:spcBef>
          <a:spcPct val="0"/>
        </a:spcBef>
        <a:spcAft>
          <a:spcPct val="0"/>
        </a:spcAft>
        <a:defRPr sz="2400" b="1">
          <a:solidFill>
            <a:schemeClr val="bg1"/>
          </a:solidFill>
          <a:latin typeface="Arial" charset="0"/>
          <a:cs typeface="Arial" charset="0"/>
        </a:defRPr>
      </a:lvl7pPr>
      <a:lvl8pPr marL="1371600" algn="l" rtl="0" fontAlgn="base">
        <a:lnSpc>
          <a:spcPct val="90000"/>
        </a:lnSpc>
        <a:spcBef>
          <a:spcPct val="0"/>
        </a:spcBef>
        <a:spcAft>
          <a:spcPct val="0"/>
        </a:spcAft>
        <a:defRPr sz="2400" b="1">
          <a:solidFill>
            <a:schemeClr val="bg1"/>
          </a:solidFill>
          <a:latin typeface="Arial" charset="0"/>
          <a:cs typeface="Arial" charset="0"/>
        </a:defRPr>
      </a:lvl8pPr>
      <a:lvl9pPr marL="1828800" algn="l" rtl="0" fontAlgn="base">
        <a:lnSpc>
          <a:spcPct val="90000"/>
        </a:lnSpc>
        <a:spcBef>
          <a:spcPct val="0"/>
        </a:spcBef>
        <a:spcAft>
          <a:spcPct val="0"/>
        </a:spcAft>
        <a:defRPr sz="2400" b="1">
          <a:solidFill>
            <a:schemeClr val="bg1"/>
          </a:solidFill>
          <a:latin typeface="Arial" charset="0"/>
          <a:cs typeface="Arial" charset="0"/>
        </a:defRPr>
      </a:lvl9pPr>
    </p:titleStyle>
    <p:bodyStyle>
      <a:lvl1pPr marL="342900" indent="-342900" algn="l" rtl="0" eaLnBrk="0" fontAlgn="base" hangingPunct="0">
        <a:lnSpc>
          <a:spcPct val="110000"/>
        </a:lnSpc>
        <a:spcBef>
          <a:spcPct val="55000"/>
        </a:spcBef>
        <a:spcAft>
          <a:spcPct val="0"/>
        </a:spcAft>
        <a:buClr>
          <a:schemeClr val="tx1"/>
        </a:buClr>
        <a:buFont typeface="Wingdings" pitchFamily="2" charset="2"/>
        <a:defRPr sz="1600">
          <a:solidFill>
            <a:schemeClr val="tx1"/>
          </a:solidFill>
          <a:latin typeface="+mn-lt"/>
          <a:ea typeface="+mn-ea"/>
          <a:cs typeface="+mn-cs"/>
        </a:defRPr>
      </a:lvl1pPr>
      <a:lvl2pPr marL="227013" indent="-225425" algn="l" rtl="0" eaLnBrk="0" fontAlgn="base" hangingPunct="0">
        <a:lnSpc>
          <a:spcPct val="110000"/>
        </a:lnSpc>
        <a:spcBef>
          <a:spcPct val="55000"/>
        </a:spcBef>
        <a:spcAft>
          <a:spcPct val="0"/>
        </a:spcAft>
        <a:buClr>
          <a:schemeClr val="tx1"/>
        </a:buClr>
        <a:buFont typeface="Wingdings" pitchFamily="2" charset="2"/>
        <a:buChar char="§"/>
        <a:defRPr sz="1600">
          <a:solidFill>
            <a:schemeClr val="tx1"/>
          </a:solidFill>
          <a:latin typeface="+mn-lt"/>
          <a:cs typeface="+mn-cs"/>
        </a:defRPr>
      </a:lvl2pPr>
      <a:lvl3pPr marL="685800" indent="-228600" algn="l" rtl="0" eaLnBrk="0" fontAlgn="base" hangingPunct="0">
        <a:lnSpc>
          <a:spcPct val="110000"/>
        </a:lnSpc>
        <a:spcBef>
          <a:spcPct val="55000"/>
        </a:spcBef>
        <a:spcAft>
          <a:spcPct val="0"/>
        </a:spcAft>
        <a:buClr>
          <a:schemeClr val="tx1"/>
        </a:buClr>
        <a:buFont typeface="Arial" charset="0"/>
        <a:buChar char="–"/>
        <a:defRPr sz="1600">
          <a:solidFill>
            <a:schemeClr val="tx1"/>
          </a:solidFill>
          <a:latin typeface="+mn-lt"/>
          <a:cs typeface="+mn-cs"/>
        </a:defRPr>
      </a:lvl3pPr>
      <a:lvl4pPr marL="1143000" indent="-228600" algn="l" rtl="0" eaLnBrk="0" fontAlgn="base" hangingPunct="0">
        <a:lnSpc>
          <a:spcPct val="110000"/>
        </a:lnSpc>
        <a:spcBef>
          <a:spcPct val="55000"/>
        </a:spcBef>
        <a:spcAft>
          <a:spcPct val="0"/>
        </a:spcAft>
        <a:buClr>
          <a:schemeClr val="tx1"/>
        </a:buClr>
        <a:buFont typeface="Arial" charset="0"/>
        <a:buChar char="–"/>
        <a:defRPr sz="1400">
          <a:solidFill>
            <a:schemeClr val="tx1"/>
          </a:solidFill>
          <a:latin typeface="+mn-lt"/>
          <a:cs typeface="+mn-cs"/>
        </a:defRPr>
      </a:lvl4pPr>
      <a:lvl5pPr marL="1400175" indent="87313" algn="l" rtl="0" eaLnBrk="0" fontAlgn="base" hangingPunct="0">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5pPr>
      <a:lvl6pPr marL="18573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6pPr>
      <a:lvl7pPr marL="23145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7pPr>
      <a:lvl8pPr marL="27717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8pPr>
      <a:lvl9pPr marL="3228975" indent="87313" algn="l" rtl="0" fontAlgn="base">
        <a:lnSpc>
          <a:spcPct val="120000"/>
        </a:lnSpc>
        <a:spcBef>
          <a:spcPct val="80000"/>
        </a:spcBef>
        <a:spcAft>
          <a:spcPct val="0"/>
        </a:spcAft>
        <a:buClr>
          <a:schemeClr val="bg2"/>
        </a:buClr>
        <a:buFont typeface="Wingdings" pitchFamily="2" charset="2"/>
        <a:buChar char="§"/>
        <a:defRPr sz="16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8401" y="549276"/>
            <a:ext cx="11336563" cy="750790"/>
          </a:xfrm>
          <a:prstGeom prst="rect">
            <a:avLst/>
          </a:prstGeom>
        </p:spPr>
        <p:txBody>
          <a:bodyPr vert="horz" lIns="0" tIns="0" rIns="0" bIns="0" rtlCol="0" anchor="t" anchorCtr="0">
            <a:normAutofit/>
          </a:bodyPr>
          <a:lstStyle/>
          <a:p>
            <a:r>
              <a:rPr lang="en-US" noProof="0" dirty="0"/>
              <a:t>Click to edit title of the slide master</a:t>
            </a:r>
          </a:p>
        </p:txBody>
      </p:sp>
      <p:sp>
        <p:nvSpPr>
          <p:cNvPr id="3" name="Textplatzhalter 2"/>
          <p:cNvSpPr>
            <a:spLocks noGrp="1"/>
          </p:cNvSpPr>
          <p:nvPr>
            <p:ph type="body" idx="1"/>
          </p:nvPr>
        </p:nvSpPr>
        <p:spPr>
          <a:xfrm>
            <a:off x="428401" y="1604865"/>
            <a:ext cx="11336563" cy="4699098"/>
          </a:xfrm>
          <a:prstGeom prst="rect">
            <a:avLst/>
          </a:prstGeom>
        </p:spPr>
        <p:txBody>
          <a:bodyPr vert="horz"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ußzeilenplatzhalter 4"/>
          <p:cNvSpPr>
            <a:spLocks noGrp="1"/>
          </p:cNvSpPr>
          <p:nvPr>
            <p:ph type="ftr" sz="quarter" idx="3"/>
          </p:nvPr>
        </p:nvSpPr>
        <p:spPr>
          <a:xfrm>
            <a:off x="428400" y="6356454"/>
            <a:ext cx="7282088" cy="365125"/>
          </a:xfrm>
          <a:prstGeom prst="rect">
            <a:avLst/>
          </a:prstGeom>
        </p:spPr>
        <p:txBody>
          <a:bodyPr vert="horz" lIns="0" tIns="0" rIns="0" bIns="0" rtlCol="0" anchor="ctr"/>
          <a:lstStyle>
            <a:lvl1pPr algn="l">
              <a:defRPr sz="1200">
                <a:solidFill>
                  <a:schemeClr val="tx1">
                    <a:tint val="75000"/>
                  </a:schemeClr>
                </a:solidFill>
              </a:defRPr>
            </a:lvl1pPr>
          </a:lstStyle>
          <a:p>
            <a:r>
              <a:rPr lang="en-US" dirty="0">
                <a:solidFill>
                  <a:srgbClr val="435055">
                    <a:tint val="75000"/>
                  </a:srgbClr>
                </a:solidFill>
              </a:rPr>
              <a:t>© HIMA Paul Hildebrandt GmbH 2019</a:t>
            </a:r>
          </a:p>
        </p:txBody>
      </p:sp>
      <p:sp>
        <p:nvSpPr>
          <p:cNvPr id="6" name="Foliennummernplatzhalter 5"/>
          <p:cNvSpPr>
            <a:spLocks noGrp="1"/>
          </p:cNvSpPr>
          <p:nvPr>
            <p:ph type="sldNum" sz="quarter" idx="4"/>
          </p:nvPr>
        </p:nvSpPr>
        <p:spPr>
          <a:xfrm>
            <a:off x="10647433" y="6356454"/>
            <a:ext cx="1117599" cy="365125"/>
          </a:xfrm>
          <a:prstGeom prst="rect">
            <a:avLst/>
          </a:prstGeom>
        </p:spPr>
        <p:txBody>
          <a:bodyPr vert="horz" lIns="0" tIns="0" rIns="0" bIns="0" rtlCol="0" anchor="ctr"/>
          <a:lstStyle>
            <a:lvl1pPr algn="r">
              <a:defRPr sz="1200">
                <a:solidFill>
                  <a:schemeClr val="tx1">
                    <a:tint val="75000"/>
                  </a:schemeClr>
                </a:solidFill>
              </a:defRPr>
            </a:lvl1pPr>
          </a:lstStyle>
          <a:p>
            <a:fld id="{73A10B5D-BA71-4904-B24B-ECE277640C0A}" type="slidenum">
              <a:rPr lang="en-US" smtClean="0">
                <a:solidFill>
                  <a:srgbClr val="435055">
                    <a:tint val="75000"/>
                  </a:srgbClr>
                </a:solidFill>
              </a:rPr>
              <a:pPr/>
              <a:t>‹Nr.›</a:t>
            </a:fld>
            <a:endParaRPr lang="en-US" dirty="0">
              <a:solidFill>
                <a:srgbClr val="435055">
                  <a:tint val="75000"/>
                </a:srgbClr>
              </a:solidFill>
            </a:endParaRPr>
          </a:p>
        </p:txBody>
      </p:sp>
    </p:spTree>
    <p:extLst>
      <p:ext uri="{BB962C8B-B14F-4D97-AF65-F5344CB8AC3E}">
        <p14:creationId xmlns:p14="http://schemas.microsoft.com/office/powerpoint/2010/main" val="340267461"/>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 id="2147484229" r:id="rId22"/>
    <p:sldLayoutId id="2147484230" r:id="rId23"/>
    <p:sldLayoutId id="2147484231" r:id="rId24"/>
    <p:sldLayoutId id="2147484232" r:id="rId25"/>
    <p:sldLayoutId id="2147484233" r:id="rId26"/>
    <p:sldLayoutId id="2147484234" r:id="rId2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ymbol" panose="05050102010706020507"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8" pos="268" userDrawn="1">
          <p15:clr>
            <a:srgbClr val="F26B43"/>
          </p15:clr>
        </p15:guide>
        <p15:guide id="49" pos="355" userDrawn="1">
          <p15:clr>
            <a:srgbClr val="F26B43"/>
          </p15:clr>
        </p15:guide>
        <p15:guide id="50" pos="619" userDrawn="1">
          <p15:clr>
            <a:srgbClr val="F26B43"/>
          </p15:clr>
        </p15:guide>
        <p15:guide id="51" pos="705" userDrawn="1">
          <p15:clr>
            <a:srgbClr val="F26B43"/>
          </p15:clr>
        </p15:guide>
        <p15:guide id="52" pos="973" userDrawn="1">
          <p15:clr>
            <a:srgbClr val="F26B43"/>
          </p15:clr>
        </p15:guide>
        <p15:guide id="53" pos="1058" userDrawn="1">
          <p15:clr>
            <a:srgbClr val="F26B43"/>
          </p15:clr>
        </p15:guide>
        <p15:guide id="54" pos="1327" userDrawn="1">
          <p15:clr>
            <a:srgbClr val="F26B43"/>
          </p15:clr>
        </p15:guide>
        <p15:guide id="55" pos="1413" userDrawn="1">
          <p15:clr>
            <a:srgbClr val="F26B43"/>
          </p15:clr>
        </p15:guide>
        <p15:guide id="56" pos="1678" userDrawn="1">
          <p15:clr>
            <a:srgbClr val="F26B43"/>
          </p15:clr>
        </p15:guide>
        <p15:guide id="57" pos="1764" userDrawn="1">
          <p15:clr>
            <a:srgbClr val="F26B43"/>
          </p15:clr>
        </p15:guide>
        <p15:guide id="58" pos="2033" userDrawn="1">
          <p15:clr>
            <a:srgbClr val="F26B43"/>
          </p15:clr>
        </p15:guide>
        <p15:guide id="59" pos="2119" userDrawn="1">
          <p15:clr>
            <a:srgbClr val="F26B43"/>
          </p15:clr>
        </p15:guide>
        <p15:guide id="60" pos="2384" userDrawn="1">
          <p15:clr>
            <a:srgbClr val="F26B43"/>
          </p15:clr>
        </p15:guide>
        <p15:guide id="61" pos="2472" userDrawn="1">
          <p15:clr>
            <a:srgbClr val="F26B43"/>
          </p15:clr>
        </p15:guide>
        <p15:guide id="62" pos="2737" userDrawn="1">
          <p15:clr>
            <a:srgbClr val="F26B43"/>
          </p15:clr>
        </p15:guide>
        <p15:guide id="63" pos="2823" userDrawn="1">
          <p15:clr>
            <a:srgbClr val="F26B43"/>
          </p15:clr>
        </p15:guide>
        <p15:guide id="64" pos="3092" userDrawn="1">
          <p15:clr>
            <a:srgbClr val="F26B43"/>
          </p15:clr>
        </p15:guide>
        <p15:guide id="65" pos="3177" userDrawn="1">
          <p15:clr>
            <a:srgbClr val="F26B43"/>
          </p15:clr>
        </p15:guide>
        <p15:guide id="66" pos="3444" userDrawn="1">
          <p15:clr>
            <a:srgbClr val="F26B43"/>
          </p15:clr>
        </p15:guide>
        <p15:guide id="67" pos="3529" userDrawn="1">
          <p15:clr>
            <a:srgbClr val="F26B43"/>
          </p15:clr>
        </p15:guide>
        <p15:guide id="68" pos="3795" userDrawn="1">
          <p15:clr>
            <a:srgbClr val="F26B43"/>
          </p15:clr>
        </p15:guide>
        <p15:guide id="69" pos="7411" userDrawn="1">
          <p15:clr>
            <a:srgbClr val="F26B43"/>
          </p15:clr>
        </p15:guide>
        <p15:guide id="70" pos="7326" userDrawn="1">
          <p15:clr>
            <a:srgbClr val="F26B43"/>
          </p15:clr>
        </p15:guide>
        <p15:guide id="71" pos="7061" userDrawn="1">
          <p15:clr>
            <a:srgbClr val="F26B43"/>
          </p15:clr>
        </p15:guide>
        <p15:guide id="72" pos="6973" userDrawn="1">
          <p15:clr>
            <a:srgbClr val="F26B43"/>
          </p15:clr>
        </p15:guide>
        <p15:guide id="73" pos="6707" userDrawn="1">
          <p15:clr>
            <a:srgbClr val="F26B43"/>
          </p15:clr>
        </p15:guide>
        <p15:guide id="74" pos="6621" userDrawn="1">
          <p15:clr>
            <a:srgbClr val="F26B43"/>
          </p15:clr>
        </p15:guide>
        <p15:guide id="75" pos="6352" userDrawn="1">
          <p15:clr>
            <a:srgbClr val="F26B43"/>
          </p15:clr>
        </p15:guide>
        <p15:guide id="76" pos="6266" userDrawn="1">
          <p15:clr>
            <a:srgbClr val="F26B43"/>
          </p15:clr>
        </p15:guide>
        <p15:guide id="77" pos="6000" userDrawn="1">
          <p15:clr>
            <a:srgbClr val="F26B43"/>
          </p15:clr>
        </p15:guide>
        <p15:guide id="78" pos="5914" userDrawn="1">
          <p15:clr>
            <a:srgbClr val="F26B43"/>
          </p15:clr>
        </p15:guide>
        <p15:guide id="79" pos="5648" userDrawn="1">
          <p15:clr>
            <a:srgbClr val="F26B43"/>
          </p15:clr>
        </p15:guide>
        <p15:guide id="80" pos="5562" userDrawn="1">
          <p15:clr>
            <a:srgbClr val="F26B43"/>
          </p15:clr>
        </p15:guide>
        <p15:guide id="81" pos="5295" userDrawn="1">
          <p15:clr>
            <a:srgbClr val="F26B43"/>
          </p15:clr>
        </p15:guide>
        <p15:guide id="82" pos="5209" userDrawn="1">
          <p15:clr>
            <a:srgbClr val="F26B43"/>
          </p15:clr>
        </p15:guide>
        <p15:guide id="83" pos="4943" userDrawn="1">
          <p15:clr>
            <a:srgbClr val="F26B43"/>
          </p15:clr>
        </p15:guide>
        <p15:guide id="84" pos="4857" userDrawn="1">
          <p15:clr>
            <a:srgbClr val="F26B43"/>
          </p15:clr>
        </p15:guide>
        <p15:guide id="85" pos="4589" userDrawn="1">
          <p15:clr>
            <a:srgbClr val="F26B43"/>
          </p15:clr>
        </p15:guide>
        <p15:guide id="86" pos="4502" userDrawn="1">
          <p15:clr>
            <a:srgbClr val="F26B43"/>
          </p15:clr>
        </p15:guide>
        <p15:guide id="87" pos="4236" userDrawn="1">
          <p15:clr>
            <a:srgbClr val="F26B43"/>
          </p15:clr>
        </p15:guide>
        <p15:guide id="88" pos="4151" userDrawn="1">
          <p15:clr>
            <a:srgbClr val="F26B43"/>
          </p15:clr>
        </p15:guide>
        <p15:guide id="89" pos="3883" userDrawn="1">
          <p15:clr>
            <a:srgbClr val="F26B43"/>
          </p15:clr>
        </p15:guide>
        <p15:guide id="90" orient="horz" pos="346" userDrawn="1">
          <p15:clr>
            <a:srgbClr val="F26B43"/>
          </p15:clr>
        </p15:guide>
        <p15:guide id="91" orient="horz" pos="3971" userDrawn="1">
          <p15:clr>
            <a:srgbClr val="F26B43"/>
          </p15:clr>
        </p15:guide>
        <p15:guide id="92" pos="133" userDrawn="1">
          <p15:clr>
            <a:srgbClr val="F26B43"/>
          </p15:clr>
        </p15:guide>
        <p15:guide id="93" pos="7545" userDrawn="1">
          <p15:clr>
            <a:srgbClr val="F26B43"/>
          </p15:clr>
        </p15:guide>
        <p15:guide id="94" orient="horz" pos="13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8400" y="549276"/>
            <a:ext cx="11336562" cy="750790"/>
          </a:xfrm>
          <a:prstGeom prst="rect">
            <a:avLst/>
          </a:prstGeom>
        </p:spPr>
        <p:txBody>
          <a:bodyPr vert="horz" lIns="0" tIns="0" rIns="0" bIns="0" rtlCol="0" anchor="t" anchorCtr="0">
            <a:normAutofit/>
          </a:bodyPr>
          <a:lstStyle/>
          <a:p>
            <a:r>
              <a:rPr lang="en-US" noProof="0" dirty="0"/>
              <a:t>Click to edit title of the slide master</a:t>
            </a:r>
          </a:p>
        </p:txBody>
      </p:sp>
      <p:sp>
        <p:nvSpPr>
          <p:cNvPr id="3" name="Textplatzhalter 2"/>
          <p:cNvSpPr>
            <a:spLocks noGrp="1"/>
          </p:cNvSpPr>
          <p:nvPr>
            <p:ph type="body" idx="1"/>
          </p:nvPr>
        </p:nvSpPr>
        <p:spPr>
          <a:xfrm>
            <a:off x="428399" y="1604865"/>
            <a:ext cx="11336563" cy="4699098"/>
          </a:xfrm>
          <a:prstGeom prst="rect">
            <a:avLst/>
          </a:prstGeom>
        </p:spPr>
        <p:txBody>
          <a:bodyPr vert="horz"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ußzeilenplatzhalter 4"/>
          <p:cNvSpPr>
            <a:spLocks noGrp="1"/>
          </p:cNvSpPr>
          <p:nvPr>
            <p:ph type="ftr" sz="quarter" idx="3"/>
          </p:nvPr>
        </p:nvSpPr>
        <p:spPr>
          <a:xfrm>
            <a:off x="428400" y="6356350"/>
            <a:ext cx="7282088" cy="365125"/>
          </a:xfrm>
          <a:prstGeom prst="rect">
            <a:avLst/>
          </a:prstGeom>
        </p:spPr>
        <p:txBody>
          <a:bodyPr vert="horz" lIns="0" tIns="0" rIns="0" bIns="0" rtlCol="0" anchor="ctr"/>
          <a:lstStyle>
            <a:lvl1pPr algn="l">
              <a:defRPr sz="1200">
                <a:solidFill>
                  <a:schemeClr val="tx1">
                    <a:tint val="75000"/>
                  </a:schemeClr>
                </a:solidFill>
              </a:defRPr>
            </a:lvl1pPr>
          </a:lstStyle>
          <a:p>
            <a:r>
              <a:rPr lang="en-US" dirty="0">
                <a:solidFill>
                  <a:srgbClr val="435055">
                    <a:tint val="75000"/>
                  </a:srgbClr>
                </a:solidFill>
              </a:rPr>
              <a:t>© HIMA Paul Hildebrandt GmbH 2019</a:t>
            </a:r>
          </a:p>
        </p:txBody>
      </p:sp>
      <p:sp>
        <p:nvSpPr>
          <p:cNvPr id="6" name="Foliennummernplatzhalter 5"/>
          <p:cNvSpPr>
            <a:spLocks noGrp="1"/>
          </p:cNvSpPr>
          <p:nvPr>
            <p:ph type="sldNum" sz="quarter" idx="4"/>
          </p:nvPr>
        </p:nvSpPr>
        <p:spPr>
          <a:xfrm>
            <a:off x="10647363" y="6356350"/>
            <a:ext cx="1117599" cy="365125"/>
          </a:xfrm>
          <a:prstGeom prst="rect">
            <a:avLst/>
          </a:prstGeom>
        </p:spPr>
        <p:txBody>
          <a:bodyPr vert="horz" lIns="0" tIns="0" rIns="0" bIns="0" rtlCol="0" anchor="ctr"/>
          <a:lstStyle>
            <a:lvl1pPr algn="r">
              <a:defRPr sz="1200">
                <a:solidFill>
                  <a:schemeClr val="tx1">
                    <a:tint val="75000"/>
                  </a:schemeClr>
                </a:solidFill>
              </a:defRPr>
            </a:lvl1pPr>
          </a:lstStyle>
          <a:p>
            <a:fld id="{73A10B5D-BA71-4904-B24B-ECE277640C0A}" type="slidenum">
              <a:rPr lang="en-US" smtClean="0">
                <a:solidFill>
                  <a:srgbClr val="435055">
                    <a:tint val="75000"/>
                  </a:srgbClr>
                </a:solidFill>
              </a:rPr>
              <a:pPr/>
              <a:t>‹Nr.›</a:t>
            </a:fld>
            <a:endParaRPr lang="en-US" dirty="0">
              <a:solidFill>
                <a:srgbClr val="435055">
                  <a:tint val="75000"/>
                </a:srgbClr>
              </a:solidFill>
            </a:endParaRPr>
          </a:p>
        </p:txBody>
      </p:sp>
    </p:spTree>
    <p:extLst>
      <p:ext uri="{BB962C8B-B14F-4D97-AF65-F5344CB8AC3E}">
        <p14:creationId xmlns:p14="http://schemas.microsoft.com/office/powerpoint/2010/main" val="237055630"/>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8" pos="268" userDrawn="1">
          <p15:clr>
            <a:srgbClr val="F26B43"/>
          </p15:clr>
        </p15:guide>
        <p15:guide id="49" pos="355" userDrawn="1">
          <p15:clr>
            <a:srgbClr val="F26B43"/>
          </p15:clr>
        </p15:guide>
        <p15:guide id="50" pos="619" userDrawn="1">
          <p15:clr>
            <a:srgbClr val="F26B43"/>
          </p15:clr>
        </p15:guide>
        <p15:guide id="51" pos="705" userDrawn="1">
          <p15:clr>
            <a:srgbClr val="F26B43"/>
          </p15:clr>
        </p15:guide>
        <p15:guide id="52" pos="973" userDrawn="1">
          <p15:clr>
            <a:srgbClr val="F26B43"/>
          </p15:clr>
        </p15:guide>
        <p15:guide id="53" pos="1058" userDrawn="1">
          <p15:clr>
            <a:srgbClr val="F26B43"/>
          </p15:clr>
        </p15:guide>
        <p15:guide id="54" pos="1327" userDrawn="1">
          <p15:clr>
            <a:srgbClr val="F26B43"/>
          </p15:clr>
        </p15:guide>
        <p15:guide id="55" pos="1413" userDrawn="1">
          <p15:clr>
            <a:srgbClr val="F26B43"/>
          </p15:clr>
        </p15:guide>
        <p15:guide id="56" pos="1678" userDrawn="1">
          <p15:clr>
            <a:srgbClr val="F26B43"/>
          </p15:clr>
        </p15:guide>
        <p15:guide id="57" pos="1764" userDrawn="1">
          <p15:clr>
            <a:srgbClr val="F26B43"/>
          </p15:clr>
        </p15:guide>
        <p15:guide id="58" pos="2033" userDrawn="1">
          <p15:clr>
            <a:srgbClr val="F26B43"/>
          </p15:clr>
        </p15:guide>
        <p15:guide id="59" pos="2119" userDrawn="1">
          <p15:clr>
            <a:srgbClr val="F26B43"/>
          </p15:clr>
        </p15:guide>
        <p15:guide id="60" pos="2384" userDrawn="1">
          <p15:clr>
            <a:srgbClr val="F26B43"/>
          </p15:clr>
        </p15:guide>
        <p15:guide id="61" pos="2472" userDrawn="1">
          <p15:clr>
            <a:srgbClr val="F26B43"/>
          </p15:clr>
        </p15:guide>
        <p15:guide id="62" pos="2737" userDrawn="1">
          <p15:clr>
            <a:srgbClr val="F26B43"/>
          </p15:clr>
        </p15:guide>
        <p15:guide id="63" pos="2823" userDrawn="1">
          <p15:clr>
            <a:srgbClr val="F26B43"/>
          </p15:clr>
        </p15:guide>
        <p15:guide id="64" pos="3092" userDrawn="1">
          <p15:clr>
            <a:srgbClr val="F26B43"/>
          </p15:clr>
        </p15:guide>
        <p15:guide id="65" pos="3177" userDrawn="1">
          <p15:clr>
            <a:srgbClr val="F26B43"/>
          </p15:clr>
        </p15:guide>
        <p15:guide id="66" pos="3444" userDrawn="1">
          <p15:clr>
            <a:srgbClr val="F26B43"/>
          </p15:clr>
        </p15:guide>
        <p15:guide id="67" pos="3529" userDrawn="1">
          <p15:clr>
            <a:srgbClr val="F26B43"/>
          </p15:clr>
        </p15:guide>
        <p15:guide id="68" pos="3795" userDrawn="1">
          <p15:clr>
            <a:srgbClr val="F26B43"/>
          </p15:clr>
        </p15:guide>
        <p15:guide id="69" pos="7411" userDrawn="1">
          <p15:clr>
            <a:srgbClr val="F26B43"/>
          </p15:clr>
        </p15:guide>
        <p15:guide id="70" pos="7326" userDrawn="1">
          <p15:clr>
            <a:srgbClr val="F26B43"/>
          </p15:clr>
        </p15:guide>
        <p15:guide id="71" pos="7061" userDrawn="1">
          <p15:clr>
            <a:srgbClr val="F26B43"/>
          </p15:clr>
        </p15:guide>
        <p15:guide id="72" pos="6973" userDrawn="1">
          <p15:clr>
            <a:srgbClr val="F26B43"/>
          </p15:clr>
        </p15:guide>
        <p15:guide id="73" pos="6707" userDrawn="1">
          <p15:clr>
            <a:srgbClr val="F26B43"/>
          </p15:clr>
        </p15:guide>
        <p15:guide id="74" pos="6621" userDrawn="1">
          <p15:clr>
            <a:srgbClr val="F26B43"/>
          </p15:clr>
        </p15:guide>
        <p15:guide id="75" pos="6352" userDrawn="1">
          <p15:clr>
            <a:srgbClr val="F26B43"/>
          </p15:clr>
        </p15:guide>
        <p15:guide id="76" pos="6266" userDrawn="1">
          <p15:clr>
            <a:srgbClr val="F26B43"/>
          </p15:clr>
        </p15:guide>
        <p15:guide id="77" pos="6000" userDrawn="1">
          <p15:clr>
            <a:srgbClr val="F26B43"/>
          </p15:clr>
        </p15:guide>
        <p15:guide id="78" pos="5914" userDrawn="1">
          <p15:clr>
            <a:srgbClr val="F26B43"/>
          </p15:clr>
        </p15:guide>
        <p15:guide id="79" pos="5648" userDrawn="1">
          <p15:clr>
            <a:srgbClr val="F26B43"/>
          </p15:clr>
        </p15:guide>
        <p15:guide id="80" pos="5562" userDrawn="1">
          <p15:clr>
            <a:srgbClr val="F26B43"/>
          </p15:clr>
        </p15:guide>
        <p15:guide id="81" pos="5295" userDrawn="1">
          <p15:clr>
            <a:srgbClr val="F26B43"/>
          </p15:clr>
        </p15:guide>
        <p15:guide id="82" pos="5209" userDrawn="1">
          <p15:clr>
            <a:srgbClr val="F26B43"/>
          </p15:clr>
        </p15:guide>
        <p15:guide id="83" pos="4943" userDrawn="1">
          <p15:clr>
            <a:srgbClr val="F26B43"/>
          </p15:clr>
        </p15:guide>
        <p15:guide id="84" pos="4857" userDrawn="1">
          <p15:clr>
            <a:srgbClr val="F26B43"/>
          </p15:clr>
        </p15:guide>
        <p15:guide id="85" pos="4589" userDrawn="1">
          <p15:clr>
            <a:srgbClr val="F26B43"/>
          </p15:clr>
        </p15:guide>
        <p15:guide id="86" pos="4502" userDrawn="1">
          <p15:clr>
            <a:srgbClr val="F26B43"/>
          </p15:clr>
        </p15:guide>
        <p15:guide id="87" pos="4236" userDrawn="1">
          <p15:clr>
            <a:srgbClr val="F26B43"/>
          </p15:clr>
        </p15:guide>
        <p15:guide id="88" pos="4151" userDrawn="1">
          <p15:clr>
            <a:srgbClr val="F26B43"/>
          </p15:clr>
        </p15:guide>
        <p15:guide id="89" pos="3883" userDrawn="1">
          <p15:clr>
            <a:srgbClr val="F26B43"/>
          </p15:clr>
        </p15:guide>
        <p15:guide id="90" orient="horz" pos="346" userDrawn="1">
          <p15:clr>
            <a:srgbClr val="F26B43"/>
          </p15:clr>
        </p15:guide>
        <p15:guide id="91" orient="horz" pos="3971" userDrawn="1">
          <p15:clr>
            <a:srgbClr val="F26B43"/>
          </p15:clr>
        </p15:guide>
        <p15:guide id="92" pos="133" userDrawn="1">
          <p15:clr>
            <a:srgbClr val="F26B43"/>
          </p15:clr>
        </p15:guide>
        <p15:guide id="93" pos="7545" userDrawn="1">
          <p15:clr>
            <a:srgbClr val="F26B43"/>
          </p15:clr>
        </p15:guide>
        <p15:guide id="94" orient="horz" pos="134"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8400" y="549276"/>
            <a:ext cx="11336562" cy="750790"/>
          </a:xfrm>
          <a:prstGeom prst="rect">
            <a:avLst/>
          </a:prstGeom>
        </p:spPr>
        <p:txBody>
          <a:bodyPr vert="horz" lIns="0" tIns="0" rIns="0" bIns="0" rtlCol="0" anchor="t" anchorCtr="0">
            <a:normAutofit/>
          </a:bodyPr>
          <a:lstStyle/>
          <a:p>
            <a:r>
              <a:rPr lang="en-US" noProof="0" dirty="0"/>
              <a:t>Click to edit title of the slide master</a:t>
            </a:r>
          </a:p>
        </p:txBody>
      </p:sp>
      <p:sp>
        <p:nvSpPr>
          <p:cNvPr id="3" name="Textplatzhalter 2"/>
          <p:cNvSpPr>
            <a:spLocks noGrp="1"/>
          </p:cNvSpPr>
          <p:nvPr>
            <p:ph type="body" idx="1"/>
          </p:nvPr>
        </p:nvSpPr>
        <p:spPr>
          <a:xfrm>
            <a:off x="428399" y="1604865"/>
            <a:ext cx="11336563" cy="4699098"/>
          </a:xfrm>
          <a:prstGeom prst="rect">
            <a:avLst/>
          </a:prstGeom>
        </p:spPr>
        <p:txBody>
          <a:bodyPr vert="horz" lIns="0" tIns="0" rIns="0" bIns="0" rtlCol="0">
            <a:normAutofit/>
          </a:bodyPr>
          <a:lstStyle/>
          <a:p>
            <a:pPr lvl="0"/>
            <a:r>
              <a:rPr lang="en-US" noProof="0" dirty="0"/>
              <a:t>Edit text format of the master</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ußzeilenplatzhalter 4"/>
          <p:cNvSpPr>
            <a:spLocks noGrp="1"/>
          </p:cNvSpPr>
          <p:nvPr>
            <p:ph type="ftr" sz="quarter" idx="3"/>
          </p:nvPr>
        </p:nvSpPr>
        <p:spPr>
          <a:xfrm>
            <a:off x="428400" y="6356350"/>
            <a:ext cx="7282088" cy="365125"/>
          </a:xfrm>
          <a:prstGeom prst="rect">
            <a:avLst/>
          </a:prstGeom>
        </p:spPr>
        <p:txBody>
          <a:bodyPr vert="horz" lIns="0" tIns="0" rIns="0" bIns="0" rtlCol="0" anchor="ctr"/>
          <a:lstStyle>
            <a:lvl1pPr algn="l">
              <a:defRPr sz="1200">
                <a:solidFill>
                  <a:schemeClr val="tx1">
                    <a:tint val="75000"/>
                  </a:schemeClr>
                </a:solidFill>
              </a:defRPr>
            </a:lvl1pPr>
          </a:lstStyle>
          <a:p>
            <a:r>
              <a:rPr lang="en-US" dirty="0">
                <a:solidFill>
                  <a:srgbClr val="435055">
                    <a:tint val="75000"/>
                  </a:srgbClr>
                </a:solidFill>
              </a:rPr>
              <a:t>© HIMA Paul Hildebrandt GmbH 2019</a:t>
            </a:r>
          </a:p>
        </p:txBody>
      </p:sp>
      <p:sp>
        <p:nvSpPr>
          <p:cNvPr id="6" name="Foliennummernplatzhalter 5"/>
          <p:cNvSpPr>
            <a:spLocks noGrp="1"/>
          </p:cNvSpPr>
          <p:nvPr>
            <p:ph type="sldNum" sz="quarter" idx="4"/>
          </p:nvPr>
        </p:nvSpPr>
        <p:spPr>
          <a:xfrm>
            <a:off x="10647363" y="6356350"/>
            <a:ext cx="1117599" cy="365125"/>
          </a:xfrm>
          <a:prstGeom prst="rect">
            <a:avLst/>
          </a:prstGeom>
        </p:spPr>
        <p:txBody>
          <a:bodyPr vert="horz" lIns="0" tIns="0" rIns="0" bIns="0" rtlCol="0" anchor="ctr"/>
          <a:lstStyle>
            <a:lvl1pPr algn="r">
              <a:defRPr sz="1200">
                <a:solidFill>
                  <a:schemeClr val="tx1">
                    <a:tint val="75000"/>
                  </a:schemeClr>
                </a:solidFill>
              </a:defRPr>
            </a:lvl1pPr>
          </a:lstStyle>
          <a:p>
            <a:fld id="{73A10B5D-BA71-4904-B24B-ECE277640C0A}" type="slidenum">
              <a:rPr lang="en-US" smtClean="0">
                <a:solidFill>
                  <a:srgbClr val="435055">
                    <a:tint val="75000"/>
                  </a:srgbClr>
                </a:solidFill>
              </a:rPr>
              <a:pPr/>
              <a:t>‹Nr.›</a:t>
            </a:fld>
            <a:endParaRPr lang="en-US" dirty="0">
              <a:solidFill>
                <a:srgbClr val="435055">
                  <a:tint val="75000"/>
                </a:srgbClr>
              </a:solidFill>
            </a:endParaRPr>
          </a:p>
        </p:txBody>
      </p:sp>
    </p:spTree>
    <p:extLst>
      <p:ext uri="{BB962C8B-B14F-4D97-AF65-F5344CB8AC3E}">
        <p14:creationId xmlns:p14="http://schemas.microsoft.com/office/powerpoint/2010/main" val="102087143"/>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50" r:id="rId6"/>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8" pos="268" userDrawn="1">
          <p15:clr>
            <a:srgbClr val="F26B43"/>
          </p15:clr>
        </p15:guide>
        <p15:guide id="49" pos="355" userDrawn="1">
          <p15:clr>
            <a:srgbClr val="F26B43"/>
          </p15:clr>
        </p15:guide>
        <p15:guide id="50" pos="619" userDrawn="1">
          <p15:clr>
            <a:srgbClr val="F26B43"/>
          </p15:clr>
        </p15:guide>
        <p15:guide id="51" pos="705" userDrawn="1">
          <p15:clr>
            <a:srgbClr val="F26B43"/>
          </p15:clr>
        </p15:guide>
        <p15:guide id="52" pos="973" userDrawn="1">
          <p15:clr>
            <a:srgbClr val="F26B43"/>
          </p15:clr>
        </p15:guide>
        <p15:guide id="53" pos="1058" userDrawn="1">
          <p15:clr>
            <a:srgbClr val="F26B43"/>
          </p15:clr>
        </p15:guide>
        <p15:guide id="54" pos="1327" userDrawn="1">
          <p15:clr>
            <a:srgbClr val="F26B43"/>
          </p15:clr>
        </p15:guide>
        <p15:guide id="55" pos="1413" userDrawn="1">
          <p15:clr>
            <a:srgbClr val="F26B43"/>
          </p15:clr>
        </p15:guide>
        <p15:guide id="56" pos="1678" userDrawn="1">
          <p15:clr>
            <a:srgbClr val="F26B43"/>
          </p15:clr>
        </p15:guide>
        <p15:guide id="57" pos="1764" userDrawn="1">
          <p15:clr>
            <a:srgbClr val="F26B43"/>
          </p15:clr>
        </p15:guide>
        <p15:guide id="58" pos="2033" userDrawn="1">
          <p15:clr>
            <a:srgbClr val="F26B43"/>
          </p15:clr>
        </p15:guide>
        <p15:guide id="59" pos="2119" userDrawn="1">
          <p15:clr>
            <a:srgbClr val="F26B43"/>
          </p15:clr>
        </p15:guide>
        <p15:guide id="60" pos="2384" userDrawn="1">
          <p15:clr>
            <a:srgbClr val="F26B43"/>
          </p15:clr>
        </p15:guide>
        <p15:guide id="61" pos="2472" userDrawn="1">
          <p15:clr>
            <a:srgbClr val="F26B43"/>
          </p15:clr>
        </p15:guide>
        <p15:guide id="62" pos="2737" userDrawn="1">
          <p15:clr>
            <a:srgbClr val="F26B43"/>
          </p15:clr>
        </p15:guide>
        <p15:guide id="63" pos="2823" userDrawn="1">
          <p15:clr>
            <a:srgbClr val="F26B43"/>
          </p15:clr>
        </p15:guide>
        <p15:guide id="64" pos="3092" userDrawn="1">
          <p15:clr>
            <a:srgbClr val="F26B43"/>
          </p15:clr>
        </p15:guide>
        <p15:guide id="65" pos="3177" userDrawn="1">
          <p15:clr>
            <a:srgbClr val="F26B43"/>
          </p15:clr>
        </p15:guide>
        <p15:guide id="66" pos="3444" userDrawn="1">
          <p15:clr>
            <a:srgbClr val="F26B43"/>
          </p15:clr>
        </p15:guide>
        <p15:guide id="67" pos="3529" userDrawn="1">
          <p15:clr>
            <a:srgbClr val="F26B43"/>
          </p15:clr>
        </p15:guide>
        <p15:guide id="68" pos="3795" userDrawn="1">
          <p15:clr>
            <a:srgbClr val="F26B43"/>
          </p15:clr>
        </p15:guide>
        <p15:guide id="69" pos="7411" userDrawn="1">
          <p15:clr>
            <a:srgbClr val="F26B43"/>
          </p15:clr>
        </p15:guide>
        <p15:guide id="70" pos="7326" userDrawn="1">
          <p15:clr>
            <a:srgbClr val="F26B43"/>
          </p15:clr>
        </p15:guide>
        <p15:guide id="71" pos="7061" userDrawn="1">
          <p15:clr>
            <a:srgbClr val="F26B43"/>
          </p15:clr>
        </p15:guide>
        <p15:guide id="72" pos="6973" userDrawn="1">
          <p15:clr>
            <a:srgbClr val="F26B43"/>
          </p15:clr>
        </p15:guide>
        <p15:guide id="73" pos="6707" userDrawn="1">
          <p15:clr>
            <a:srgbClr val="F26B43"/>
          </p15:clr>
        </p15:guide>
        <p15:guide id="74" pos="6621" userDrawn="1">
          <p15:clr>
            <a:srgbClr val="F26B43"/>
          </p15:clr>
        </p15:guide>
        <p15:guide id="75" pos="6352" userDrawn="1">
          <p15:clr>
            <a:srgbClr val="F26B43"/>
          </p15:clr>
        </p15:guide>
        <p15:guide id="76" pos="6266" userDrawn="1">
          <p15:clr>
            <a:srgbClr val="F26B43"/>
          </p15:clr>
        </p15:guide>
        <p15:guide id="77" pos="6000" userDrawn="1">
          <p15:clr>
            <a:srgbClr val="F26B43"/>
          </p15:clr>
        </p15:guide>
        <p15:guide id="78" pos="5914" userDrawn="1">
          <p15:clr>
            <a:srgbClr val="F26B43"/>
          </p15:clr>
        </p15:guide>
        <p15:guide id="79" pos="5648" userDrawn="1">
          <p15:clr>
            <a:srgbClr val="F26B43"/>
          </p15:clr>
        </p15:guide>
        <p15:guide id="80" pos="5562" userDrawn="1">
          <p15:clr>
            <a:srgbClr val="F26B43"/>
          </p15:clr>
        </p15:guide>
        <p15:guide id="81" pos="5295" userDrawn="1">
          <p15:clr>
            <a:srgbClr val="F26B43"/>
          </p15:clr>
        </p15:guide>
        <p15:guide id="82" pos="5209" userDrawn="1">
          <p15:clr>
            <a:srgbClr val="F26B43"/>
          </p15:clr>
        </p15:guide>
        <p15:guide id="83" pos="4943" userDrawn="1">
          <p15:clr>
            <a:srgbClr val="F26B43"/>
          </p15:clr>
        </p15:guide>
        <p15:guide id="84" pos="4857" userDrawn="1">
          <p15:clr>
            <a:srgbClr val="F26B43"/>
          </p15:clr>
        </p15:guide>
        <p15:guide id="85" pos="4589" userDrawn="1">
          <p15:clr>
            <a:srgbClr val="F26B43"/>
          </p15:clr>
        </p15:guide>
        <p15:guide id="86" pos="4502" userDrawn="1">
          <p15:clr>
            <a:srgbClr val="F26B43"/>
          </p15:clr>
        </p15:guide>
        <p15:guide id="87" pos="4236" userDrawn="1">
          <p15:clr>
            <a:srgbClr val="F26B43"/>
          </p15:clr>
        </p15:guide>
        <p15:guide id="88" pos="4151" userDrawn="1">
          <p15:clr>
            <a:srgbClr val="F26B43"/>
          </p15:clr>
        </p15:guide>
        <p15:guide id="89" pos="3883" userDrawn="1">
          <p15:clr>
            <a:srgbClr val="F26B43"/>
          </p15:clr>
        </p15:guide>
        <p15:guide id="90" orient="horz" pos="346" userDrawn="1">
          <p15:clr>
            <a:srgbClr val="F26B43"/>
          </p15:clr>
        </p15:guide>
        <p15:guide id="91" orient="horz" pos="3971" userDrawn="1">
          <p15:clr>
            <a:srgbClr val="F26B43"/>
          </p15:clr>
        </p15:guide>
        <p15:guide id="92" pos="133" userDrawn="1">
          <p15:clr>
            <a:srgbClr val="F26B43"/>
          </p15:clr>
        </p15:guide>
        <p15:guide id="93" pos="7545" userDrawn="1">
          <p15:clr>
            <a:srgbClr val="F26B43"/>
          </p15:clr>
        </p15:guide>
        <p15:guide id="94" orient="horz" pos="13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6.wmf"/></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0.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jpe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10.xml"/><Relationship Id="rId6" Type="http://schemas.openxmlformats.org/officeDocument/2006/relationships/image" Target="../media/image46.jpe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emf"/><Relationship Id="rId21" Type="http://schemas.openxmlformats.org/officeDocument/2006/relationships/image" Target="../media/image70.png"/><Relationship Id="rId34" Type="http://schemas.openxmlformats.org/officeDocument/2006/relationships/image" Target="../media/image5.wmf"/><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2" Type="http://schemas.openxmlformats.org/officeDocument/2006/relationships/notesSlide" Target="../notesSlides/notesSlide17.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9.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53.emf"/><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80.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jpe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87.jpeg"/><Relationship Id="rId7" Type="http://schemas.openxmlformats.org/officeDocument/2006/relationships/diagramData" Target="../diagrams/data1.xml"/><Relationship Id="rId2" Type="http://schemas.openxmlformats.org/officeDocument/2006/relationships/image" Target="../media/image86.png"/><Relationship Id="rId1" Type="http://schemas.openxmlformats.org/officeDocument/2006/relationships/slideLayout" Target="../slideLayouts/slideLayout9.xml"/><Relationship Id="rId6" Type="http://schemas.openxmlformats.org/officeDocument/2006/relationships/image" Target="../media/image90.jpeg"/><Relationship Id="rId11" Type="http://schemas.microsoft.com/office/2007/relationships/diagramDrawing" Target="../diagrams/drawing1.xml"/><Relationship Id="rId5" Type="http://schemas.openxmlformats.org/officeDocument/2006/relationships/image" Target="../media/image89.png"/><Relationship Id="rId10" Type="http://schemas.openxmlformats.org/officeDocument/2006/relationships/diagramColors" Target="../diagrams/colors1.xml"/><Relationship Id="rId4" Type="http://schemas.openxmlformats.org/officeDocument/2006/relationships/image" Target="../media/image88.png"/><Relationship Id="rId9"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wmf"/></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2.xml"/><Relationship Id="rId7" Type="http://schemas.openxmlformats.org/officeDocument/2006/relationships/image" Target="../media/image42.png"/><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108.xml"/></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8.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08.xml"/></Relationships>
</file>

<file path=ppt/slides/_rels/slide5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85.png"/><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p:spPr>
      </p:pic>
      <p:pic>
        <p:nvPicPr>
          <p:cNvPr id="9" name="Inhaltsplatzhalter 2"/>
          <p:cNvPicPr>
            <a:picLocks noGrp="1" noChangeAspect="1"/>
          </p:cNvPicPr>
          <p:nvPr>
            <p:ph sz="quarter" idx="4294967295"/>
          </p:nvPr>
        </p:nvPicPr>
        <p:blipFill>
          <a:blip r:embed="rId4" cstate="hqprint">
            <a:extLst>
              <a:ext uri="{28A0092B-C50C-407E-A947-70E740481C1C}">
                <a14:useLocalDpi xmlns:a14="http://schemas.microsoft.com/office/drawing/2010/main" val="0"/>
              </a:ext>
            </a:extLst>
          </a:blip>
          <a:stretch>
            <a:fillRect/>
          </a:stretch>
        </p:blipFill>
        <p:spPr>
          <a:xfrm>
            <a:off x="9501258" y="551058"/>
            <a:ext cx="2263775" cy="1076109"/>
          </a:xfrm>
        </p:spPr>
      </p:pic>
      <p:graphicFrame>
        <p:nvGraphicFramePr>
          <p:cNvPr id="8" name="Tabelle 7"/>
          <p:cNvGraphicFramePr>
            <a:graphicFrameLocks noGrp="1"/>
          </p:cNvGraphicFramePr>
          <p:nvPr>
            <p:extLst>
              <p:ext uri="{D42A27DB-BD31-4B8C-83A1-F6EECF244321}">
                <p14:modId xmlns:p14="http://schemas.microsoft.com/office/powerpoint/2010/main" val="3080198859"/>
              </p:ext>
            </p:extLst>
          </p:nvPr>
        </p:nvGraphicFramePr>
        <p:xfrm>
          <a:off x="425835" y="1830005"/>
          <a:ext cx="2917866" cy="855640"/>
        </p:xfrm>
        <a:graphic>
          <a:graphicData uri="http://schemas.openxmlformats.org/drawingml/2006/table">
            <a:tbl>
              <a:tblPr firstRow="1" bandRow="1">
                <a:tableStyleId>{5C22544A-7EE6-4342-B048-85BDC9FD1C3A}</a:tableStyleId>
              </a:tblPr>
              <a:tblGrid>
                <a:gridCol w="2917866">
                  <a:extLst>
                    <a:ext uri="{9D8B030D-6E8A-4147-A177-3AD203B41FA5}">
                      <a16:colId xmlns:a16="http://schemas.microsoft.com/office/drawing/2014/main" val="3266759034"/>
                    </a:ext>
                  </a:extLst>
                </a:gridCol>
              </a:tblGrid>
              <a:tr h="549275">
                <a:tc>
                  <a:txBody>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mn-lt"/>
                          <a:ea typeface="+mn-ea"/>
                          <a:cs typeface="+mn-cs"/>
                        </a:rPr>
                        <a:t>Sebastian Dänner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mn-lt"/>
                          <a:ea typeface="+mn-ea"/>
                          <a:cs typeface="+mn-cs"/>
                        </a:rPr>
                        <a:t>Product Manager HIQuad X</a:t>
                      </a:r>
                    </a:p>
                  </a:txBody>
                  <a:tcPr marL="0" marR="0" marT="72000" marB="108000">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987312"/>
                  </a:ext>
                </a:extLst>
              </a:tr>
            </a:tbl>
          </a:graphicData>
        </a:graphic>
      </p:graphicFrame>
      <p:graphicFrame>
        <p:nvGraphicFramePr>
          <p:cNvPr id="10" name="Tabelle 9"/>
          <p:cNvGraphicFramePr>
            <a:graphicFrameLocks noGrp="1"/>
          </p:cNvGraphicFramePr>
          <p:nvPr>
            <p:extLst>
              <p:ext uri="{D42A27DB-BD31-4B8C-83A1-F6EECF244321}">
                <p14:modId xmlns:p14="http://schemas.microsoft.com/office/powerpoint/2010/main" val="3599092917"/>
              </p:ext>
            </p:extLst>
          </p:nvPr>
        </p:nvGraphicFramePr>
        <p:xfrm>
          <a:off x="425447" y="549275"/>
          <a:ext cx="4560621" cy="1277280"/>
        </p:xfrm>
        <a:graphic>
          <a:graphicData uri="http://schemas.openxmlformats.org/drawingml/2006/table">
            <a:tbl>
              <a:tblPr firstRow="1" bandRow="1">
                <a:tableStyleId>{5C22544A-7EE6-4342-B048-85BDC9FD1C3A}</a:tableStyleId>
              </a:tblPr>
              <a:tblGrid>
                <a:gridCol w="4560621">
                  <a:extLst>
                    <a:ext uri="{9D8B030D-6E8A-4147-A177-3AD203B41FA5}">
                      <a16:colId xmlns:a16="http://schemas.microsoft.com/office/drawing/2014/main" val="3344256779"/>
                    </a:ext>
                  </a:extLst>
                </a:gridCol>
              </a:tblGrid>
              <a:tr h="452211">
                <a:tc>
                  <a:txBody>
                    <a:bodyPr/>
                    <a:lstStyle/>
                    <a:p>
                      <a:r>
                        <a:rPr lang="en-US" sz="4800" b="1" noProof="0" dirty="0" err="1">
                          <a:latin typeface="+mj-lt"/>
                        </a:rPr>
                        <a:t>HIQuad</a:t>
                      </a:r>
                      <a:r>
                        <a:rPr lang="en-US" sz="4800" b="1" noProof="0" dirty="0">
                          <a:latin typeface="+mj-lt"/>
                        </a:rPr>
                        <a:t> X</a:t>
                      </a:r>
                    </a:p>
                    <a:p>
                      <a:r>
                        <a:rPr lang="en-US" sz="2400" b="1" noProof="0" dirty="0">
                          <a:latin typeface="+mj-lt"/>
                        </a:rPr>
                        <a:t>Technical Product Presentation</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274819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10</a:t>
            </a:fld>
            <a:endParaRPr lang="de-DE">
              <a:solidFill>
                <a:srgbClr val="435055">
                  <a:tint val="75000"/>
                </a:srgbClr>
              </a:solidFill>
            </a:endParaRPr>
          </a:p>
        </p:txBody>
      </p:sp>
      <p:sp>
        <p:nvSpPr>
          <p:cNvPr id="4" name="Inhaltsplatzhalter 3"/>
          <p:cNvSpPr>
            <a:spLocks noGrp="1"/>
          </p:cNvSpPr>
          <p:nvPr>
            <p:ph idx="1"/>
          </p:nvPr>
        </p:nvSpPr>
        <p:spPr>
          <a:xfrm>
            <a:off x="5351989" y="1559859"/>
            <a:ext cx="6252975" cy="4567244"/>
          </a:xfrm>
        </p:spPr>
        <p:txBody>
          <a:bodyPr>
            <a:normAutofit lnSpcReduction="10000"/>
          </a:bodyPr>
          <a:lstStyle/>
          <a:p>
            <a:pPr marL="0" indent="0">
              <a:buNone/>
            </a:pPr>
            <a:r>
              <a:rPr lang="en-US" b="1" u="sng" dirty="0"/>
              <a:t>New installations and modernization of existing systems:</a:t>
            </a:r>
          </a:p>
          <a:p>
            <a:r>
              <a:rPr lang="en-US" sz="1800" dirty="0"/>
              <a:t>Up to date security concept</a:t>
            </a:r>
          </a:p>
          <a:p>
            <a:r>
              <a:rPr lang="en-US" sz="1800" dirty="0"/>
              <a:t>One engineering platform</a:t>
            </a:r>
          </a:p>
          <a:p>
            <a:r>
              <a:rPr lang="en-US" sz="1800" dirty="0"/>
              <a:t>Increased performance</a:t>
            </a:r>
          </a:p>
          <a:p>
            <a:r>
              <a:rPr lang="en-US" sz="1800" dirty="0"/>
              <a:t>Enhanced reload functionalities</a:t>
            </a:r>
          </a:p>
          <a:p>
            <a:r>
              <a:rPr lang="en-US" sz="1800" dirty="0"/>
              <a:t>Comprehensive communication options</a:t>
            </a:r>
          </a:p>
          <a:p>
            <a:r>
              <a:rPr lang="en-US" sz="1800" dirty="0"/>
              <a:t>Safe communication among HIMA systems</a:t>
            </a:r>
          </a:p>
          <a:p>
            <a:endParaRPr lang="en-US" dirty="0"/>
          </a:p>
          <a:p>
            <a:pPr marL="0" indent="0">
              <a:buNone/>
            </a:pPr>
            <a:r>
              <a:rPr lang="en-US" b="1" u="sng" dirty="0"/>
              <a:t>Modernization of existing HIQuad systems:</a:t>
            </a:r>
          </a:p>
          <a:p>
            <a:r>
              <a:rPr lang="en-US" sz="1800" dirty="0"/>
              <a:t>No change of HIQuad I/O including field wiring</a:t>
            </a:r>
          </a:p>
          <a:p>
            <a:r>
              <a:rPr lang="en-US" sz="1800" dirty="0"/>
              <a:t>Shorter plant shutdown times for upgrades</a:t>
            </a:r>
          </a:p>
          <a:p>
            <a:r>
              <a:rPr lang="en-US" sz="1800" dirty="0"/>
              <a:t>Less effort upgrades compared to new installations</a:t>
            </a:r>
          </a:p>
        </p:txBody>
      </p:sp>
      <p:graphicFrame>
        <p:nvGraphicFramePr>
          <p:cNvPr id="7" name="Tabelle 6"/>
          <p:cNvGraphicFramePr>
            <a:graphicFrameLocks noGrp="1"/>
          </p:cNvGraphicFramePr>
          <p:nvPr>
            <p:extLst>
              <p:ext uri="{D42A27DB-BD31-4B8C-83A1-F6EECF244321}">
                <p14:modId xmlns:p14="http://schemas.microsoft.com/office/powerpoint/2010/main" val="4047769896"/>
              </p:ext>
            </p:extLst>
          </p:nvPr>
        </p:nvGraphicFramePr>
        <p:xfrm>
          <a:off x="425449" y="549275"/>
          <a:ext cx="7773155" cy="728640"/>
        </p:xfrm>
        <a:graphic>
          <a:graphicData uri="http://schemas.openxmlformats.org/drawingml/2006/table">
            <a:tbl>
              <a:tblPr firstRow="1" bandRow="1">
                <a:tableStyleId>{5C22544A-7EE6-4342-B048-85BDC9FD1C3A}</a:tableStyleId>
              </a:tblPr>
              <a:tblGrid>
                <a:gridCol w="7773155">
                  <a:extLst>
                    <a:ext uri="{9D8B030D-6E8A-4147-A177-3AD203B41FA5}">
                      <a16:colId xmlns:a16="http://schemas.microsoft.com/office/drawing/2014/main" val="3344256779"/>
                    </a:ext>
                  </a:extLst>
                </a:gridCol>
              </a:tblGrid>
              <a:tr h="489533">
                <a:tc>
                  <a:txBody>
                    <a:bodyPr/>
                    <a:lstStyle/>
                    <a:p>
                      <a:r>
                        <a:rPr lang="en-GB" sz="3600" dirty="0"/>
                        <a:t>What are the benefits of </a:t>
                      </a:r>
                      <a:r>
                        <a:rPr lang="en-GB" sz="3600" dirty="0" err="1"/>
                        <a:t>HIQuad</a:t>
                      </a:r>
                      <a:r>
                        <a:rPr lang="en-GB" sz="3600" dirty="0"/>
                        <a:t> X?</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8" name="Inhaltsplatzhalter 3"/>
          <p:cNvSpPr txBox="1">
            <a:spLocks/>
          </p:cNvSpPr>
          <p:nvPr/>
        </p:nvSpPr>
        <p:spPr>
          <a:xfrm>
            <a:off x="1067993" y="1849371"/>
            <a:ext cx="1125955" cy="367207"/>
          </a:xfrm>
          <a:prstGeom prst="rect">
            <a:avLst/>
          </a:prstGeom>
        </p:spPr>
        <p:txBody>
          <a:bodyPr vert="horz" wrap="square" lIns="0" tIns="0" rIns="0" bIns="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b="1" dirty="0">
                <a:solidFill>
                  <a:prstClr val="white"/>
                </a:solidFill>
              </a:rPr>
              <a:t>H51X</a:t>
            </a:r>
          </a:p>
        </p:txBody>
      </p:sp>
      <p:sp>
        <p:nvSpPr>
          <p:cNvPr id="9" name="Inhaltsplatzhalter 3"/>
          <p:cNvSpPr txBox="1">
            <a:spLocks/>
          </p:cNvSpPr>
          <p:nvPr/>
        </p:nvSpPr>
        <p:spPr>
          <a:xfrm>
            <a:off x="3251035" y="1836091"/>
            <a:ext cx="1107908" cy="350800"/>
          </a:xfrm>
          <a:prstGeom prst="rect">
            <a:avLst/>
          </a:prstGeom>
        </p:spPr>
        <p:txBody>
          <a:bodyPr vert="horz" wrap="square" lIns="0" tIns="0" rIns="0" bIns="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b="1" dirty="0">
                <a:solidFill>
                  <a:prstClr val="white"/>
                </a:solidFill>
              </a:rPr>
              <a:t>H41X</a:t>
            </a:r>
          </a:p>
        </p:txBody>
      </p:sp>
      <p:pic>
        <p:nvPicPr>
          <p:cNvPr id="10" name="Picture 2" descr="http://hpg.hima.com/artikel/HIMA/jpg/preview/SK-090309HIMA-000476_2.jpg">
            <a:hlinkClick r:id="" action="ppaction://noaction"/>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1456" y="2341239"/>
            <a:ext cx="2179031" cy="21790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 name="Picture 4" descr="http://hpg.hima.com/artikel/HIMA/jpg/preview/SK-090309HIMA-000472_2.jpg">
            <a:hlinkClick r:id="" action="ppaction://noaction"/>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21463" y="2335312"/>
            <a:ext cx="1967048" cy="14401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5" name="Rechteck 14"/>
          <p:cNvSpPr/>
          <p:nvPr/>
        </p:nvSpPr>
        <p:spPr>
          <a:xfrm>
            <a:off x="825303" y="2662935"/>
            <a:ext cx="1656184" cy="468761"/>
          </a:xfrm>
          <a:prstGeom prst="rect">
            <a:avLst/>
          </a:prstGeom>
          <a:solidFill>
            <a:srgbClr val="00AEEF">
              <a:alpha val="70000"/>
            </a:srgbClr>
          </a:solidFill>
          <a:ln w="25400" cap="flat" cmpd="sng" algn="ctr">
            <a:solidFill>
              <a:schemeClr val="tx2">
                <a:lumMod val="50000"/>
              </a:schemeClr>
            </a:solidFill>
            <a:prstDash val="solid"/>
          </a:ln>
          <a:effectLst/>
        </p:spPr>
        <p:txBody>
          <a:bodyPr rtlCol="0" anchor="ctr"/>
          <a:lstStyle/>
          <a:p>
            <a:pPr algn="ctr">
              <a:defRPr/>
            </a:pPr>
            <a:r>
              <a:rPr lang="en-GB" kern="0" dirty="0">
                <a:solidFill>
                  <a:prstClr val="white"/>
                </a:solidFill>
              </a:rPr>
              <a:t>New</a:t>
            </a:r>
          </a:p>
        </p:txBody>
      </p:sp>
      <p:sp>
        <p:nvSpPr>
          <p:cNvPr id="14" name="Rechteck 13"/>
          <p:cNvSpPr/>
          <p:nvPr/>
        </p:nvSpPr>
        <p:spPr>
          <a:xfrm>
            <a:off x="2017145" y="3476273"/>
            <a:ext cx="58864" cy="495651"/>
          </a:xfrm>
          <a:prstGeom prst="rect">
            <a:avLst/>
          </a:prstGeom>
          <a:solidFill>
            <a:srgbClr val="00AEEF">
              <a:alpha val="70000"/>
            </a:srgbClr>
          </a:solidFill>
          <a:ln w="25400" cap="flat" cmpd="sng" algn="ctr">
            <a:noFill/>
            <a:prstDash val="solid"/>
          </a:ln>
          <a:effectLst/>
        </p:spPr>
        <p:txBody>
          <a:bodyPr rtlCol="0" anchor="ctr"/>
          <a:lstStyle/>
          <a:p>
            <a:pPr algn="ctr">
              <a:defRPr/>
            </a:pPr>
            <a:endParaRPr lang="en-GB" kern="0" dirty="0">
              <a:solidFill>
                <a:prstClr val="white"/>
              </a:solidFill>
            </a:endParaRPr>
          </a:p>
        </p:txBody>
      </p:sp>
      <p:grpSp>
        <p:nvGrpSpPr>
          <p:cNvPr id="5" name="Gruppieren 4"/>
          <p:cNvGrpSpPr/>
          <p:nvPr/>
        </p:nvGrpSpPr>
        <p:grpSpPr>
          <a:xfrm>
            <a:off x="2986157" y="2642982"/>
            <a:ext cx="1617857" cy="468763"/>
            <a:chOff x="2986087" y="2642878"/>
            <a:chExt cx="1617857" cy="468763"/>
          </a:xfrm>
        </p:grpSpPr>
        <p:sp>
          <p:nvSpPr>
            <p:cNvPr id="16" name="Rechteck 15"/>
            <p:cNvSpPr/>
            <p:nvPr/>
          </p:nvSpPr>
          <p:spPr>
            <a:xfrm>
              <a:off x="3921528" y="2642878"/>
              <a:ext cx="666000" cy="468763"/>
            </a:xfrm>
            <a:prstGeom prst="rect">
              <a:avLst/>
            </a:prstGeom>
            <a:solidFill>
              <a:srgbClr val="00AEEF">
                <a:alpha val="70000"/>
              </a:srgbClr>
            </a:solidFill>
            <a:ln w="25400" cap="flat" cmpd="sng" algn="ctr">
              <a:noFill/>
              <a:prstDash val="solid"/>
            </a:ln>
            <a:effectLst/>
          </p:spPr>
          <p:txBody>
            <a:bodyPr rtlCol="0" anchor="ctr"/>
            <a:lstStyle/>
            <a:p>
              <a:pPr algn="ctr">
                <a:defRPr/>
              </a:pPr>
              <a:r>
                <a:rPr lang="en-GB" kern="0" dirty="0">
                  <a:solidFill>
                    <a:prstClr val="white"/>
                  </a:solidFill>
                </a:rPr>
                <a:t>New</a:t>
              </a:r>
            </a:p>
          </p:txBody>
        </p:sp>
        <p:sp>
          <p:nvSpPr>
            <p:cNvPr id="19" name="Rechteck 18"/>
            <p:cNvSpPr/>
            <p:nvPr/>
          </p:nvSpPr>
          <p:spPr>
            <a:xfrm>
              <a:off x="2986087" y="2642880"/>
              <a:ext cx="1617857" cy="468761"/>
            </a:xfrm>
            <a:prstGeom prst="rect">
              <a:avLst/>
            </a:prstGeom>
            <a:noFill/>
            <a:ln w="25400" cap="flat" cmpd="sng" algn="ctr">
              <a:solidFill>
                <a:schemeClr val="tx2">
                  <a:lumMod val="50000"/>
                </a:schemeClr>
              </a:solidFill>
              <a:prstDash val="solid"/>
            </a:ln>
            <a:effectLst/>
          </p:spPr>
          <p:txBody>
            <a:bodyPr rtlCol="0" anchor="ctr"/>
            <a:lstStyle/>
            <a:p>
              <a:pPr algn="ctr">
                <a:defRPr/>
              </a:pPr>
              <a:endParaRPr lang="en-GB" kern="0" dirty="0">
                <a:solidFill>
                  <a:prstClr val="white"/>
                </a:solidFill>
              </a:endParaRPr>
            </a:p>
          </p:txBody>
        </p:sp>
      </p:grpSp>
    </p:spTree>
    <p:extLst>
      <p:ext uri="{BB962C8B-B14F-4D97-AF65-F5344CB8AC3E}">
        <p14:creationId xmlns:p14="http://schemas.microsoft.com/office/powerpoint/2010/main" val="165410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4" name="Foliennummernplatzhalter 3"/>
          <p:cNvSpPr>
            <a:spLocks noGrp="1"/>
          </p:cNvSpPr>
          <p:nvPr>
            <p:ph type="sldNum" sz="quarter" idx="12"/>
          </p:nvPr>
        </p:nvSpPr>
        <p:spPr/>
        <p:txBody>
          <a:bodyPr/>
          <a:lstStyle/>
          <a:p>
            <a:fld id="{73A10B5D-BA71-4904-B24B-ECE277640C0A}" type="slidenum">
              <a:rPr lang="de-DE" smtClean="0">
                <a:solidFill>
                  <a:srgbClr val="435055">
                    <a:tint val="75000"/>
                  </a:srgbClr>
                </a:solidFill>
              </a:rPr>
              <a:pPr/>
              <a:t>11</a:t>
            </a:fld>
            <a:endParaRPr lang="de-DE" dirty="0">
              <a:solidFill>
                <a:srgbClr val="435055">
                  <a:tint val="75000"/>
                </a:srgbClr>
              </a:solidFill>
            </a:endParaRPr>
          </a:p>
        </p:txBody>
      </p:sp>
      <p:pic>
        <p:nvPicPr>
          <p:cNvPr id="11" name="Grafik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12653" y="550826"/>
            <a:ext cx="553235" cy="262747"/>
          </a:xfrm>
          <a:prstGeom prst="rect">
            <a:avLst/>
          </a:prstGeom>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29275">
            <a:off x="2928601" y="2026229"/>
            <a:ext cx="4495419" cy="165049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9197" y="2021684"/>
            <a:ext cx="4506761" cy="372661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graphicFrame>
        <p:nvGraphicFramePr>
          <p:cNvPr id="15" name="Tabelle 14"/>
          <p:cNvGraphicFramePr>
            <a:graphicFrameLocks noGrp="1"/>
          </p:cNvGraphicFramePr>
          <p:nvPr>
            <p:extLst>
              <p:ext uri="{D42A27DB-BD31-4B8C-83A1-F6EECF244321}">
                <p14:modId xmlns:p14="http://schemas.microsoft.com/office/powerpoint/2010/main" val="1871575339"/>
              </p:ext>
            </p:extLst>
          </p:nvPr>
        </p:nvGraphicFramePr>
        <p:xfrm>
          <a:off x="425451" y="549275"/>
          <a:ext cx="6314016" cy="728640"/>
        </p:xfrm>
        <a:graphic>
          <a:graphicData uri="http://schemas.openxmlformats.org/drawingml/2006/table">
            <a:tbl>
              <a:tblPr firstRow="1" bandRow="1">
                <a:tableStyleId>{5C22544A-7EE6-4342-B048-85BDC9FD1C3A}</a:tableStyleId>
              </a:tblPr>
              <a:tblGrid>
                <a:gridCol w="6314016">
                  <a:extLst>
                    <a:ext uri="{9D8B030D-6E8A-4147-A177-3AD203B41FA5}">
                      <a16:colId xmlns:a16="http://schemas.microsoft.com/office/drawing/2014/main" val="3344256779"/>
                    </a:ext>
                  </a:extLst>
                </a:gridCol>
              </a:tblGrid>
              <a:tr h="489533">
                <a:tc>
                  <a:txBody>
                    <a:bodyPr/>
                    <a:lstStyle/>
                    <a:p>
                      <a:r>
                        <a:rPr lang="en-GB" sz="3600" dirty="0"/>
                        <a:t>HIQuad X – System</a:t>
                      </a:r>
                      <a:r>
                        <a:rPr lang="en-GB" sz="3600" baseline="0" dirty="0"/>
                        <a:t> Features</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7" name="Rechteck 16"/>
          <p:cNvSpPr/>
          <p:nvPr/>
        </p:nvSpPr>
        <p:spPr>
          <a:xfrm>
            <a:off x="333420" y="2805594"/>
            <a:ext cx="2689439" cy="1200329"/>
          </a:xfrm>
          <a:prstGeom prst="rect">
            <a:avLst/>
          </a:prstGeom>
        </p:spPr>
        <p:txBody>
          <a:bodyPr wrap="square">
            <a:spAutoFit/>
          </a:bodyPr>
          <a:lstStyle/>
          <a:p>
            <a:pPr>
              <a:buClr>
                <a:prstClr val="white"/>
              </a:buClr>
              <a:buSzPct val="25000"/>
            </a:pPr>
            <a:r>
              <a:rPr lang="en-US" dirty="0">
                <a:solidFill>
                  <a:srgbClr val="FFFFFF"/>
                </a:solidFill>
              </a:rPr>
              <a:t>The flexible, scalable safety control system for a wide range of applications.</a:t>
            </a:r>
          </a:p>
        </p:txBody>
      </p:sp>
      <p:pic>
        <p:nvPicPr>
          <p:cNvPr id="18" name="Grafik 17">
            <a:extLst>
              <a:ext uri="{FF2B5EF4-FFF2-40B4-BE49-F238E27FC236}">
                <a16:creationId xmlns:a16="http://schemas.microsoft.com/office/drawing/2014/main" id="{A2D90D9B-42A2-448D-B70C-D974AF3332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519" y="2189920"/>
            <a:ext cx="2238375" cy="442300"/>
          </a:xfrm>
          <a:prstGeom prst="rect">
            <a:avLst/>
          </a:prstGeom>
        </p:spPr>
      </p:pic>
    </p:spTree>
    <p:extLst>
      <p:ext uri="{BB962C8B-B14F-4D97-AF65-F5344CB8AC3E}">
        <p14:creationId xmlns:p14="http://schemas.microsoft.com/office/powerpoint/2010/main" val="43786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12</a:t>
            </a:fld>
            <a:endParaRPr lang="de-DE">
              <a:solidFill>
                <a:srgbClr val="435055">
                  <a:tint val="75000"/>
                </a:srgbClr>
              </a:solidFill>
            </a:endParaRPr>
          </a:p>
        </p:txBody>
      </p:sp>
      <p:sp>
        <p:nvSpPr>
          <p:cNvPr id="4" name="Inhaltsplatzhalter 3"/>
          <p:cNvSpPr>
            <a:spLocks noGrp="1"/>
          </p:cNvSpPr>
          <p:nvPr>
            <p:ph idx="1"/>
          </p:nvPr>
        </p:nvSpPr>
        <p:spPr>
          <a:xfrm>
            <a:off x="428399" y="1634925"/>
            <a:ext cx="7014308" cy="4583001"/>
          </a:xfrm>
        </p:spPr>
        <p:txBody>
          <a:bodyPr>
            <a:normAutofit/>
          </a:bodyPr>
          <a:lstStyle/>
          <a:p>
            <a:pPr marL="0" indent="0">
              <a:buNone/>
            </a:pPr>
            <a:r>
              <a:rPr lang="en-GB" b="1" u="sng" dirty="0"/>
              <a:t>Design:</a:t>
            </a:r>
          </a:p>
          <a:p>
            <a:pPr>
              <a:buFont typeface="Arial" panose="020B0604020202020204" pitchFamily="34" charset="0"/>
              <a:buChar char="•"/>
            </a:pPr>
            <a:r>
              <a:rPr lang="en-GB" dirty="0"/>
              <a:t>Modernized Design</a:t>
            </a:r>
          </a:p>
          <a:p>
            <a:pPr>
              <a:buFont typeface="Arial" panose="020B0604020202020204" pitchFamily="34" charset="0"/>
              <a:buChar char="•"/>
            </a:pPr>
            <a:r>
              <a:rPr lang="en-GB" dirty="0"/>
              <a:t>Local diagnosis concept improved</a:t>
            </a:r>
          </a:p>
          <a:p>
            <a:pPr>
              <a:buFont typeface="Arial" panose="020B0604020202020204" pitchFamily="34" charset="0"/>
              <a:buChar char="•"/>
            </a:pPr>
            <a:r>
              <a:rPr lang="en-GB" dirty="0"/>
              <a:t>Improved haptics</a:t>
            </a:r>
          </a:p>
          <a:p>
            <a:pPr marL="285750" indent="-285750">
              <a:buFontTx/>
              <a:buChar char="-"/>
            </a:pPr>
            <a:endParaRPr lang="en-GB" dirty="0"/>
          </a:p>
          <a:p>
            <a:pPr>
              <a:buFont typeface="Arial" panose="020B0604020202020204" pitchFamily="34" charset="0"/>
              <a:buChar char="•"/>
            </a:pPr>
            <a:r>
              <a:rPr lang="en-GB" sz="1800" b="1" dirty="0"/>
              <a:t>F-CPU 01: </a:t>
            </a:r>
            <a:r>
              <a:rPr lang="en-GB" sz="1800" dirty="0"/>
              <a:t>Processor module H51X, H41X (2 x RJ-45, SIL 3)</a:t>
            </a:r>
          </a:p>
          <a:p>
            <a:pPr>
              <a:buFont typeface="Arial" panose="020B0604020202020204" pitchFamily="34" charset="0"/>
              <a:buChar char="•"/>
            </a:pPr>
            <a:r>
              <a:rPr lang="en-GB" sz="1800" b="1" dirty="0"/>
              <a:t>F-COM 01: </a:t>
            </a:r>
            <a:r>
              <a:rPr lang="en-GB" sz="1800" dirty="0"/>
              <a:t>Communication module for Ethernet, </a:t>
            </a:r>
            <a:r>
              <a:rPr lang="en-GB" sz="1800" dirty="0" err="1"/>
              <a:t>Profibus</a:t>
            </a:r>
            <a:r>
              <a:rPr lang="en-GB" sz="1800" dirty="0"/>
              <a:t> DP and serial communication(2 x RJ-45, 1x 9-pole D-Sub (2x RS 485)</a:t>
            </a:r>
          </a:p>
          <a:p>
            <a:pPr>
              <a:buFont typeface="Arial" panose="020B0604020202020204" pitchFamily="34" charset="0"/>
              <a:buChar char="•"/>
            </a:pPr>
            <a:r>
              <a:rPr lang="en-GB" sz="1800" b="1" dirty="0"/>
              <a:t>F-IOP 01: </a:t>
            </a:r>
            <a:r>
              <a:rPr lang="en-GB" sz="1800" dirty="0"/>
              <a:t>I/O processing module (SIL 3) with redundant system bus</a:t>
            </a:r>
          </a:p>
          <a:p>
            <a:pPr>
              <a:buFont typeface="Arial" panose="020B0604020202020204" pitchFamily="34" charset="0"/>
              <a:buChar char="•"/>
            </a:pPr>
            <a:r>
              <a:rPr lang="en-GB" sz="1800" b="1" dirty="0"/>
              <a:t>F-PWR 01: </a:t>
            </a:r>
            <a:r>
              <a:rPr lang="en-GB" sz="1800" dirty="0"/>
              <a:t>Power supply module 24 VDC / 5 VDC, 50 W, H41X, H51X</a:t>
            </a:r>
          </a:p>
          <a:p>
            <a:pPr>
              <a:buFont typeface="Arial" panose="020B0604020202020204" pitchFamily="34" charset="0"/>
              <a:buChar char="•"/>
            </a:pPr>
            <a:r>
              <a:rPr lang="en-GB" sz="1800" b="1" dirty="0"/>
              <a:t>F-PWR 02: </a:t>
            </a:r>
            <a:r>
              <a:rPr lang="en-GB" sz="1800" dirty="0"/>
              <a:t>Watchdog supply module for extension rack, H51X</a:t>
            </a:r>
          </a:p>
        </p:txBody>
      </p:sp>
      <p:graphicFrame>
        <p:nvGraphicFramePr>
          <p:cNvPr id="7" name="Tabelle 6"/>
          <p:cNvGraphicFramePr>
            <a:graphicFrameLocks noGrp="1"/>
          </p:cNvGraphicFramePr>
          <p:nvPr>
            <p:extLst>
              <p:ext uri="{D42A27DB-BD31-4B8C-83A1-F6EECF244321}">
                <p14:modId xmlns:p14="http://schemas.microsoft.com/office/powerpoint/2010/main" val="1458811895"/>
              </p:ext>
            </p:extLst>
          </p:nvPr>
        </p:nvGraphicFramePr>
        <p:xfrm>
          <a:off x="425518" y="549275"/>
          <a:ext cx="5211559" cy="728640"/>
        </p:xfrm>
        <a:graphic>
          <a:graphicData uri="http://schemas.openxmlformats.org/drawingml/2006/table">
            <a:tbl>
              <a:tblPr firstRow="1" bandRow="1">
                <a:tableStyleId>{5C22544A-7EE6-4342-B048-85BDC9FD1C3A}</a:tableStyleId>
              </a:tblPr>
              <a:tblGrid>
                <a:gridCol w="5211559">
                  <a:extLst>
                    <a:ext uri="{9D8B030D-6E8A-4147-A177-3AD203B41FA5}">
                      <a16:colId xmlns:a16="http://schemas.microsoft.com/office/drawing/2014/main" val="3344256779"/>
                    </a:ext>
                  </a:extLst>
                </a:gridCol>
              </a:tblGrid>
              <a:tr h="489533">
                <a:tc>
                  <a:txBody>
                    <a:bodyPr/>
                    <a:lstStyle/>
                    <a:p>
                      <a:r>
                        <a:rPr lang="en-GB" sz="3600" dirty="0"/>
                        <a:t>Design of new modules</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998" t="10628" r="24700" b="12458"/>
          <a:stretch/>
        </p:blipFill>
        <p:spPr bwMode="auto">
          <a:xfrm>
            <a:off x="7869839" y="1633934"/>
            <a:ext cx="3627620" cy="38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0081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t>13</a:t>
            </a:fld>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4188695017"/>
              </p:ext>
            </p:extLst>
          </p:nvPr>
        </p:nvGraphicFramePr>
        <p:xfrm>
          <a:off x="425453" y="549275"/>
          <a:ext cx="8973731" cy="728640"/>
        </p:xfrm>
        <a:graphic>
          <a:graphicData uri="http://schemas.openxmlformats.org/drawingml/2006/table">
            <a:tbl>
              <a:tblPr firstRow="1" bandRow="1">
                <a:tableStyleId>{5C22544A-7EE6-4342-B048-85BDC9FD1C3A}</a:tableStyleId>
              </a:tblPr>
              <a:tblGrid>
                <a:gridCol w="8973731">
                  <a:extLst>
                    <a:ext uri="{9D8B030D-6E8A-4147-A177-3AD203B41FA5}">
                      <a16:colId xmlns:a16="http://schemas.microsoft.com/office/drawing/2014/main" val="3344256779"/>
                    </a:ext>
                  </a:extLst>
                </a:gridCol>
              </a:tblGrid>
              <a:tr h="489533">
                <a:tc>
                  <a:txBody>
                    <a:bodyPr/>
                    <a:lstStyle/>
                    <a:p>
                      <a:r>
                        <a:rPr lang="en-GB" sz="3600" dirty="0"/>
                        <a:t>HIQuad X – New performance</a:t>
                      </a:r>
                      <a:r>
                        <a:rPr lang="en-GB" sz="3600" baseline="0" dirty="0"/>
                        <a:t> dimension</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aphicFrame>
        <p:nvGraphicFramePr>
          <p:cNvPr id="7" name="Diagramm 6"/>
          <p:cNvGraphicFramePr>
            <a:graphicFrameLocks/>
          </p:cNvGraphicFramePr>
          <p:nvPr>
            <p:extLst>
              <p:ext uri="{D42A27DB-BD31-4B8C-83A1-F6EECF244321}">
                <p14:modId xmlns:p14="http://schemas.microsoft.com/office/powerpoint/2010/main" val="2282142896"/>
              </p:ext>
            </p:extLst>
          </p:nvPr>
        </p:nvGraphicFramePr>
        <p:xfrm>
          <a:off x="460744" y="20574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Inhaltsplatzhalter 3"/>
          <p:cNvSpPr>
            <a:spLocks noGrp="1"/>
          </p:cNvSpPr>
          <p:nvPr>
            <p:ph idx="1"/>
          </p:nvPr>
        </p:nvSpPr>
        <p:spPr>
          <a:xfrm>
            <a:off x="5602289" y="1729733"/>
            <a:ext cx="6162675" cy="4447371"/>
          </a:xfrm>
        </p:spPr>
        <p:txBody>
          <a:bodyPr wrap="square">
            <a:spAutoFit/>
          </a:bodyPr>
          <a:lstStyle/>
          <a:p>
            <a:pPr marL="0" indent="0">
              <a:lnSpc>
                <a:spcPct val="100000"/>
              </a:lnSpc>
              <a:spcBef>
                <a:spcPts val="300"/>
              </a:spcBef>
              <a:buNone/>
            </a:pPr>
            <a:r>
              <a:rPr lang="en-GB" sz="1600" b="1" dirty="0"/>
              <a:t>Higher performance through</a:t>
            </a:r>
          </a:p>
          <a:p>
            <a:pPr marL="228600" lvl="1">
              <a:lnSpc>
                <a:spcPct val="100000"/>
              </a:lnSpc>
              <a:spcBef>
                <a:spcPts val="300"/>
              </a:spcBef>
              <a:buFont typeface="Arial" panose="020B0604020202020204" pitchFamily="34" charset="0"/>
              <a:buChar char="•"/>
            </a:pPr>
            <a:r>
              <a:rPr lang="en-GB" sz="1600" dirty="0"/>
              <a:t>Better REAL calculation possibilities</a:t>
            </a:r>
          </a:p>
          <a:p>
            <a:pPr marL="228600" lvl="1">
              <a:lnSpc>
                <a:spcPct val="100000"/>
              </a:lnSpc>
              <a:spcBef>
                <a:spcPts val="300"/>
              </a:spcBef>
              <a:buFont typeface="Arial" panose="020B0604020202020204" pitchFamily="34" charset="0"/>
              <a:buChar char="•"/>
            </a:pPr>
            <a:r>
              <a:rPr lang="en-GB" sz="1600" dirty="0"/>
              <a:t>Lower system cycle times and reaction times</a:t>
            </a:r>
          </a:p>
          <a:p>
            <a:pPr marL="228600" lvl="1">
              <a:lnSpc>
                <a:spcPct val="100000"/>
              </a:lnSpc>
              <a:spcBef>
                <a:spcPts val="300"/>
              </a:spcBef>
              <a:buFont typeface="Arial" panose="020B0604020202020204" pitchFamily="34" charset="0"/>
              <a:buChar char="•"/>
            </a:pPr>
            <a:r>
              <a:rPr lang="en-GB" sz="1600" dirty="0"/>
              <a:t>E.g. 200 I/O points at 50 </a:t>
            </a:r>
            <a:r>
              <a:rPr lang="en-GB" sz="1600" dirty="0" err="1"/>
              <a:t>ms</a:t>
            </a:r>
            <a:r>
              <a:rPr lang="en-GB" sz="1600" dirty="0"/>
              <a:t> cycle time possible</a:t>
            </a:r>
          </a:p>
          <a:p>
            <a:pPr marL="228600" lvl="1">
              <a:lnSpc>
                <a:spcPct val="100000"/>
              </a:lnSpc>
              <a:spcBef>
                <a:spcPts val="300"/>
              </a:spcBef>
              <a:buFont typeface="Arial" panose="020B0604020202020204" pitchFamily="34" charset="0"/>
              <a:buChar char="•"/>
            </a:pPr>
            <a:endParaRPr lang="en-GB" sz="1000" dirty="0"/>
          </a:p>
          <a:p>
            <a:pPr marL="0" indent="0">
              <a:lnSpc>
                <a:spcPct val="100000"/>
              </a:lnSpc>
              <a:spcBef>
                <a:spcPts val="300"/>
              </a:spcBef>
              <a:buNone/>
            </a:pPr>
            <a:r>
              <a:rPr lang="en-GB" sz="1600" b="1" dirty="0"/>
              <a:t>New application opportunities</a:t>
            </a:r>
          </a:p>
          <a:p>
            <a:pPr marL="228600" lvl="1">
              <a:lnSpc>
                <a:spcPct val="100000"/>
              </a:lnSpc>
              <a:spcBef>
                <a:spcPts val="300"/>
              </a:spcBef>
              <a:buFont typeface="Arial" panose="020B0604020202020204" pitchFamily="34" charset="0"/>
              <a:buChar char="•"/>
            </a:pPr>
            <a:r>
              <a:rPr lang="en-GB" sz="1600" dirty="0"/>
              <a:t>Formerly separated HIQuad systems can be combined – Multitasking helps for separation needs</a:t>
            </a:r>
          </a:p>
          <a:p>
            <a:pPr marL="228600" lvl="1">
              <a:lnSpc>
                <a:spcPct val="100000"/>
              </a:lnSpc>
              <a:spcBef>
                <a:spcPts val="300"/>
              </a:spcBef>
              <a:buFont typeface="Arial" panose="020B0604020202020204" pitchFamily="34" charset="0"/>
              <a:buChar char="•"/>
            </a:pPr>
            <a:endParaRPr lang="en-GB" sz="1000" dirty="0"/>
          </a:p>
          <a:p>
            <a:pPr marL="0" indent="0">
              <a:lnSpc>
                <a:spcPct val="100000"/>
              </a:lnSpc>
              <a:spcBef>
                <a:spcPts val="300"/>
              </a:spcBef>
              <a:buNone/>
            </a:pPr>
            <a:r>
              <a:rPr lang="en-GB" sz="1600" b="1" dirty="0"/>
              <a:t>Allows optimization of application program,</a:t>
            </a:r>
            <a:br>
              <a:rPr lang="en-GB" sz="1600" b="1" dirty="0"/>
            </a:br>
            <a:r>
              <a:rPr lang="en-GB" sz="1600" b="1" dirty="0"/>
              <a:t>which improves</a:t>
            </a:r>
          </a:p>
          <a:p>
            <a:pPr marL="228600" lvl="1">
              <a:lnSpc>
                <a:spcPct val="100000"/>
              </a:lnSpc>
              <a:spcBef>
                <a:spcPts val="300"/>
              </a:spcBef>
              <a:buFont typeface="Arial" panose="020B0604020202020204" pitchFamily="34" charset="0"/>
              <a:buChar char="•"/>
            </a:pPr>
            <a:r>
              <a:rPr lang="en-GB" sz="1600" dirty="0"/>
              <a:t>Better understanding of application</a:t>
            </a:r>
          </a:p>
          <a:p>
            <a:pPr marL="228600" lvl="1">
              <a:lnSpc>
                <a:spcPct val="100000"/>
              </a:lnSpc>
              <a:spcBef>
                <a:spcPts val="300"/>
              </a:spcBef>
              <a:buFont typeface="Arial" panose="020B0604020202020204" pitchFamily="34" charset="0"/>
              <a:buChar char="•"/>
            </a:pPr>
            <a:r>
              <a:rPr lang="en-GB" sz="1600" dirty="0"/>
              <a:t>Shorter maintenance time through faster failure tracking</a:t>
            </a:r>
          </a:p>
          <a:p>
            <a:pPr marL="228600" lvl="1">
              <a:lnSpc>
                <a:spcPct val="100000"/>
              </a:lnSpc>
              <a:spcBef>
                <a:spcPts val="300"/>
              </a:spcBef>
              <a:buFont typeface="Arial" panose="020B0604020202020204" pitchFamily="34" charset="0"/>
              <a:buChar char="•"/>
            </a:pPr>
            <a:r>
              <a:rPr lang="en-GB" sz="1600" dirty="0"/>
              <a:t>Higher safety awareness through clearer structure</a:t>
            </a:r>
          </a:p>
          <a:p>
            <a:pPr marL="228600" lvl="1">
              <a:lnSpc>
                <a:spcPct val="100000"/>
              </a:lnSpc>
              <a:spcBef>
                <a:spcPts val="300"/>
              </a:spcBef>
              <a:buFont typeface="Arial" panose="020B0604020202020204" pitchFamily="34" charset="0"/>
              <a:buChar char="•"/>
            </a:pPr>
            <a:endParaRPr lang="en-GB" sz="1000" dirty="0"/>
          </a:p>
          <a:p>
            <a:pPr marL="0" indent="0">
              <a:lnSpc>
                <a:spcPct val="100000"/>
              </a:lnSpc>
              <a:spcBef>
                <a:spcPts val="300"/>
              </a:spcBef>
              <a:buNone/>
            </a:pPr>
            <a:r>
              <a:rPr lang="en-GB" sz="1600" b="1" dirty="0"/>
              <a:t>A target cycle time can be used for </a:t>
            </a:r>
            <a:r>
              <a:rPr lang="en-GB" sz="1600" b="1" dirty="0" err="1"/>
              <a:t>HIQuad</a:t>
            </a:r>
            <a:r>
              <a:rPr lang="en-GB" sz="1600" b="1" dirty="0"/>
              <a:t> X in </a:t>
            </a:r>
            <a:r>
              <a:rPr lang="en-GB" sz="1600" b="1" dirty="0" err="1"/>
              <a:t>SILworX</a:t>
            </a:r>
            <a:endParaRPr lang="en-GB" sz="1600" dirty="0"/>
          </a:p>
          <a:p>
            <a:pPr>
              <a:lnSpc>
                <a:spcPct val="100000"/>
              </a:lnSpc>
              <a:spcBef>
                <a:spcPts val="300"/>
              </a:spcBef>
              <a:buFont typeface="Arial" panose="020B0604020202020204" pitchFamily="34" charset="0"/>
              <a:buChar char="•"/>
            </a:pPr>
            <a:r>
              <a:rPr lang="en-GB" sz="1600" dirty="0"/>
              <a:t>e.g. to emulate a similar behaviour of the former </a:t>
            </a:r>
            <a:r>
              <a:rPr lang="en-GB" sz="1600" dirty="0" err="1"/>
              <a:t>HIQuad</a:t>
            </a:r>
            <a:r>
              <a:rPr lang="en-GB" sz="1600" dirty="0"/>
              <a:t> system</a:t>
            </a:r>
          </a:p>
        </p:txBody>
      </p:sp>
    </p:spTree>
    <p:extLst>
      <p:ext uri="{BB962C8B-B14F-4D97-AF65-F5344CB8AC3E}">
        <p14:creationId xmlns:p14="http://schemas.microsoft.com/office/powerpoint/2010/main" val="280436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en-GB" dirty="0">
                <a:solidFill>
                  <a:srgbClr val="435055">
                    <a:tint val="75000"/>
                  </a:srgbClr>
                </a:solidFill>
              </a:rPr>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en-GB" smtClean="0">
                <a:solidFill>
                  <a:srgbClr val="435055">
                    <a:tint val="75000"/>
                  </a:srgbClr>
                </a:solidFill>
              </a:rPr>
              <a:pPr/>
              <a:t>14</a:t>
            </a:fld>
            <a:endParaRPr lang="en-GB" dirty="0">
              <a:solidFill>
                <a:srgbClr val="435055">
                  <a:tint val="75000"/>
                </a:srgbClr>
              </a:solidFill>
            </a:endParaRPr>
          </a:p>
        </p:txBody>
      </p:sp>
      <p:graphicFrame>
        <p:nvGraphicFramePr>
          <p:cNvPr id="7" name="Tabelle 6"/>
          <p:cNvGraphicFramePr>
            <a:graphicFrameLocks noGrp="1"/>
          </p:cNvGraphicFramePr>
          <p:nvPr>
            <p:extLst>
              <p:ext uri="{D42A27DB-BD31-4B8C-83A1-F6EECF244321}">
                <p14:modId xmlns:p14="http://schemas.microsoft.com/office/powerpoint/2010/main" val="14424743"/>
              </p:ext>
            </p:extLst>
          </p:nvPr>
        </p:nvGraphicFramePr>
        <p:xfrm>
          <a:off x="425452" y="549275"/>
          <a:ext cx="8856773" cy="728640"/>
        </p:xfrm>
        <a:graphic>
          <a:graphicData uri="http://schemas.openxmlformats.org/drawingml/2006/table">
            <a:tbl>
              <a:tblPr firstRow="1" bandRow="1">
                <a:tableStyleId>{5C22544A-7EE6-4342-B048-85BDC9FD1C3A}</a:tableStyleId>
              </a:tblPr>
              <a:tblGrid>
                <a:gridCol w="8856773">
                  <a:extLst>
                    <a:ext uri="{9D8B030D-6E8A-4147-A177-3AD203B41FA5}">
                      <a16:colId xmlns:a16="http://schemas.microsoft.com/office/drawing/2014/main" val="3344256779"/>
                    </a:ext>
                  </a:extLst>
                </a:gridCol>
              </a:tblGrid>
              <a:tr h="489533">
                <a:tc>
                  <a:txBody>
                    <a:bodyPr/>
                    <a:lstStyle/>
                    <a:p>
                      <a:r>
                        <a:rPr lang="en-GB" sz="3600" noProof="0" dirty="0"/>
                        <a:t>HIQuad</a:t>
                      </a:r>
                      <a:r>
                        <a:rPr lang="en-GB" sz="3600" baseline="0" noProof="0" dirty="0"/>
                        <a:t> </a:t>
                      </a:r>
                      <a:r>
                        <a:rPr lang="en-GB" sz="3600" noProof="0" dirty="0"/>
                        <a:t>X – flexible  system architecture</a:t>
                      </a:r>
                      <a:endParaRPr lang="en-GB"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3" name="Inhaltsplatzhalter 4"/>
          <p:cNvSpPr txBox="1">
            <a:spLocks/>
          </p:cNvSpPr>
          <p:nvPr/>
        </p:nvSpPr>
        <p:spPr>
          <a:xfrm>
            <a:off x="5421657" y="2179183"/>
            <a:ext cx="6417416" cy="3916396"/>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prstClr val="white"/>
                </a:solidFill>
              </a:rPr>
              <a:t>Redundancy options at every point</a:t>
            </a:r>
          </a:p>
          <a:p>
            <a:pPr>
              <a:buFont typeface="Arial" panose="020B0604020202020204" pitchFamily="34" charset="0"/>
              <a:buChar char="•"/>
            </a:pPr>
            <a:r>
              <a:rPr lang="en-GB" sz="1800" dirty="0">
                <a:solidFill>
                  <a:prstClr val="white"/>
                </a:solidFill>
              </a:rPr>
              <a:t>CPU modules</a:t>
            </a:r>
          </a:p>
          <a:p>
            <a:pPr>
              <a:buFont typeface="Arial" panose="020B0604020202020204" pitchFamily="34" charset="0"/>
              <a:buChar char="•"/>
            </a:pPr>
            <a:r>
              <a:rPr lang="en-GB" sz="1800" dirty="0">
                <a:solidFill>
                  <a:prstClr val="white"/>
                </a:solidFill>
              </a:rPr>
              <a:t>I/O modules</a:t>
            </a:r>
          </a:p>
          <a:p>
            <a:pPr>
              <a:buFont typeface="Arial" panose="020B0604020202020204" pitchFamily="34" charset="0"/>
              <a:buChar char="•"/>
            </a:pPr>
            <a:r>
              <a:rPr lang="en-GB" sz="1800" dirty="0">
                <a:solidFill>
                  <a:prstClr val="white"/>
                </a:solidFill>
              </a:rPr>
              <a:t>I/O Racks</a:t>
            </a:r>
          </a:p>
          <a:p>
            <a:pPr>
              <a:buFont typeface="Arial" panose="020B0604020202020204" pitchFamily="34" charset="0"/>
              <a:buChar char="•"/>
            </a:pPr>
            <a:r>
              <a:rPr lang="en-GB" sz="1800" dirty="0">
                <a:solidFill>
                  <a:prstClr val="white"/>
                </a:solidFill>
              </a:rPr>
              <a:t>COM modules</a:t>
            </a:r>
            <a:endParaRPr lang="en-GB" dirty="0">
              <a:solidFill>
                <a:prstClr val="white"/>
              </a:solidFill>
            </a:endParaRPr>
          </a:p>
          <a:p>
            <a:pPr marL="0" indent="0">
              <a:lnSpc>
                <a:spcPct val="150000"/>
              </a:lnSpc>
              <a:buNone/>
            </a:pPr>
            <a:r>
              <a:rPr lang="en-GB" b="1" dirty="0">
                <a:solidFill>
                  <a:prstClr val="white"/>
                </a:solidFill>
              </a:rPr>
              <a:t>Cross connection increases system availability</a:t>
            </a:r>
          </a:p>
          <a:p>
            <a:pPr>
              <a:buFont typeface="Arial" panose="020B0604020202020204" pitchFamily="34" charset="0"/>
              <a:buChar char="•"/>
            </a:pPr>
            <a:r>
              <a:rPr lang="en-GB" sz="1800" dirty="0">
                <a:solidFill>
                  <a:prstClr val="white"/>
                </a:solidFill>
              </a:rPr>
              <a:t>Every I/O module is connected to every CPU</a:t>
            </a:r>
          </a:p>
          <a:p>
            <a:pPr>
              <a:buFont typeface="Arial" panose="020B0604020202020204" pitchFamily="34" charset="0"/>
              <a:buChar char="•"/>
            </a:pPr>
            <a:r>
              <a:rPr lang="en-GB" sz="1800" dirty="0">
                <a:solidFill>
                  <a:prstClr val="white"/>
                </a:solidFill>
              </a:rPr>
              <a:t>CPU modules share the results among each other</a:t>
            </a:r>
          </a:p>
        </p:txBody>
      </p:sp>
      <p:grpSp>
        <p:nvGrpSpPr>
          <p:cNvPr id="83" name="Gruppieren 82"/>
          <p:cNvGrpSpPr/>
          <p:nvPr/>
        </p:nvGrpSpPr>
        <p:grpSpPr>
          <a:xfrm>
            <a:off x="1418368" y="2856155"/>
            <a:ext cx="1170423" cy="624305"/>
            <a:chOff x="5076056" y="2866809"/>
            <a:chExt cx="1170422" cy="624305"/>
          </a:xfrm>
        </p:grpSpPr>
        <p:cxnSp>
          <p:nvCxnSpPr>
            <p:cNvPr id="84" name="Gerade Verbindung 23"/>
            <p:cNvCxnSpPr>
              <a:cxnSpLocks noChangeShapeType="1"/>
              <a:stCxn id="85" idx="3"/>
            </p:cNvCxnSpPr>
            <p:nvPr/>
          </p:nvCxnSpPr>
          <p:spPr bwMode="auto">
            <a:xfrm flipV="1">
              <a:off x="5935114" y="3178961"/>
              <a:ext cx="311364" cy="1"/>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sp>
          <p:nvSpPr>
            <p:cNvPr id="85" name="Rechteck 10"/>
            <p:cNvSpPr>
              <a:spLocks noChangeArrowheads="1"/>
            </p:cNvSpPr>
            <p:nvPr/>
          </p:nvSpPr>
          <p:spPr bwMode="auto">
            <a:xfrm>
              <a:off x="5076056" y="2866809"/>
              <a:ext cx="859058" cy="62430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cs typeface="Arial"/>
                </a:rPr>
                <a:t>Power</a:t>
              </a:r>
              <a:br>
                <a:rPr kumimoji="0" lang="en-GB" sz="1600" b="0" i="0" u="none" strike="noStrike" kern="0" cap="none" spc="0" normalizeH="0" baseline="0" noProof="0" dirty="0">
                  <a:ln>
                    <a:noFill/>
                  </a:ln>
                  <a:solidFill>
                    <a:srgbClr val="FFFFFF"/>
                  </a:solidFill>
                  <a:effectLst/>
                  <a:uLnTx/>
                  <a:uFillTx/>
                  <a:cs typeface="Arial"/>
                </a:rPr>
              </a:br>
              <a:r>
                <a:rPr kumimoji="0" lang="en-GB" sz="1600" b="0" i="0" u="none" strike="noStrike" kern="0" cap="none" spc="0" normalizeH="0" baseline="0" noProof="0" dirty="0">
                  <a:ln>
                    <a:noFill/>
                  </a:ln>
                  <a:solidFill>
                    <a:srgbClr val="FFFFFF"/>
                  </a:solidFill>
                  <a:effectLst/>
                  <a:uLnTx/>
                  <a:uFillTx/>
                  <a:cs typeface="Arial"/>
                </a:rPr>
                <a:t>Supply</a:t>
              </a:r>
              <a:endParaRPr kumimoji="0" lang="en-GB" sz="1600" b="0" i="0" u="none" strike="noStrike" kern="0" cap="none" spc="0" normalizeH="0" baseline="0" noProof="0" dirty="0">
                <a:ln>
                  <a:noFill/>
                </a:ln>
                <a:solidFill>
                  <a:srgbClr val="000000"/>
                </a:solidFill>
                <a:effectLst/>
                <a:uLnTx/>
                <a:uFillTx/>
                <a:cs typeface="Arial"/>
              </a:endParaRPr>
            </a:p>
          </p:txBody>
        </p:sp>
      </p:grpSp>
      <p:grpSp>
        <p:nvGrpSpPr>
          <p:cNvPr id="86" name="Gruppieren 85"/>
          <p:cNvGrpSpPr/>
          <p:nvPr/>
        </p:nvGrpSpPr>
        <p:grpSpPr>
          <a:xfrm>
            <a:off x="1418336" y="1721983"/>
            <a:ext cx="3384376" cy="4491871"/>
            <a:chOff x="5076056" y="1732741"/>
            <a:chExt cx="3384376" cy="4491871"/>
          </a:xfrm>
        </p:grpSpPr>
        <p:sp>
          <p:nvSpPr>
            <p:cNvPr id="87" name="Rechteck 74"/>
            <p:cNvSpPr>
              <a:spLocks noChangeArrowheads="1"/>
            </p:cNvSpPr>
            <p:nvPr/>
          </p:nvSpPr>
          <p:spPr bwMode="auto">
            <a:xfrm>
              <a:off x="6246478" y="2189941"/>
              <a:ext cx="2213954" cy="31337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000000"/>
                </a:solidFill>
                <a:effectLst/>
                <a:uLnTx/>
                <a:uFillTx/>
                <a:cs typeface="Arial"/>
              </a:endParaRPr>
            </a:p>
          </p:txBody>
        </p:sp>
        <p:cxnSp>
          <p:nvCxnSpPr>
            <p:cNvPr id="88" name="Gerade Verbindung 23"/>
            <p:cNvCxnSpPr>
              <a:cxnSpLocks noChangeShapeType="1"/>
              <a:stCxn id="89" idx="3"/>
            </p:cNvCxnSpPr>
            <p:nvPr/>
          </p:nvCxnSpPr>
          <p:spPr bwMode="auto">
            <a:xfrm>
              <a:off x="5935114" y="3867731"/>
              <a:ext cx="311364" cy="386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sp>
          <p:nvSpPr>
            <p:cNvPr id="89" name="Rechteck 10"/>
            <p:cNvSpPr>
              <a:spLocks noChangeArrowheads="1"/>
            </p:cNvSpPr>
            <p:nvPr/>
          </p:nvSpPr>
          <p:spPr bwMode="auto">
            <a:xfrm>
              <a:off x="5076056" y="3555578"/>
              <a:ext cx="859058" cy="62430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cs typeface="Arial"/>
                </a:rPr>
                <a:t>Power</a:t>
              </a:r>
              <a:br>
                <a:rPr kumimoji="0" lang="en-GB" sz="1600" b="0" i="0" u="none" strike="noStrike" kern="0" cap="none" spc="0" normalizeH="0" baseline="0" noProof="0" dirty="0">
                  <a:ln>
                    <a:noFill/>
                  </a:ln>
                  <a:solidFill>
                    <a:srgbClr val="FFFFFF"/>
                  </a:solidFill>
                  <a:effectLst/>
                  <a:uLnTx/>
                  <a:uFillTx/>
                  <a:cs typeface="Arial"/>
                </a:rPr>
              </a:br>
              <a:r>
                <a:rPr kumimoji="0" lang="en-GB" sz="1600" b="0" i="0" u="none" strike="noStrike" kern="0" cap="none" spc="0" normalizeH="0" baseline="0" noProof="0" dirty="0">
                  <a:ln>
                    <a:noFill/>
                  </a:ln>
                  <a:solidFill>
                    <a:srgbClr val="FFFFFF"/>
                  </a:solidFill>
                  <a:effectLst/>
                  <a:uLnTx/>
                  <a:uFillTx/>
                  <a:cs typeface="Arial"/>
                </a:rPr>
                <a:t>Supply</a:t>
              </a:r>
              <a:endParaRPr kumimoji="0" lang="en-GB" sz="1600" b="0" i="0" u="none" strike="noStrike" kern="0" cap="none" spc="0" normalizeH="0" baseline="0" noProof="0" dirty="0">
                <a:ln>
                  <a:noFill/>
                </a:ln>
                <a:solidFill>
                  <a:srgbClr val="000000"/>
                </a:solidFill>
                <a:effectLst/>
                <a:uLnTx/>
                <a:uFillTx/>
                <a:cs typeface="Arial"/>
              </a:endParaRPr>
            </a:p>
          </p:txBody>
        </p:sp>
        <p:sp>
          <p:nvSpPr>
            <p:cNvPr id="90" name="Text Box 32"/>
            <p:cNvSpPr txBox="1">
              <a:spLocks noChangeArrowheads="1"/>
            </p:cNvSpPr>
            <p:nvPr/>
          </p:nvSpPr>
          <p:spPr bwMode="auto">
            <a:xfrm>
              <a:off x="6244989" y="5886058"/>
              <a:ext cx="7032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GB" sz="1600" b="1" i="0" u="none" strike="noStrike" kern="0" cap="none" spc="0" normalizeH="0" baseline="0" noProof="0" dirty="0">
                  <a:ln>
                    <a:noFill/>
                  </a:ln>
                  <a:solidFill>
                    <a:schemeClr val="bg1"/>
                  </a:solidFill>
                  <a:effectLst/>
                  <a:uLnTx/>
                  <a:uFillTx/>
                  <a:latin typeface="Arial" charset="0"/>
                  <a:cs typeface="Arial" charset="0"/>
                </a:rPr>
                <a:t>SIL3</a:t>
              </a:r>
            </a:p>
          </p:txBody>
        </p:sp>
        <p:sp>
          <p:nvSpPr>
            <p:cNvPr id="92" name="Textfeld 18"/>
            <p:cNvSpPr txBox="1">
              <a:spLocks noChangeArrowheads="1"/>
            </p:cNvSpPr>
            <p:nvPr/>
          </p:nvSpPr>
          <p:spPr bwMode="auto">
            <a:xfrm>
              <a:off x="6586595" y="1732741"/>
              <a:ext cx="5822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bg1"/>
                  </a:solidFill>
                  <a:effectLst/>
                  <a:uLnTx/>
                  <a:uFillTx/>
                  <a:latin typeface="Arial" charset="0"/>
                  <a:cs typeface="Arial" charset="0"/>
                </a:rPr>
                <a:t>Input</a:t>
              </a:r>
            </a:p>
          </p:txBody>
        </p:sp>
        <p:sp>
          <p:nvSpPr>
            <p:cNvPr id="93" name="Textfeld 21"/>
            <p:cNvSpPr txBox="1">
              <a:spLocks noChangeArrowheads="1"/>
            </p:cNvSpPr>
            <p:nvPr/>
          </p:nvSpPr>
          <p:spPr bwMode="auto">
            <a:xfrm>
              <a:off x="6515156" y="5464954"/>
              <a:ext cx="7216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bg1"/>
                  </a:solidFill>
                  <a:effectLst/>
                  <a:uLnTx/>
                  <a:uFillTx/>
                  <a:latin typeface="Arial" charset="0"/>
                  <a:cs typeface="Arial" charset="0"/>
                </a:rPr>
                <a:t>Output</a:t>
              </a:r>
            </a:p>
          </p:txBody>
        </p:sp>
        <p:cxnSp>
          <p:nvCxnSpPr>
            <p:cNvPr id="95" name="Gerade Verbindung mit Pfeil 17"/>
            <p:cNvCxnSpPr>
              <a:cxnSpLocks noChangeShapeType="1"/>
              <a:stCxn id="96" idx="2"/>
            </p:cNvCxnSpPr>
            <p:nvPr/>
          </p:nvCxnSpPr>
          <p:spPr bwMode="auto">
            <a:xfrm flipH="1">
              <a:off x="6861231" y="3106841"/>
              <a:ext cx="13444" cy="1115152"/>
            </a:xfrm>
            <a:prstGeom prst="straightConnector1">
              <a:avLst/>
            </a:prstGeom>
            <a:noFill/>
            <a:ln w="12700" algn="ctr">
              <a:solidFill>
                <a:srgbClr val="00B050"/>
              </a:solidFill>
              <a:round/>
              <a:headEnd/>
              <a:tailEnd type="none" w="med" len="med"/>
            </a:ln>
            <a:extLst>
              <a:ext uri="{909E8E84-426E-40DD-AFC4-6F175D3DCCD1}">
                <a14:hiddenFill xmlns:a14="http://schemas.microsoft.com/office/drawing/2010/main">
                  <a:noFill/>
                </a14:hiddenFill>
              </a:ext>
            </a:extLst>
          </p:spPr>
        </p:cxnSp>
        <p:sp>
          <p:nvSpPr>
            <p:cNvPr id="96" name="Rechteck 10"/>
            <p:cNvSpPr>
              <a:spLocks noChangeArrowheads="1"/>
            </p:cNvSpPr>
            <p:nvPr/>
          </p:nvSpPr>
          <p:spPr bwMode="auto">
            <a:xfrm>
              <a:off x="6572597" y="2293883"/>
              <a:ext cx="604156" cy="8129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cs typeface="Arial"/>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cs typeface="Arial"/>
                </a:rPr>
                <a:t>In</a:t>
              </a:r>
              <a:endParaRPr kumimoji="0" lang="en-GB" sz="1600" b="0" i="0" u="none" strike="noStrike" kern="0" cap="none" spc="0" normalizeH="0" baseline="0" noProof="0" dirty="0">
                <a:ln>
                  <a:noFill/>
                </a:ln>
                <a:solidFill>
                  <a:srgbClr val="000000"/>
                </a:solidFill>
                <a:effectLst/>
                <a:uLnTx/>
                <a:uFillTx/>
                <a:cs typeface="Arial"/>
              </a:endParaRPr>
            </a:p>
          </p:txBody>
        </p:sp>
        <p:sp>
          <p:nvSpPr>
            <p:cNvPr id="97" name="Rechteck 10"/>
            <p:cNvSpPr>
              <a:spLocks noChangeArrowheads="1"/>
            </p:cNvSpPr>
            <p:nvPr/>
          </p:nvSpPr>
          <p:spPr bwMode="auto">
            <a:xfrm>
              <a:off x="6572597" y="3261836"/>
              <a:ext cx="604156" cy="8129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cs typeface="Arial"/>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cs typeface="Arial"/>
                </a:rPr>
                <a:t>CPU</a:t>
              </a:r>
              <a:endParaRPr kumimoji="0" lang="en-GB" sz="1600" b="0" i="0" u="none" strike="noStrike" kern="0" cap="none" spc="0" normalizeH="0" baseline="0" noProof="0" dirty="0">
                <a:ln>
                  <a:noFill/>
                </a:ln>
                <a:solidFill>
                  <a:srgbClr val="000000"/>
                </a:solidFill>
                <a:effectLst/>
                <a:uLnTx/>
                <a:uFillTx/>
                <a:cs typeface="Arial"/>
              </a:endParaRPr>
            </a:p>
          </p:txBody>
        </p:sp>
        <p:sp>
          <p:nvSpPr>
            <p:cNvPr id="98" name="Rechteck 10"/>
            <p:cNvSpPr>
              <a:spLocks noChangeArrowheads="1"/>
            </p:cNvSpPr>
            <p:nvPr/>
          </p:nvSpPr>
          <p:spPr bwMode="auto">
            <a:xfrm>
              <a:off x="6572597" y="4223572"/>
              <a:ext cx="604156" cy="8129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cs typeface="Arial"/>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cs typeface="Arial"/>
                </a:rPr>
                <a:t>Out</a:t>
              </a:r>
              <a:endParaRPr kumimoji="0" lang="en-GB" sz="1600" b="0" i="0" u="none" strike="noStrike" kern="0" cap="none" spc="0" normalizeH="0" baseline="0" noProof="0" dirty="0">
                <a:ln>
                  <a:noFill/>
                </a:ln>
                <a:solidFill>
                  <a:srgbClr val="000000"/>
                </a:solidFill>
                <a:effectLst/>
                <a:uLnTx/>
                <a:uFillTx/>
                <a:cs typeface="Arial"/>
              </a:endParaRPr>
            </a:p>
          </p:txBody>
        </p:sp>
      </p:grpSp>
      <p:grpSp>
        <p:nvGrpSpPr>
          <p:cNvPr id="112" name="Gruppieren 111"/>
          <p:cNvGrpSpPr/>
          <p:nvPr/>
        </p:nvGrpSpPr>
        <p:grpSpPr>
          <a:xfrm>
            <a:off x="2869995" y="4250029"/>
            <a:ext cx="723900" cy="723900"/>
            <a:chOff x="6527713" y="4260787"/>
            <a:chExt cx="723900" cy="723900"/>
          </a:xfrm>
        </p:grpSpPr>
        <p:sp>
          <p:nvSpPr>
            <p:cNvPr id="113" name="Oval 304"/>
            <p:cNvSpPr>
              <a:spLocks noChangeArrowheads="1"/>
            </p:cNvSpPr>
            <p:nvPr/>
          </p:nvSpPr>
          <p:spPr bwMode="auto">
            <a:xfrm>
              <a:off x="6527713" y="4260787"/>
              <a:ext cx="723900" cy="723900"/>
            </a:xfrm>
            <a:prstGeom prst="ellipse">
              <a:avLst/>
            </a:prstGeom>
            <a:noFill/>
            <a:ln w="88900">
              <a:solidFill>
                <a:srgbClr val="E31F2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000000"/>
                </a:solidFill>
                <a:cs typeface="Arial"/>
              </a:endParaRPr>
            </a:p>
          </p:txBody>
        </p:sp>
        <p:sp>
          <p:nvSpPr>
            <p:cNvPr id="114" name="Line 305"/>
            <p:cNvSpPr>
              <a:spLocks noChangeShapeType="1"/>
            </p:cNvSpPr>
            <p:nvPr/>
          </p:nvSpPr>
          <p:spPr bwMode="auto">
            <a:xfrm flipH="1" flipV="1">
              <a:off x="6612878" y="4367243"/>
              <a:ext cx="532279" cy="489697"/>
            </a:xfrm>
            <a:prstGeom prst="line">
              <a:avLst/>
            </a:prstGeom>
            <a:noFill/>
            <a:ln w="88900">
              <a:solidFill>
                <a:srgbClr val="E31F26"/>
              </a:solidFill>
              <a:round/>
              <a:headEnd/>
              <a:tailEnd/>
            </a:ln>
            <a:extLst>
              <a:ext uri="{909E8E84-426E-40DD-AFC4-6F175D3DCCD1}">
                <a14:hiddenFill xmlns:a14="http://schemas.microsoft.com/office/drawing/2010/main">
                  <a:noFill/>
                </a14:hiddenFill>
              </a:ext>
            </a:extLst>
          </p:spPr>
          <p:txBody>
            <a:bodyPr/>
            <a:lstStyle/>
            <a:p>
              <a:pPr eaLnBrk="0" hangingPunct="0"/>
              <a:endParaRPr lang="de-DE">
                <a:solidFill>
                  <a:srgbClr val="000000"/>
                </a:solidFill>
                <a:cs typeface="Arial"/>
              </a:endParaRPr>
            </a:p>
          </p:txBody>
        </p:sp>
      </p:grpSp>
      <p:grpSp>
        <p:nvGrpSpPr>
          <p:cNvPr id="118" name="Gruppieren 117"/>
          <p:cNvGrpSpPr/>
          <p:nvPr/>
        </p:nvGrpSpPr>
        <p:grpSpPr>
          <a:xfrm>
            <a:off x="2869107" y="2323177"/>
            <a:ext cx="723900" cy="723900"/>
            <a:chOff x="6526826" y="2333935"/>
            <a:chExt cx="723900" cy="723900"/>
          </a:xfrm>
        </p:grpSpPr>
        <p:sp>
          <p:nvSpPr>
            <p:cNvPr id="119" name="Oval 304"/>
            <p:cNvSpPr>
              <a:spLocks noChangeArrowheads="1"/>
            </p:cNvSpPr>
            <p:nvPr/>
          </p:nvSpPr>
          <p:spPr bwMode="auto">
            <a:xfrm>
              <a:off x="6526826" y="2333935"/>
              <a:ext cx="723900" cy="723900"/>
            </a:xfrm>
            <a:prstGeom prst="ellipse">
              <a:avLst/>
            </a:prstGeom>
            <a:noFill/>
            <a:ln w="88900">
              <a:solidFill>
                <a:srgbClr val="E31F2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000000"/>
                </a:solidFill>
                <a:cs typeface="Arial"/>
              </a:endParaRPr>
            </a:p>
          </p:txBody>
        </p:sp>
        <p:sp>
          <p:nvSpPr>
            <p:cNvPr id="120" name="Line 305"/>
            <p:cNvSpPr>
              <a:spLocks noChangeShapeType="1"/>
            </p:cNvSpPr>
            <p:nvPr/>
          </p:nvSpPr>
          <p:spPr bwMode="auto">
            <a:xfrm flipH="1" flipV="1">
              <a:off x="6611991" y="2440391"/>
              <a:ext cx="532279" cy="489697"/>
            </a:xfrm>
            <a:prstGeom prst="line">
              <a:avLst/>
            </a:prstGeom>
            <a:noFill/>
            <a:ln w="88900">
              <a:solidFill>
                <a:srgbClr val="E31F26"/>
              </a:solidFill>
              <a:round/>
              <a:headEnd/>
              <a:tailEnd/>
            </a:ln>
            <a:extLst>
              <a:ext uri="{909E8E84-426E-40DD-AFC4-6F175D3DCCD1}">
                <a14:hiddenFill xmlns:a14="http://schemas.microsoft.com/office/drawing/2010/main">
                  <a:noFill/>
                </a14:hiddenFill>
              </a:ext>
            </a:extLst>
          </p:spPr>
          <p:txBody>
            <a:bodyPr/>
            <a:lstStyle/>
            <a:p>
              <a:pPr eaLnBrk="0" hangingPunct="0"/>
              <a:endParaRPr lang="de-DE">
                <a:solidFill>
                  <a:srgbClr val="000000"/>
                </a:solidFill>
                <a:cs typeface="Arial"/>
              </a:endParaRPr>
            </a:p>
          </p:txBody>
        </p:sp>
      </p:grpSp>
      <p:grpSp>
        <p:nvGrpSpPr>
          <p:cNvPr id="121" name="Gruppieren 120"/>
          <p:cNvGrpSpPr/>
          <p:nvPr/>
        </p:nvGrpSpPr>
        <p:grpSpPr>
          <a:xfrm>
            <a:off x="1486067" y="3495079"/>
            <a:ext cx="723900" cy="723900"/>
            <a:chOff x="5143787" y="3505837"/>
            <a:chExt cx="723900" cy="723900"/>
          </a:xfrm>
        </p:grpSpPr>
        <p:sp>
          <p:nvSpPr>
            <p:cNvPr id="122" name="Oval 304"/>
            <p:cNvSpPr>
              <a:spLocks noChangeArrowheads="1"/>
            </p:cNvSpPr>
            <p:nvPr/>
          </p:nvSpPr>
          <p:spPr bwMode="auto">
            <a:xfrm>
              <a:off x="5143787" y="3505837"/>
              <a:ext cx="723900" cy="723900"/>
            </a:xfrm>
            <a:prstGeom prst="ellipse">
              <a:avLst/>
            </a:prstGeom>
            <a:noFill/>
            <a:ln w="88900">
              <a:solidFill>
                <a:srgbClr val="E31F2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000000"/>
                </a:solidFill>
                <a:cs typeface="Arial"/>
              </a:endParaRPr>
            </a:p>
          </p:txBody>
        </p:sp>
        <p:sp>
          <p:nvSpPr>
            <p:cNvPr id="123" name="Line 305"/>
            <p:cNvSpPr>
              <a:spLocks noChangeShapeType="1"/>
            </p:cNvSpPr>
            <p:nvPr/>
          </p:nvSpPr>
          <p:spPr bwMode="auto">
            <a:xfrm flipH="1" flipV="1">
              <a:off x="5228952" y="3612293"/>
              <a:ext cx="532279" cy="489697"/>
            </a:xfrm>
            <a:prstGeom prst="line">
              <a:avLst/>
            </a:prstGeom>
            <a:noFill/>
            <a:ln w="88900">
              <a:solidFill>
                <a:srgbClr val="E31F26"/>
              </a:solidFill>
              <a:round/>
              <a:headEnd/>
              <a:tailEnd/>
            </a:ln>
            <a:extLst>
              <a:ext uri="{909E8E84-426E-40DD-AFC4-6F175D3DCCD1}">
                <a14:hiddenFill xmlns:a14="http://schemas.microsoft.com/office/drawing/2010/main">
                  <a:noFill/>
                </a14:hiddenFill>
              </a:ext>
            </a:extLst>
          </p:spPr>
          <p:txBody>
            <a:bodyPr/>
            <a:lstStyle/>
            <a:p>
              <a:pPr eaLnBrk="0" hangingPunct="0"/>
              <a:endParaRPr lang="de-DE">
                <a:solidFill>
                  <a:srgbClr val="000000"/>
                </a:solidFill>
                <a:cs typeface="Arial"/>
              </a:endParaRPr>
            </a:p>
          </p:txBody>
        </p:sp>
      </p:grpSp>
      <p:cxnSp>
        <p:nvCxnSpPr>
          <p:cNvPr id="132" name="Gerade Verbindung 23"/>
          <p:cNvCxnSpPr>
            <a:cxnSpLocks noChangeShapeType="1"/>
            <a:stCxn id="92" idx="2"/>
            <a:endCxn id="96" idx="0"/>
          </p:cNvCxnSpPr>
          <p:nvPr/>
        </p:nvCxnSpPr>
        <p:spPr bwMode="auto">
          <a:xfrm flipH="1">
            <a:off x="3216955" y="2029760"/>
            <a:ext cx="3026" cy="25336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cxnSp>
        <p:nvCxnSpPr>
          <p:cNvPr id="142" name="Gerade Verbindung 23"/>
          <p:cNvCxnSpPr>
            <a:cxnSpLocks noChangeShapeType="1"/>
            <a:stCxn id="98" idx="2"/>
            <a:endCxn id="93" idx="0"/>
          </p:cNvCxnSpPr>
          <p:nvPr/>
        </p:nvCxnSpPr>
        <p:spPr bwMode="auto">
          <a:xfrm>
            <a:off x="3216955" y="5025772"/>
            <a:ext cx="1317" cy="428424"/>
          </a:xfrm>
          <a:prstGeom prst="line">
            <a:avLst/>
          </a:prstGeom>
          <a:noFill/>
          <a:ln w="12700" algn="ctr">
            <a:solidFill>
              <a:srgbClr val="000000"/>
            </a:solidFill>
            <a:round/>
            <a:headEnd/>
            <a:tailEnd type="triangle"/>
          </a:ln>
          <a:extLst>
            <a:ext uri="{909E8E84-426E-40DD-AFC4-6F175D3DCCD1}">
              <a14:hiddenFill xmlns:a14="http://schemas.microsoft.com/office/drawing/2010/main">
                <a:noFill/>
              </a14:hiddenFill>
            </a:ext>
          </a:extLst>
        </p:spPr>
      </p:cxnSp>
      <p:grpSp>
        <p:nvGrpSpPr>
          <p:cNvPr id="153" name="Gruppieren 152"/>
          <p:cNvGrpSpPr/>
          <p:nvPr/>
        </p:nvGrpSpPr>
        <p:grpSpPr>
          <a:xfrm>
            <a:off x="3045224" y="2095164"/>
            <a:ext cx="1757488" cy="4241498"/>
            <a:chOff x="2528840" y="2095164"/>
            <a:chExt cx="1757488" cy="4241498"/>
          </a:xfrm>
        </p:grpSpPr>
        <p:cxnSp>
          <p:nvCxnSpPr>
            <p:cNvPr id="100" name="Gerade Verbindung 23"/>
            <p:cNvCxnSpPr>
              <a:cxnSpLocks noChangeShapeType="1"/>
            </p:cNvCxnSpPr>
            <p:nvPr/>
          </p:nvCxnSpPr>
          <p:spPr bwMode="auto">
            <a:xfrm>
              <a:off x="2701879" y="2095164"/>
              <a:ext cx="970062"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cxnSp>
          <p:nvCxnSpPr>
            <p:cNvPr id="101" name="Gerade Verbindung 23"/>
            <p:cNvCxnSpPr>
              <a:cxnSpLocks noChangeShapeType="1"/>
              <a:stCxn id="102" idx="2"/>
              <a:endCxn id="104" idx="0"/>
            </p:cNvCxnSpPr>
            <p:nvPr/>
          </p:nvCxnSpPr>
          <p:spPr bwMode="auto">
            <a:xfrm>
              <a:off x="3669852" y="3094504"/>
              <a:ext cx="0" cy="1116731"/>
            </a:xfrm>
            <a:prstGeom prst="line">
              <a:avLst/>
            </a:prstGeom>
            <a:noFill/>
            <a:ln w="12700" algn="ctr">
              <a:solidFill>
                <a:srgbClr val="C00000"/>
              </a:solidFill>
              <a:round/>
              <a:headEnd/>
              <a:tailEnd/>
            </a:ln>
            <a:extLst>
              <a:ext uri="{909E8E84-426E-40DD-AFC4-6F175D3DCCD1}">
                <a14:hiddenFill xmlns:a14="http://schemas.microsoft.com/office/drawing/2010/main">
                  <a:noFill/>
                </a14:hiddenFill>
              </a:ext>
            </a:extLst>
          </p:spPr>
        </p:cxnSp>
        <p:sp>
          <p:nvSpPr>
            <p:cNvPr id="102" name="Rechteck 10"/>
            <p:cNvSpPr>
              <a:spLocks noChangeArrowheads="1"/>
            </p:cNvSpPr>
            <p:nvPr/>
          </p:nvSpPr>
          <p:spPr bwMode="auto">
            <a:xfrm>
              <a:off x="3367774" y="2281546"/>
              <a:ext cx="604156" cy="8129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cs typeface="Arial"/>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cs typeface="Arial"/>
                </a:rPr>
                <a:t>In</a:t>
              </a:r>
              <a:endParaRPr kumimoji="0" lang="en-GB" sz="1600" b="0" i="0" u="none" strike="noStrike" kern="0" cap="none" spc="0" normalizeH="0" baseline="0" noProof="0" dirty="0">
                <a:ln>
                  <a:noFill/>
                </a:ln>
                <a:solidFill>
                  <a:srgbClr val="000000"/>
                </a:solidFill>
                <a:effectLst/>
                <a:uLnTx/>
                <a:uFillTx/>
                <a:cs typeface="Arial"/>
              </a:endParaRPr>
            </a:p>
          </p:txBody>
        </p:sp>
        <p:sp>
          <p:nvSpPr>
            <p:cNvPr id="104" name="Rechteck 10"/>
            <p:cNvSpPr>
              <a:spLocks noChangeArrowheads="1"/>
            </p:cNvSpPr>
            <p:nvPr/>
          </p:nvSpPr>
          <p:spPr bwMode="auto">
            <a:xfrm>
              <a:off x="3367774" y="4211235"/>
              <a:ext cx="604156" cy="8129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cs typeface="Arial"/>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cs typeface="Arial"/>
                </a:rPr>
                <a:t>Out</a:t>
              </a:r>
              <a:endParaRPr kumimoji="0" lang="en-GB" sz="1600" b="0" i="0" u="none" strike="noStrike" kern="0" cap="none" spc="0" normalizeH="0" baseline="0" noProof="0" dirty="0">
                <a:ln>
                  <a:noFill/>
                </a:ln>
                <a:solidFill>
                  <a:srgbClr val="000000"/>
                </a:solidFill>
                <a:effectLst/>
                <a:uLnTx/>
                <a:uFillTx/>
                <a:cs typeface="Arial"/>
              </a:endParaRPr>
            </a:p>
          </p:txBody>
        </p:sp>
        <p:cxnSp>
          <p:nvCxnSpPr>
            <p:cNvPr id="105" name="Gerade Verbindung 23"/>
            <p:cNvCxnSpPr>
              <a:cxnSpLocks noChangeShapeType="1"/>
            </p:cNvCxnSpPr>
            <p:nvPr/>
          </p:nvCxnSpPr>
          <p:spPr bwMode="auto">
            <a:xfrm>
              <a:off x="2699941" y="5133529"/>
              <a:ext cx="971947"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sp>
          <p:nvSpPr>
            <p:cNvPr id="106" name="Text Box 32"/>
            <p:cNvSpPr txBox="1">
              <a:spLocks noChangeArrowheads="1"/>
            </p:cNvSpPr>
            <p:nvPr/>
          </p:nvSpPr>
          <p:spPr bwMode="auto">
            <a:xfrm>
              <a:off x="2528840" y="5751887"/>
              <a:ext cx="17574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GB" sz="1600" b="1" i="0" u="none" strike="noStrike" kern="0" cap="none" spc="0" normalizeH="0" baseline="0" noProof="0" dirty="0">
                  <a:ln>
                    <a:noFill/>
                  </a:ln>
                  <a:solidFill>
                    <a:schemeClr val="bg1"/>
                  </a:solidFill>
                  <a:effectLst/>
                  <a:uLnTx/>
                  <a:uFillTx/>
                  <a:latin typeface="Arial" charset="0"/>
                  <a:cs typeface="Arial" charset="0"/>
                </a:rPr>
                <a:t>&amp; maximum available</a:t>
              </a:r>
            </a:p>
          </p:txBody>
        </p:sp>
        <p:cxnSp>
          <p:nvCxnSpPr>
            <p:cNvPr id="107" name="Gerade Verbindung 23"/>
            <p:cNvCxnSpPr>
              <a:cxnSpLocks noChangeShapeType="1"/>
            </p:cNvCxnSpPr>
            <p:nvPr/>
          </p:nvCxnSpPr>
          <p:spPr bwMode="auto">
            <a:xfrm>
              <a:off x="3000268" y="3094504"/>
              <a:ext cx="367506" cy="154995"/>
            </a:xfrm>
            <a:prstGeom prst="line">
              <a:avLst/>
            </a:prstGeom>
            <a:noFill/>
            <a:ln w="12700" algn="ctr">
              <a:solidFill>
                <a:srgbClr val="C00000"/>
              </a:solidFill>
              <a:round/>
              <a:headEnd/>
              <a:tailEnd/>
            </a:ln>
            <a:extLst>
              <a:ext uri="{909E8E84-426E-40DD-AFC4-6F175D3DCCD1}">
                <a14:hiddenFill xmlns:a14="http://schemas.microsoft.com/office/drawing/2010/main">
                  <a:noFill/>
                </a14:hiddenFill>
              </a:ext>
            </a:extLst>
          </p:spPr>
        </p:cxnSp>
        <p:cxnSp>
          <p:nvCxnSpPr>
            <p:cNvPr id="108" name="Gerade Verbindung 23"/>
            <p:cNvCxnSpPr>
              <a:cxnSpLocks noChangeShapeType="1"/>
            </p:cNvCxnSpPr>
            <p:nvPr/>
          </p:nvCxnSpPr>
          <p:spPr bwMode="auto">
            <a:xfrm>
              <a:off x="3002649" y="4058814"/>
              <a:ext cx="367506" cy="154995"/>
            </a:xfrm>
            <a:prstGeom prst="line">
              <a:avLst/>
            </a:prstGeom>
            <a:noFill/>
            <a:ln w="12700" algn="ctr">
              <a:solidFill>
                <a:srgbClr val="00B050"/>
              </a:solidFill>
              <a:round/>
              <a:headEnd/>
              <a:tailEnd/>
            </a:ln>
            <a:extLst>
              <a:ext uri="{909E8E84-426E-40DD-AFC4-6F175D3DCCD1}">
                <a14:hiddenFill xmlns:a14="http://schemas.microsoft.com/office/drawing/2010/main">
                  <a:noFill/>
                </a14:hiddenFill>
              </a:ext>
            </a:extLst>
          </p:spPr>
        </p:cxnSp>
        <p:cxnSp>
          <p:nvCxnSpPr>
            <p:cNvPr id="109" name="Gerade Verbindung 23"/>
            <p:cNvCxnSpPr>
              <a:cxnSpLocks noChangeShapeType="1"/>
            </p:cNvCxnSpPr>
            <p:nvPr/>
          </p:nvCxnSpPr>
          <p:spPr bwMode="auto">
            <a:xfrm flipV="1">
              <a:off x="3000268" y="4058814"/>
              <a:ext cx="367506" cy="157836"/>
            </a:xfrm>
            <a:prstGeom prst="line">
              <a:avLst/>
            </a:prstGeom>
            <a:noFill/>
            <a:ln w="12700" algn="ctr">
              <a:solidFill>
                <a:srgbClr val="C00000"/>
              </a:solidFill>
              <a:round/>
              <a:headEnd/>
              <a:tailEnd/>
            </a:ln>
            <a:extLst>
              <a:ext uri="{909E8E84-426E-40DD-AFC4-6F175D3DCCD1}">
                <a14:hiddenFill xmlns:a14="http://schemas.microsoft.com/office/drawing/2010/main">
                  <a:noFill/>
                </a14:hiddenFill>
              </a:ext>
            </a:extLst>
          </p:spPr>
        </p:cxnSp>
        <p:cxnSp>
          <p:nvCxnSpPr>
            <p:cNvPr id="110" name="Gerade Verbindung 23"/>
            <p:cNvCxnSpPr>
              <a:cxnSpLocks noChangeShapeType="1"/>
            </p:cNvCxnSpPr>
            <p:nvPr/>
          </p:nvCxnSpPr>
          <p:spPr bwMode="auto">
            <a:xfrm flipV="1">
              <a:off x="3000268" y="3089941"/>
              <a:ext cx="367506" cy="162399"/>
            </a:xfrm>
            <a:prstGeom prst="line">
              <a:avLst/>
            </a:prstGeom>
            <a:noFill/>
            <a:ln w="12700" algn="ctr">
              <a:solidFill>
                <a:srgbClr val="00B050"/>
              </a:solidFill>
              <a:round/>
              <a:headEnd/>
              <a:tailEnd/>
            </a:ln>
            <a:extLst>
              <a:ext uri="{909E8E84-426E-40DD-AFC4-6F175D3DCCD1}">
                <a14:hiddenFill xmlns:a14="http://schemas.microsoft.com/office/drawing/2010/main">
                  <a:noFill/>
                </a14:hiddenFill>
              </a:ext>
            </a:extLst>
          </p:spPr>
        </p:cxnSp>
        <p:cxnSp>
          <p:nvCxnSpPr>
            <p:cNvPr id="111" name="Gerade Verbindung 23"/>
            <p:cNvCxnSpPr>
              <a:cxnSpLocks noChangeShapeType="1"/>
            </p:cNvCxnSpPr>
            <p:nvPr/>
          </p:nvCxnSpPr>
          <p:spPr bwMode="auto">
            <a:xfrm flipV="1">
              <a:off x="3000268" y="3655978"/>
              <a:ext cx="365125" cy="2476"/>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sp>
          <p:nvSpPr>
            <p:cNvPr id="103" name="Rechteck 10"/>
            <p:cNvSpPr>
              <a:spLocks noChangeArrowheads="1"/>
            </p:cNvSpPr>
            <p:nvPr/>
          </p:nvSpPr>
          <p:spPr bwMode="auto">
            <a:xfrm>
              <a:off x="3367774" y="3249499"/>
              <a:ext cx="604156" cy="81295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cs typeface="Arial"/>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cs typeface="Arial"/>
                </a:rPr>
                <a:t>CPU</a:t>
              </a:r>
              <a:endParaRPr kumimoji="0" lang="en-GB" sz="1400" b="0" i="0" u="none" strike="noStrike" kern="0" cap="none" spc="0" normalizeH="0" baseline="0" noProof="0" dirty="0">
                <a:ln>
                  <a:noFill/>
                </a:ln>
                <a:solidFill>
                  <a:srgbClr val="000000"/>
                </a:solidFill>
                <a:effectLst/>
                <a:uLnTx/>
                <a:uFillTx/>
                <a:cs typeface="Arial"/>
              </a:endParaRPr>
            </a:p>
          </p:txBody>
        </p:sp>
        <p:cxnSp>
          <p:nvCxnSpPr>
            <p:cNvPr id="135" name="Gerade Verbindung 23"/>
            <p:cNvCxnSpPr>
              <a:cxnSpLocks noChangeShapeType="1"/>
              <a:endCxn id="102" idx="0"/>
            </p:cNvCxnSpPr>
            <p:nvPr/>
          </p:nvCxnSpPr>
          <p:spPr bwMode="auto">
            <a:xfrm>
              <a:off x="3669852" y="2095164"/>
              <a:ext cx="0" cy="18638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cxnSp>
          <p:nvCxnSpPr>
            <p:cNvPr id="150" name="Gerade Verbindung 23"/>
            <p:cNvCxnSpPr>
              <a:cxnSpLocks noChangeShapeType="1"/>
              <a:stCxn id="104" idx="2"/>
            </p:cNvCxnSpPr>
            <p:nvPr/>
          </p:nvCxnSpPr>
          <p:spPr bwMode="auto">
            <a:xfrm>
              <a:off x="3669852" y="5024193"/>
              <a:ext cx="3360" cy="109336"/>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grpSp>
      <p:grpSp>
        <p:nvGrpSpPr>
          <p:cNvPr id="115" name="Gruppieren 114"/>
          <p:cNvGrpSpPr/>
          <p:nvPr/>
        </p:nvGrpSpPr>
        <p:grpSpPr>
          <a:xfrm>
            <a:off x="3826323" y="3284385"/>
            <a:ext cx="723900" cy="723900"/>
            <a:chOff x="7484042" y="3295143"/>
            <a:chExt cx="723900" cy="723900"/>
          </a:xfrm>
        </p:grpSpPr>
        <p:sp>
          <p:nvSpPr>
            <p:cNvPr id="116" name="Oval 304"/>
            <p:cNvSpPr>
              <a:spLocks noChangeArrowheads="1"/>
            </p:cNvSpPr>
            <p:nvPr/>
          </p:nvSpPr>
          <p:spPr bwMode="auto">
            <a:xfrm>
              <a:off x="7484042" y="3295143"/>
              <a:ext cx="723900" cy="723900"/>
            </a:xfrm>
            <a:prstGeom prst="ellipse">
              <a:avLst/>
            </a:prstGeom>
            <a:noFill/>
            <a:ln w="88900">
              <a:solidFill>
                <a:srgbClr val="E31F2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000000"/>
                </a:solidFill>
                <a:cs typeface="Arial"/>
              </a:endParaRPr>
            </a:p>
          </p:txBody>
        </p:sp>
        <p:sp>
          <p:nvSpPr>
            <p:cNvPr id="117" name="Line 305"/>
            <p:cNvSpPr>
              <a:spLocks noChangeShapeType="1"/>
            </p:cNvSpPr>
            <p:nvPr/>
          </p:nvSpPr>
          <p:spPr bwMode="auto">
            <a:xfrm flipH="1" flipV="1">
              <a:off x="7569207" y="3401599"/>
              <a:ext cx="532279" cy="489697"/>
            </a:xfrm>
            <a:prstGeom prst="line">
              <a:avLst/>
            </a:prstGeom>
            <a:noFill/>
            <a:ln w="88900">
              <a:solidFill>
                <a:srgbClr val="E31F26"/>
              </a:solidFill>
              <a:round/>
              <a:headEnd/>
              <a:tailEnd/>
            </a:ln>
            <a:extLst>
              <a:ext uri="{909E8E84-426E-40DD-AFC4-6F175D3DCCD1}">
                <a14:hiddenFill xmlns:a14="http://schemas.microsoft.com/office/drawing/2010/main">
                  <a:noFill/>
                </a14:hiddenFill>
              </a:ext>
            </a:extLst>
          </p:spPr>
          <p:txBody>
            <a:bodyPr/>
            <a:lstStyle/>
            <a:p>
              <a:pPr eaLnBrk="0" hangingPunct="0"/>
              <a:endParaRPr lang="de-DE">
                <a:solidFill>
                  <a:srgbClr val="000000"/>
                </a:solidFill>
                <a:cs typeface="Arial"/>
              </a:endParaRPr>
            </a:p>
          </p:txBody>
        </p:sp>
      </p:grpSp>
      <p:sp>
        <p:nvSpPr>
          <p:cNvPr id="82" name="Rechteck 81"/>
          <p:cNvSpPr/>
          <p:nvPr/>
        </p:nvSpPr>
        <p:spPr>
          <a:xfrm>
            <a:off x="460260" y="4904235"/>
            <a:ext cx="1877437" cy="923330"/>
          </a:xfrm>
          <a:prstGeom prst="rect">
            <a:avLst/>
          </a:prstGeom>
          <a:ln>
            <a:solidFill>
              <a:schemeClr val="accent4">
                <a:lumMod val="60000"/>
                <a:lumOff val="40000"/>
              </a:schemeClr>
            </a:solidFill>
          </a:ln>
        </p:spPr>
        <p:txBody>
          <a:bodyPr wrap="none">
            <a:spAutoFit/>
          </a:bodyPr>
          <a:lstStyle/>
          <a:p>
            <a:pPr algn="ctr"/>
            <a:r>
              <a:rPr lang="en-GB" b="1" dirty="0">
                <a:solidFill>
                  <a:schemeClr val="accent4">
                    <a:lumMod val="60000"/>
                    <a:lumOff val="40000"/>
                  </a:schemeClr>
                </a:solidFill>
                <a:cs typeface="Arial"/>
              </a:rPr>
              <a:t>No degradation</a:t>
            </a:r>
            <a:br>
              <a:rPr lang="en-GB" b="1" dirty="0">
                <a:solidFill>
                  <a:schemeClr val="accent4">
                    <a:lumMod val="60000"/>
                    <a:lumOff val="40000"/>
                  </a:schemeClr>
                </a:solidFill>
                <a:cs typeface="Arial"/>
              </a:rPr>
            </a:br>
            <a:r>
              <a:rPr lang="en-GB" b="1" dirty="0">
                <a:solidFill>
                  <a:schemeClr val="accent4">
                    <a:lumMod val="60000"/>
                    <a:lumOff val="40000"/>
                  </a:schemeClr>
                </a:solidFill>
                <a:cs typeface="Arial"/>
              </a:rPr>
              <a:t>of safety and</a:t>
            </a:r>
          </a:p>
          <a:p>
            <a:pPr algn="ctr"/>
            <a:r>
              <a:rPr lang="en-GB" b="1" dirty="0">
                <a:solidFill>
                  <a:schemeClr val="accent4">
                    <a:lumMod val="60000"/>
                    <a:lumOff val="40000"/>
                  </a:schemeClr>
                </a:solidFill>
                <a:cs typeface="Arial"/>
              </a:rPr>
              <a:t>availability</a:t>
            </a:r>
            <a:endParaRPr lang="de-DE" dirty="0">
              <a:solidFill>
                <a:schemeClr val="accent4">
                  <a:lumMod val="60000"/>
                  <a:lumOff val="40000"/>
                </a:schemeClr>
              </a:solidFill>
              <a:cs typeface="Arial"/>
            </a:endParaRPr>
          </a:p>
        </p:txBody>
      </p:sp>
    </p:spTree>
    <p:extLst>
      <p:ext uri="{BB962C8B-B14F-4D97-AF65-F5344CB8AC3E}">
        <p14:creationId xmlns:p14="http://schemas.microsoft.com/office/powerpoint/2010/main" val="14678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wipe(left)">
                                      <p:cBhvr>
                                        <p:cTn id="15" dur="500"/>
                                        <p:tgtEl>
                                          <p:spTgt spid="83"/>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wipe(up)">
                                      <p:cBhvr>
                                        <p:cTn id="19" dur="1000"/>
                                        <p:tgtEl>
                                          <p:spTgt spid="15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18"/>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500"/>
                                  </p:stCondLst>
                                  <p:childTnLst>
                                    <p:set>
                                      <p:cBhvr>
                                        <p:cTn id="58" dur="1" fill="hold">
                                          <p:stCondLst>
                                            <p:cond delay="0"/>
                                          </p:stCondLst>
                                        </p:cTn>
                                        <p:tgtEl>
                                          <p:spTgt spid="115"/>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250"/>
                                  </p:stCondLst>
                                  <p:childTnLst>
                                    <p:set>
                                      <p:cBhvr>
                                        <p:cTn id="61" dur="1" fill="hold">
                                          <p:stCondLst>
                                            <p:cond delay="0"/>
                                          </p:stCondLst>
                                        </p:cTn>
                                        <p:tgtEl>
                                          <p:spTgt spid="112"/>
                                        </p:tgtEl>
                                        <p:attrNameLst>
                                          <p:attrName>style.visibility</p:attrName>
                                        </p:attrNameLst>
                                      </p:cBhvr>
                                      <p:to>
                                        <p:strVal val="visible"/>
                                      </p:to>
                                    </p:set>
                                  </p:childTnLst>
                                </p:cTn>
                              </p:par>
                            </p:childTnLst>
                          </p:cTn>
                        </p:par>
                        <p:par>
                          <p:cTn id="62" fill="hold">
                            <p:stCondLst>
                              <p:cond delay="750"/>
                            </p:stCondLst>
                            <p:childTnLst>
                              <p:par>
                                <p:cTn id="63" presetID="1" presetClass="entr" presetSubtype="0" fill="hold" nodeType="afterEffect">
                                  <p:stCondLst>
                                    <p:cond delay="250"/>
                                  </p:stCondLst>
                                  <p:childTnLst>
                                    <p:set>
                                      <p:cBhvr>
                                        <p:cTn id="64" dur="1" fill="hold">
                                          <p:stCondLst>
                                            <p:cond delay="0"/>
                                          </p:stCondLst>
                                        </p:cTn>
                                        <p:tgtEl>
                                          <p:spTgt spid="121"/>
                                        </p:tgtEl>
                                        <p:attrNameLst>
                                          <p:attrName>style.visibility</p:attrName>
                                        </p:attrNameLst>
                                      </p:cBhvr>
                                      <p:to>
                                        <p:strVal val="visible"/>
                                      </p:to>
                                    </p:set>
                                  </p:childTnLst>
                                </p:cTn>
                              </p:par>
                            </p:childTnLst>
                          </p:cTn>
                        </p:par>
                        <p:par>
                          <p:cTn id="65" fill="hold">
                            <p:stCondLst>
                              <p:cond delay="1000"/>
                            </p:stCondLst>
                            <p:childTnLst>
                              <p:par>
                                <p:cTn id="66" presetID="10" presetClass="entr" presetSubtype="0" fill="hold" grpId="0" nodeType="afterEffect">
                                  <p:stCondLst>
                                    <p:cond delay="250"/>
                                  </p:stCondLst>
                                  <p:childTnLst>
                                    <p:set>
                                      <p:cBhvr>
                                        <p:cTn id="67" dur="1" fill="hold">
                                          <p:stCondLst>
                                            <p:cond delay="0"/>
                                          </p:stCondLst>
                                        </p:cTn>
                                        <p:tgtEl>
                                          <p:spTgt spid="82"/>
                                        </p:tgtEl>
                                        <p:attrNameLst>
                                          <p:attrName>style.visibility</p:attrName>
                                        </p:attrNameLst>
                                      </p:cBhvr>
                                      <p:to>
                                        <p:strVal val="visible"/>
                                      </p:to>
                                    </p:set>
                                    <p:animEffect transition="in" filter="fade">
                                      <p:cBhvr>
                                        <p:cTn id="6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15</a:t>
            </a:fld>
            <a:endParaRPr lang="de-DE">
              <a:solidFill>
                <a:srgbClr val="435055">
                  <a:tint val="75000"/>
                </a:srgbClr>
              </a:solidFill>
            </a:endParaRPr>
          </a:p>
        </p:txBody>
      </p:sp>
      <p:sp>
        <p:nvSpPr>
          <p:cNvPr id="5" name="Inhaltsplatzhalter 4"/>
          <p:cNvSpPr>
            <a:spLocks noGrp="1"/>
          </p:cNvSpPr>
          <p:nvPr>
            <p:ph idx="1"/>
          </p:nvPr>
        </p:nvSpPr>
        <p:spPr>
          <a:xfrm>
            <a:off x="5112000" y="1656000"/>
            <a:ext cx="5921600" cy="4585871"/>
          </a:xfrm>
        </p:spPr>
        <p:txBody>
          <a:bodyPr wrap="square">
            <a:spAutoFit/>
          </a:bodyPr>
          <a:lstStyle/>
          <a:p>
            <a:pPr marL="0" indent="0">
              <a:lnSpc>
                <a:spcPct val="100000"/>
              </a:lnSpc>
              <a:spcBef>
                <a:spcPts val="1200"/>
              </a:spcBef>
              <a:buNone/>
            </a:pPr>
            <a:r>
              <a:rPr lang="en-GB" sz="1800" b="1" dirty="0"/>
              <a:t>New: Ethernet based system bus communication between Basic Rack and I/O Extension Racks</a:t>
            </a:r>
            <a:endParaRPr lang="en-GB" sz="1000" b="1" dirty="0"/>
          </a:p>
          <a:p>
            <a:pPr marL="228600" lvl="1">
              <a:lnSpc>
                <a:spcPct val="100000"/>
              </a:lnSpc>
              <a:spcBef>
                <a:spcPts val="0"/>
              </a:spcBef>
              <a:buFont typeface="Arial" panose="020B0604020202020204" pitchFamily="34" charset="0"/>
              <a:buChar char="•"/>
            </a:pPr>
            <a:r>
              <a:rPr lang="en-GB" dirty="0"/>
              <a:t>Fault tolerant bus concept with two F-CPU 01</a:t>
            </a:r>
          </a:p>
          <a:p>
            <a:pPr marL="228600" lvl="1">
              <a:lnSpc>
                <a:spcPct val="100000"/>
              </a:lnSpc>
              <a:spcBef>
                <a:spcPts val="0"/>
              </a:spcBef>
              <a:buFont typeface="Arial" panose="020B0604020202020204" pitchFamily="34" charset="0"/>
              <a:buChar char="•"/>
            </a:pPr>
            <a:r>
              <a:rPr lang="en-GB" dirty="0"/>
              <a:t>Increased system bus fault tolerance on H51X</a:t>
            </a:r>
          </a:p>
          <a:p>
            <a:pPr marL="228600" lvl="1">
              <a:lnSpc>
                <a:spcPct val="100000"/>
              </a:lnSpc>
              <a:spcBef>
                <a:spcPts val="0"/>
              </a:spcBef>
              <a:buFont typeface="Arial" panose="020B0604020202020204" pitchFamily="34" charset="0"/>
              <a:buChar char="•"/>
            </a:pPr>
            <a:r>
              <a:rPr lang="en-GB" dirty="0"/>
              <a:t>Physical separation with Ethernet infrastructure between F-CPU 01 and F-IOP 01</a:t>
            </a:r>
          </a:p>
          <a:p>
            <a:pPr marL="228600" lvl="1">
              <a:lnSpc>
                <a:spcPct val="100000"/>
              </a:lnSpc>
              <a:spcBef>
                <a:spcPts val="0"/>
              </a:spcBef>
              <a:buFont typeface="Arial" panose="020B0604020202020204" pitchFamily="34" charset="0"/>
              <a:buChar char="•"/>
            </a:pPr>
            <a:r>
              <a:rPr lang="en-US" dirty="0"/>
              <a:t>Higher system robustness through usage of Ethernet system bus (no cross talking over the lines)</a:t>
            </a:r>
          </a:p>
          <a:p>
            <a:pPr marL="228600" lvl="1">
              <a:lnSpc>
                <a:spcPct val="100000"/>
              </a:lnSpc>
              <a:spcBef>
                <a:spcPts val="0"/>
              </a:spcBef>
              <a:buFont typeface="Arial" panose="020B0604020202020204" pitchFamily="34" charset="0"/>
              <a:buChar char="•"/>
            </a:pPr>
            <a:r>
              <a:rPr lang="en-GB" dirty="0"/>
              <a:t>F-IOP 01 provides freedom of interference from I/O to F-CPU 01</a:t>
            </a:r>
          </a:p>
          <a:p>
            <a:pPr marL="0" indent="0">
              <a:lnSpc>
                <a:spcPct val="100000"/>
              </a:lnSpc>
              <a:spcBef>
                <a:spcPts val="1200"/>
              </a:spcBef>
              <a:buNone/>
            </a:pPr>
            <a:r>
              <a:rPr lang="en-GB" sz="1800" b="1" dirty="0"/>
              <a:t>Reload technology of Smart Safety Platform</a:t>
            </a:r>
          </a:p>
          <a:p>
            <a:pPr marL="228600" lvl="1">
              <a:lnSpc>
                <a:spcPct val="100000"/>
              </a:lnSpc>
              <a:spcBef>
                <a:spcPts val="0"/>
              </a:spcBef>
              <a:buFont typeface="Arial" panose="020B0604020202020204" pitchFamily="34" charset="0"/>
              <a:buChar char="•"/>
            </a:pPr>
            <a:r>
              <a:rPr lang="en-GB" dirty="0"/>
              <a:t>Reload with one F-CPU 01</a:t>
            </a:r>
          </a:p>
          <a:p>
            <a:pPr marL="228600" lvl="1">
              <a:lnSpc>
                <a:spcPct val="100000"/>
              </a:lnSpc>
              <a:spcBef>
                <a:spcPts val="0"/>
              </a:spcBef>
              <a:buFont typeface="Arial" panose="020B0604020202020204" pitchFamily="34" charset="0"/>
              <a:buChar char="•"/>
            </a:pPr>
            <a:r>
              <a:rPr lang="en-GB" dirty="0"/>
              <a:t>Add, change, delete</a:t>
            </a:r>
          </a:p>
          <a:p>
            <a:pPr marL="628650" lvl="2" indent="-268288">
              <a:lnSpc>
                <a:spcPct val="100000"/>
              </a:lnSpc>
              <a:spcBef>
                <a:spcPts val="0"/>
              </a:spcBef>
              <a:buFont typeface="Arial" panose="020B0604020202020204" pitchFamily="34" charset="0"/>
              <a:buChar char="•"/>
            </a:pPr>
            <a:r>
              <a:rPr lang="en-GB" sz="1800" dirty="0"/>
              <a:t>Application</a:t>
            </a:r>
          </a:p>
          <a:p>
            <a:pPr marL="628650" lvl="2" indent="-268288">
              <a:lnSpc>
                <a:spcPct val="100000"/>
              </a:lnSpc>
              <a:spcBef>
                <a:spcPts val="0"/>
              </a:spcBef>
              <a:buFont typeface="Arial" panose="020B0604020202020204" pitchFamily="34" charset="0"/>
              <a:buChar char="•"/>
            </a:pPr>
            <a:r>
              <a:rPr lang="en-GB" sz="1800" dirty="0"/>
              <a:t>Hardware</a:t>
            </a:r>
          </a:p>
          <a:p>
            <a:pPr marL="628650" lvl="2" indent="-268288">
              <a:lnSpc>
                <a:spcPct val="100000"/>
              </a:lnSpc>
              <a:spcBef>
                <a:spcPts val="0"/>
              </a:spcBef>
              <a:buFont typeface="Arial" panose="020B0604020202020204" pitchFamily="34" charset="0"/>
              <a:buChar char="•"/>
            </a:pPr>
            <a:r>
              <a:rPr lang="en-GB" sz="1800" dirty="0"/>
              <a:t>communication</a:t>
            </a:r>
            <a:endParaRPr lang="en-GB" sz="1000" b="1" dirty="0"/>
          </a:p>
        </p:txBody>
      </p:sp>
      <p:graphicFrame>
        <p:nvGraphicFramePr>
          <p:cNvPr id="7" name="Tabelle 6"/>
          <p:cNvGraphicFramePr>
            <a:graphicFrameLocks noGrp="1"/>
          </p:cNvGraphicFramePr>
          <p:nvPr>
            <p:extLst>
              <p:ext uri="{D42A27DB-BD31-4B8C-83A1-F6EECF244321}">
                <p14:modId xmlns:p14="http://schemas.microsoft.com/office/powerpoint/2010/main" val="3407676953"/>
              </p:ext>
            </p:extLst>
          </p:nvPr>
        </p:nvGraphicFramePr>
        <p:xfrm>
          <a:off x="425509" y="549275"/>
          <a:ext cx="5012825" cy="728640"/>
        </p:xfrm>
        <a:graphic>
          <a:graphicData uri="http://schemas.openxmlformats.org/drawingml/2006/table">
            <a:tbl>
              <a:tblPr firstRow="1" bandRow="1">
                <a:tableStyleId>{5C22544A-7EE6-4342-B048-85BDC9FD1C3A}</a:tableStyleId>
              </a:tblPr>
              <a:tblGrid>
                <a:gridCol w="5012825">
                  <a:extLst>
                    <a:ext uri="{9D8B030D-6E8A-4147-A177-3AD203B41FA5}">
                      <a16:colId xmlns:a16="http://schemas.microsoft.com/office/drawing/2014/main" val="3344256779"/>
                    </a:ext>
                  </a:extLst>
                </a:gridCol>
              </a:tblGrid>
              <a:tr h="489533">
                <a:tc>
                  <a:txBody>
                    <a:bodyPr/>
                    <a:lstStyle/>
                    <a:p>
                      <a:r>
                        <a:rPr lang="en-GB" sz="3600" dirty="0"/>
                        <a:t>HIQuad X – Availability</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9" name="Gruppieren 8"/>
          <p:cNvGrpSpPr/>
          <p:nvPr/>
        </p:nvGrpSpPr>
        <p:grpSpPr>
          <a:xfrm>
            <a:off x="720000" y="2185554"/>
            <a:ext cx="3943341" cy="3263157"/>
            <a:chOff x="409584" y="2382221"/>
            <a:chExt cx="3943341" cy="3263157"/>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45215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t>16</a:t>
            </a:fld>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3809107453"/>
              </p:ext>
            </p:extLst>
          </p:nvPr>
        </p:nvGraphicFramePr>
        <p:xfrm>
          <a:off x="425472" y="549275"/>
          <a:ext cx="7066570" cy="728640"/>
        </p:xfrm>
        <a:graphic>
          <a:graphicData uri="http://schemas.openxmlformats.org/drawingml/2006/table">
            <a:tbl>
              <a:tblPr firstRow="1" bandRow="1">
                <a:tableStyleId>{5C22544A-7EE6-4342-B048-85BDC9FD1C3A}</a:tableStyleId>
              </a:tblPr>
              <a:tblGrid>
                <a:gridCol w="7066570">
                  <a:extLst>
                    <a:ext uri="{9D8B030D-6E8A-4147-A177-3AD203B41FA5}">
                      <a16:colId xmlns:a16="http://schemas.microsoft.com/office/drawing/2014/main" val="3344256779"/>
                    </a:ext>
                  </a:extLst>
                </a:gridCol>
              </a:tblGrid>
              <a:tr h="489533">
                <a:tc>
                  <a:txBody>
                    <a:bodyPr/>
                    <a:lstStyle/>
                    <a:p>
                      <a:r>
                        <a:rPr lang="en-GB" sz="3600" dirty="0"/>
                        <a:t>HIQuad X –</a:t>
                      </a:r>
                      <a:r>
                        <a:rPr lang="en-GB" sz="3600" baseline="0" dirty="0"/>
                        <a:t> How a Reload works</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6" name="Gruppieren 5"/>
          <p:cNvGrpSpPr>
            <a:grpSpLocks noChangeAspect="1"/>
          </p:cNvGrpSpPr>
          <p:nvPr/>
        </p:nvGrpSpPr>
        <p:grpSpPr>
          <a:xfrm>
            <a:off x="5376000" y="4149000"/>
            <a:ext cx="1440000" cy="1191616"/>
            <a:chOff x="409584" y="2382221"/>
            <a:chExt cx="3943341" cy="3263157"/>
          </a:xfrm>
        </p:grpSpPr>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uppieren 8"/>
          <p:cNvGrpSpPr>
            <a:grpSpLocks noChangeAspect="1"/>
          </p:cNvGrpSpPr>
          <p:nvPr/>
        </p:nvGrpSpPr>
        <p:grpSpPr>
          <a:xfrm>
            <a:off x="1596000" y="1989000"/>
            <a:ext cx="1440000" cy="1191616"/>
            <a:chOff x="409584" y="2382221"/>
            <a:chExt cx="3943341" cy="3263157"/>
          </a:xfrm>
        </p:grpSpPr>
        <p:pic>
          <p:nvPicPr>
            <p:cNvPr id="1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uppieren 11"/>
          <p:cNvGrpSpPr>
            <a:grpSpLocks noChangeAspect="1"/>
          </p:cNvGrpSpPr>
          <p:nvPr/>
        </p:nvGrpSpPr>
        <p:grpSpPr>
          <a:xfrm>
            <a:off x="6636000" y="1989000"/>
            <a:ext cx="1440000" cy="1191616"/>
            <a:chOff x="409584" y="2382221"/>
            <a:chExt cx="3943341" cy="3263157"/>
          </a:xfrm>
        </p:grpSpPr>
        <p:pic>
          <p:nvPicPr>
            <p:cNvPr id="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uppieren 14"/>
          <p:cNvGrpSpPr>
            <a:grpSpLocks noChangeAspect="1"/>
          </p:cNvGrpSpPr>
          <p:nvPr/>
        </p:nvGrpSpPr>
        <p:grpSpPr>
          <a:xfrm>
            <a:off x="9156000" y="1989000"/>
            <a:ext cx="1440000" cy="1191616"/>
            <a:chOff x="409584" y="2382221"/>
            <a:chExt cx="3943341" cy="3263157"/>
          </a:xfrm>
        </p:grpSpPr>
        <p:pic>
          <p:nvPicPr>
            <p:cNvPr id="1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uppieren 17"/>
          <p:cNvGrpSpPr>
            <a:grpSpLocks noChangeAspect="1"/>
          </p:cNvGrpSpPr>
          <p:nvPr/>
        </p:nvGrpSpPr>
        <p:grpSpPr>
          <a:xfrm>
            <a:off x="9156000" y="4149000"/>
            <a:ext cx="1440000" cy="1191616"/>
            <a:chOff x="409584" y="2382221"/>
            <a:chExt cx="3943341" cy="3263157"/>
          </a:xfrm>
        </p:grpSpPr>
        <p:pic>
          <p:nvPicPr>
            <p:cNvPr id="1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uppieren 20"/>
          <p:cNvGrpSpPr>
            <a:grpSpLocks noChangeAspect="1"/>
          </p:cNvGrpSpPr>
          <p:nvPr/>
        </p:nvGrpSpPr>
        <p:grpSpPr>
          <a:xfrm>
            <a:off x="1596000" y="4149000"/>
            <a:ext cx="1440000" cy="1191616"/>
            <a:chOff x="409584" y="2382221"/>
            <a:chExt cx="3943341" cy="3263157"/>
          </a:xfrm>
        </p:grpSpPr>
        <p:pic>
          <p:nvPicPr>
            <p:cNvPr id="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4" name="Gruppieren 23"/>
          <p:cNvGrpSpPr>
            <a:grpSpLocks noChangeAspect="1"/>
          </p:cNvGrpSpPr>
          <p:nvPr/>
        </p:nvGrpSpPr>
        <p:grpSpPr>
          <a:xfrm>
            <a:off x="4116000" y="1989000"/>
            <a:ext cx="1440000" cy="1191616"/>
            <a:chOff x="409584" y="2382221"/>
            <a:chExt cx="3943341" cy="3263157"/>
          </a:xfrm>
        </p:grpSpPr>
        <p:pic>
          <p:nvPicPr>
            <p:cNvPr id="2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27" name="Gerade Verbindung mit Pfeil 26"/>
          <p:cNvCxnSpPr/>
          <p:nvPr/>
        </p:nvCxnSpPr>
        <p:spPr>
          <a:xfrm flipV="1">
            <a:off x="1056000" y="5949000"/>
            <a:ext cx="10080000" cy="61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10950262" y="5949000"/>
            <a:ext cx="371475" cy="369332"/>
          </a:xfrm>
          <a:prstGeom prst="rect">
            <a:avLst/>
          </a:prstGeom>
          <a:noFill/>
        </p:spPr>
        <p:txBody>
          <a:bodyPr wrap="square" rtlCol="0">
            <a:spAutoFit/>
          </a:bodyPr>
          <a:lstStyle/>
          <a:p>
            <a:pPr algn="ctr"/>
            <a:r>
              <a:rPr lang="de-DE" b="1" dirty="0">
                <a:solidFill>
                  <a:schemeClr val="bg1"/>
                </a:solidFill>
              </a:rPr>
              <a:t>t</a:t>
            </a:r>
          </a:p>
        </p:txBody>
      </p:sp>
      <p:pic>
        <p:nvPicPr>
          <p:cNvPr id="2050" name="Picture 2" descr="C:\Users\s.daenner\Documents\Pictures\Pictograms\HIMA_icon-set-white\ic_settings_5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0708" y="2047876"/>
            <a:ext cx="1050583"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uppieren 29"/>
          <p:cNvGrpSpPr/>
          <p:nvPr/>
        </p:nvGrpSpPr>
        <p:grpSpPr>
          <a:xfrm>
            <a:off x="4296000" y="2047876"/>
            <a:ext cx="1080000" cy="1080000"/>
            <a:chOff x="5556000" y="2962276"/>
            <a:chExt cx="1080000" cy="1080000"/>
          </a:xfrm>
        </p:grpSpPr>
        <p:pic>
          <p:nvPicPr>
            <p:cNvPr id="2052" name="Picture 4" descr="C:\Users\s.daenner\Documents\Pictures\Pictograms\HIMA_icon-set-white\ic_pause_circle_outline_500p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6000" y="296227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hteck 28"/>
            <p:cNvSpPr>
              <a:spLocks/>
            </p:cNvSpPr>
            <p:nvPr/>
          </p:nvSpPr>
          <p:spPr>
            <a:xfrm>
              <a:off x="5883600" y="3289876"/>
              <a:ext cx="424800" cy="42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34" name="Picture 3" descr="C:\Users\s.daenner\Documents\Pictures\Pictograms\HIMA_icon-set-white\ic_play_circle_outline_500px.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6000" y="204787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Users\s.daenner\Documents\Pictures\Pictograms\HIMA_icon-set-white\ic_settings_5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0708" y="2047876"/>
            <a:ext cx="105058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s.daenner\Documents\Pictures\Pictograms\HIMA_icon-set-white\ic_settings_5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0708" y="4205289"/>
            <a:ext cx="105058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Users\s.daenner\Documents\Pictures\Pictograms\HIMA_icon-set-white\ic_settings_5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0708" y="4205289"/>
            <a:ext cx="105058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Users\s.daenner\Documents\Pictures\Pictograms\HIMA_icon-set-white\ic_settings_5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0707" y="4205289"/>
            <a:ext cx="1050583" cy="10800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feld 38"/>
          <p:cNvSpPr txBox="1"/>
          <p:nvPr/>
        </p:nvSpPr>
        <p:spPr>
          <a:xfrm>
            <a:off x="1596000" y="5340616"/>
            <a:ext cx="1440000" cy="369332"/>
          </a:xfrm>
          <a:prstGeom prst="rect">
            <a:avLst/>
          </a:prstGeom>
          <a:noFill/>
        </p:spPr>
        <p:txBody>
          <a:bodyPr wrap="square" rtlCol="0">
            <a:spAutoFit/>
          </a:bodyPr>
          <a:lstStyle/>
          <a:p>
            <a:pPr algn="ctr"/>
            <a:r>
              <a:rPr lang="de-DE" b="1" dirty="0">
                <a:solidFill>
                  <a:schemeClr val="bg2"/>
                </a:solidFill>
              </a:rPr>
              <a:t>AP 1</a:t>
            </a:r>
          </a:p>
        </p:txBody>
      </p:sp>
      <p:sp>
        <p:nvSpPr>
          <p:cNvPr id="40" name="Textfeld 39"/>
          <p:cNvSpPr txBox="1"/>
          <p:nvPr/>
        </p:nvSpPr>
        <p:spPr>
          <a:xfrm>
            <a:off x="9156000" y="5340616"/>
            <a:ext cx="1440000" cy="369332"/>
          </a:xfrm>
          <a:prstGeom prst="rect">
            <a:avLst/>
          </a:prstGeom>
          <a:noFill/>
        </p:spPr>
        <p:txBody>
          <a:bodyPr wrap="square" rtlCol="0">
            <a:spAutoFit/>
          </a:bodyPr>
          <a:lstStyle/>
          <a:p>
            <a:pPr algn="ctr"/>
            <a:r>
              <a:rPr lang="de-DE" b="1" dirty="0">
                <a:solidFill>
                  <a:schemeClr val="tx2"/>
                </a:solidFill>
              </a:rPr>
              <a:t>AP 2</a:t>
            </a:r>
          </a:p>
        </p:txBody>
      </p:sp>
      <p:sp>
        <p:nvSpPr>
          <p:cNvPr id="41" name="Textfeld 40"/>
          <p:cNvSpPr txBox="1"/>
          <p:nvPr/>
        </p:nvSpPr>
        <p:spPr>
          <a:xfrm>
            <a:off x="1595998" y="3180616"/>
            <a:ext cx="1440000" cy="369332"/>
          </a:xfrm>
          <a:prstGeom prst="rect">
            <a:avLst/>
          </a:prstGeom>
          <a:noFill/>
        </p:spPr>
        <p:txBody>
          <a:bodyPr wrap="square" rtlCol="0">
            <a:spAutoFit/>
          </a:bodyPr>
          <a:lstStyle/>
          <a:p>
            <a:pPr algn="ctr"/>
            <a:r>
              <a:rPr lang="de-DE" b="1" dirty="0">
                <a:solidFill>
                  <a:schemeClr val="bg2"/>
                </a:solidFill>
              </a:rPr>
              <a:t>AP 1</a:t>
            </a:r>
          </a:p>
        </p:txBody>
      </p:sp>
      <p:sp>
        <p:nvSpPr>
          <p:cNvPr id="42" name="Textfeld 41"/>
          <p:cNvSpPr txBox="1"/>
          <p:nvPr/>
        </p:nvSpPr>
        <p:spPr>
          <a:xfrm>
            <a:off x="9155999" y="3180616"/>
            <a:ext cx="1440000" cy="369332"/>
          </a:xfrm>
          <a:prstGeom prst="rect">
            <a:avLst/>
          </a:prstGeom>
          <a:noFill/>
        </p:spPr>
        <p:txBody>
          <a:bodyPr wrap="square" rtlCol="0">
            <a:spAutoFit/>
          </a:bodyPr>
          <a:lstStyle/>
          <a:p>
            <a:pPr algn="ctr"/>
            <a:r>
              <a:rPr lang="de-DE" b="1" dirty="0">
                <a:solidFill>
                  <a:schemeClr val="tx2"/>
                </a:solidFill>
              </a:rPr>
              <a:t>AP 2</a:t>
            </a:r>
          </a:p>
        </p:txBody>
      </p:sp>
      <p:sp>
        <p:nvSpPr>
          <p:cNvPr id="43" name="Textfeld 42"/>
          <p:cNvSpPr txBox="1"/>
          <p:nvPr/>
        </p:nvSpPr>
        <p:spPr>
          <a:xfrm>
            <a:off x="4116000" y="3180616"/>
            <a:ext cx="1440000" cy="369332"/>
          </a:xfrm>
          <a:prstGeom prst="rect">
            <a:avLst/>
          </a:prstGeom>
          <a:noFill/>
        </p:spPr>
        <p:txBody>
          <a:bodyPr wrap="square" rtlCol="0">
            <a:spAutoFit/>
          </a:bodyPr>
          <a:lstStyle/>
          <a:p>
            <a:pPr algn="ctr"/>
            <a:r>
              <a:rPr lang="de-DE" b="1" dirty="0">
                <a:solidFill>
                  <a:schemeClr val="bg2"/>
                </a:solidFill>
              </a:rPr>
              <a:t>AP 1</a:t>
            </a:r>
          </a:p>
        </p:txBody>
      </p:sp>
      <p:sp>
        <p:nvSpPr>
          <p:cNvPr id="44" name="Textfeld 43"/>
          <p:cNvSpPr txBox="1"/>
          <p:nvPr/>
        </p:nvSpPr>
        <p:spPr>
          <a:xfrm>
            <a:off x="6636000" y="3180616"/>
            <a:ext cx="1440000" cy="369332"/>
          </a:xfrm>
          <a:prstGeom prst="rect">
            <a:avLst/>
          </a:prstGeom>
          <a:noFill/>
        </p:spPr>
        <p:txBody>
          <a:bodyPr wrap="square" rtlCol="0">
            <a:spAutoFit/>
          </a:bodyPr>
          <a:lstStyle/>
          <a:p>
            <a:pPr algn="ctr"/>
            <a:r>
              <a:rPr lang="de-DE" b="1" dirty="0">
                <a:solidFill>
                  <a:schemeClr val="tx2"/>
                </a:solidFill>
              </a:rPr>
              <a:t>AP 2</a:t>
            </a:r>
          </a:p>
        </p:txBody>
      </p:sp>
      <p:sp>
        <p:nvSpPr>
          <p:cNvPr id="45" name="Textfeld 44"/>
          <p:cNvSpPr txBox="1"/>
          <p:nvPr/>
        </p:nvSpPr>
        <p:spPr>
          <a:xfrm>
            <a:off x="5376000" y="5340616"/>
            <a:ext cx="1440000" cy="369332"/>
          </a:xfrm>
          <a:prstGeom prst="rect">
            <a:avLst/>
          </a:prstGeom>
          <a:noFill/>
        </p:spPr>
        <p:txBody>
          <a:bodyPr wrap="square" rtlCol="0">
            <a:spAutoFit/>
          </a:bodyPr>
          <a:lstStyle/>
          <a:p>
            <a:pPr algn="ctr"/>
            <a:r>
              <a:rPr lang="de-DE" b="1" dirty="0">
                <a:solidFill>
                  <a:schemeClr val="bg2"/>
                </a:solidFill>
              </a:rPr>
              <a:t>AP 1</a:t>
            </a:r>
          </a:p>
        </p:txBody>
      </p:sp>
      <p:sp>
        <p:nvSpPr>
          <p:cNvPr id="46" name="Textfeld 45"/>
          <p:cNvSpPr txBox="1"/>
          <p:nvPr/>
        </p:nvSpPr>
        <p:spPr>
          <a:xfrm>
            <a:off x="5375999" y="5340616"/>
            <a:ext cx="1440000" cy="369332"/>
          </a:xfrm>
          <a:prstGeom prst="rect">
            <a:avLst/>
          </a:prstGeom>
          <a:noFill/>
        </p:spPr>
        <p:txBody>
          <a:bodyPr wrap="square" rtlCol="0">
            <a:spAutoFit/>
          </a:bodyPr>
          <a:lstStyle/>
          <a:p>
            <a:pPr algn="ctr"/>
            <a:r>
              <a:rPr lang="de-DE" b="1" dirty="0">
                <a:solidFill>
                  <a:schemeClr val="tx2"/>
                </a:solidFill>
              </a:rPr>
              <a:t>AP 2</a:t>
            </a:r>
          </a:p>
        </p:txBody>
      </p:sp>
      <p:sp>
        <p:nvSpPr>
          <p:cNvPr id="4" name="Textfeld 3"/>
          <p:cNvSpPr txBox="1"/>
          <p:nvPr/>
        </p:nvSpPr>
        <p:spPr>
          <a:xfrm>
            <a:off x="682497" y="1527335"/>
            <a:ext cx="11008976" cy="461665"/>
          </a:xfrm>
          <a:prstGeom prst="rect">
            <a:avLst/>
          </a:prstGeom>
          <a:noFill/>
        </p:spPr>
        <p:txBody>
          <a:bodyPr wrap="none" rtlCol="0">
            <a:spAutoFit/>
          </a:bodyPr>
          <a:lstStyle/>
          <a:p>
            <a:pPr algn="ctr"/>
            <a:r>
              <a:rPr lang="en-GB" sz="2400" b="1" dirty="0">
                <a:solidFill>
                  <a:schemeClr val="accent6"/>
                </a:solidFill>
              </a:rPr>
              <a:t>DOWNLOAD</a:t>
            </a:r>
            <a:r>
              <a:rPr lang="en-GB" sz="2400" dirty="0">
                <a:solidFill>
                  <a:schemeClr val="bg1"/>
                </a:solidFill>
              </a:rPr>
              <a:t> means to change the application the PES needs to be </a:t>
            </a:r>
            <a:r>
              <a:rPr lang="en-GB" sz="2400" b="1" dirty="0">
                <a:solidFill>
                  <a:schemeClr val="accent6"/>
                </a:solidFill>
              </a:rPr>
              <a:t>STOPPED</a:t>
            </a:r>
          </a:p>
        </p:txBody>
      </p:sp>
      <p:sp>
        <p:nvSpPr>
          <p:cNvPr id="47" name="Textfeld 46"/>
          <p:cNvSpPr txBox="1"/>
          <p:nvPr/>
        </p:nvSpPr>
        <p:spPr>
          <a:xfrm>
            <a:off x="1065626" y="3687335"/>
            <a:ext cx="10060767" cy="461665"/>
          </a:xfrm>
          <a:prstGeom prst="rect">
            <a:avLst/>
          </a:prstGeom>
          <a:noFill/>
        </p:spPr>
        <p:txBody>
          <a:bodyPr wrap="none" rtlCol="0">
            <a:spAutoFit/>
          </a:bodyPr>
          <a:lstStyle/>
          <a:p>
            <a:pPr algn="ctr"/>
            <a:r>
              <a:rPr lang="en-GB" sz="2400" b="1" dirty="0">
                <a:solidFill>
                  <a:schemeClr val="accent4">
                    <a:lumMod val="60000"/>
                    <a:lumOff val="40000"/>
                  </a:schemeClr>
                </a:solidFill>
              </a:rPr>
              <a:t>RELOAD</a:t>
            </a:r>
            <a:r>
              <a:rPr lang="en-GB" sz="2400" b="1" dirty="0">
                <a:solidFill>
                  <a:schemeClr val="bg1"/>
                </a:solidFill>
              </a:rPr>
              <a:t> </a:t>
            </a:r>
            <a:r>
              <a:rPr lang="en-GB" sz="2400" dirty="0">
                <a:solidFill>
                  <a:schemeClr val="bg1"/>
                </a:solidFill>
              </a:rPr>
              <a:t>means the change of the application program is done </a:t>
            </a:r>
            <a:r>
              <a:rPr lang="en-GB" sz="2400" b="1" dirty="0">
                <a:solidFill>
                  <a:schemeClr val="accent4">
                    <a:lumMod val="60000"/>
                    <a:lumOff val="40000"/>
                  </a:schemeClr>
                </a:solidFill>
              </a:rPr>
              <a:t>ONLINE</a:t>
            </a:r>
          </a:p>
        </p:txBody>
      </p:sp>
    </p:spTree>
    <p:extLst>
      <p:ext uri="{BB962C8B-B14F-4D97-AF65-F5344CB8AC3E}">
        <p14:creationId xmlns:p14="http://schemas.microsoft.com/office/powerpoint/2010/main" val="155261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1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par>
                          <p:cTn id="23" fill="hold">
                            <p:stCondLst>
                              <p:cond delay="0"/>
                            </p:stCondLst>
                            <p:childTnLst>
                              <p:par>
                                <p:cTn id="24" presetID="8" presetClass="emph" presetSubtype="0" fill="hold" nodeType="afterEffect">
                                  <p:stCondLst>
                                    <p:cond delay="0"/>
                                  </p:stCondLst>
                                  <p:childTnLst>
                                    <p:animRot by="21600000">
                                      <p:cBhvr>
                                        <p:cTn id="25" dur="2000" fill="hold"/>
                                        <p:tgtEl>
                                          <p:spTgt spid="2050"/>
                                        </p:tgtEl>
                                        <p:attrNameLst>
                                          <p:attrName>r</p:attrName>
                                        </p:attrNameLst>
                                      </p:cBhvr>
                                    </p:animRo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par>
                          <p:cTn id="33" fill="hold">
                            <p:stCondLst>
                              <p:cond delay="2000"/>
                            </p:stCondLst>
                            <p:childTnLst>
                              <p:par>
                                <p:cTn id="34" presetID="2" presetClass="exit" presetSubtype="4" fill="hold" grpId="1" nodeType="afterEffect">
                                  <p:stCondLst>
                                    <p:cond delay="1000"/>
                                  </p:stCondLst>
                                  <p:childTnLst>
                                    <p:anim calcmode="lin" valueType="num">
                                      <p:cBhvr additive="base">
                                        <p:cTn id="35" dur="1000"/>
                                        <p:tgtEl>
                                          <p:spTgt spid="43"/>
                                        </p:tgtEl>
                                        <p:attrNameLst>
                                          <p:attrName>ppt_x</p:attrName>
                                        </p:attrNameLst>
                                      </p:cBhvr>
                                      <p:tavLst>
                                        <p:tav tm="0">
                                          <p:val>
                                            <p:strVal val="ppt_x"/>
                                          </p:val>
                                        </p:tav>
                                        <p:tav tm="100000">
                                          <p:val>
                                            <p:strVal val="ppt_x"/>
                                          </p:val>
                                        </p:tav>
                                      </p:tavLst>
                                    </p:anim>
                                    <p:anim calcmode="lin" valueType="num">
                                      <p:cBhvr additive="base">
                                        <p:cTn id="36" dur="1000"/>
                                        <p:tgtEl>
                                          <p:spTgt spid="43"/>
                                        </p:tgtEl>
                                        <p:attrNameLst>
                                          <p:attrName>ppt_y</p:attrName>
                                        </p:attrNameLst>
                                      </p:cBhvr>
                                      <p:tavLst>
                                        <p:tav tm="0">
                                          <p:val>
                                            <p:strVal val="ppt_y"/>
                                          </p:val>
                                        </p:tav>
                                        <p:tav tm="100000">
                                          <p:val>
                                            <p:strVal val="1+ppt_h/2"/>
                                          </p:val>
                                        </p:tav>
                                      </p:tavLst>
                                    </p:anim>
                                    <p:set>
                                      <p:cBhvr>
                                        <p:cTn id="37" dur="1" fill="hold">
                                          <p:stCondLst>
                                            <p:cond delay="999"/>
                                          </p:stCondLst>
                                        </p:cTn>
                                        <p:tgtEl>
                                          <p:spTgt spid="4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1000"/>
                                        <p:tgtEl>
                                          <p:spTgt spid="44"/>
                                        </p:tgtEl>
                                      </p:cBhvr>
                                    </p:animEffect>
                                    <p:anim calcmode="lin" valueType="num">
                                      <p:cBhvr>
                                        <p:cTn id="47" dur="1000" fill="hold"/>
                                        <p:tgtEl>
                                          <p:spTgt spid="44"/>
                                        </p:tgtEl>
                                        <p:attrNameLst>
                                          <p:attrName>ppt_x</p:attrName>
                                        </p:attrNameLst>
                                      </p:cBhvr>
                                      <p:tavLst>
                                        <p:tav tm="0">
                                          <p:val>
                                            <p:strVal val="#ppt_x"/>
                                          </p:val>
                                        </p:tav>
                                        <p:tav tm="100000">
                                          <p:val>
                                            <p:strVal val="#ppt_x"/>
                                          </p:val>
                                        </p:tav>
                                      </p:tavLst>
                                    </p:anim>
                                    <p:anim calcmode="lin" valueType="num">
                                      <p:cBhvr>
                                        <p:cTn id="48" dur="1000" fill="hold"/>
                                        <p:tgtEl>
                                          <p:spTgt spid="44"/>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childTnLst>
                                </p:cTn>
                              </p:par>
                            </p:childTnLst>
                          </p:cTn>
                        </p:par>
                        <p:par>
                          <p:cTn id="56" fill="hold">
                            <p:stCondLst>
                              <p:cond delay="1000"/>
                            </p:stCondLst>
                            <p:childTnLst>
                              <p:par>
                                <p:cTn id="57" presetID="8" presetClass="emph" presetSubtype="0" fill="hold" nodeType="afterEffect">
                                  <p:stCondLst>
                                    <p:cond delay="0"/>
                                  </p:stCondLst>
                                  <p:childTnLst>
                                    <p:animRot by="21600000">
                                      <p:cBhvr>
                                        <p:cTn id="58" dur="2000" fill="hold"/>
                                        <p:tgtEl>
                                          <p:spTgt spid="35"/>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par>
                          <p:cTn id="71" fill="hold">
                            <p:stCondLst>
                              <p:cond delay="0"/>
                            </p:stCondLst>
                            <p:childTnLst>
                              <p:par>
                                <p:cTn id="72" presetID="8" presetClass="emph" presetSubtype="0" fill="hold" nodeType="afterEffect">
                                  <p:stCondLst>
                                    <p:cond delay="0"/>
                                  </p:stCondLst>
                                  <p:childTnLst>
                                    <p:animRot by="21600000">
                                      <p:cBhvr>
                                        <p:cTn id="73" dur="2000" fill="hold"/>
                                        <p:tgtEl>
                                          <p:spTgt spid="38"/>
                                        </p:tgtEl>
                                        <p:attrNameLst>
                                          <p:attrName>r</p:attrName>
                                        </p:attrNameLst>
                                      </p:cBhvr>
                                    </p:animRot>
                                  </p:childTnLst>
                                </p:cTn>
                              </p:par>
                            </p:childTnLst>
                          </p:cTn>
                        </p:par>
                        <p:par>
                          <p:cTn id="74" fill="hold">
                            <p:stCondLst>
                              <p:cond delay="2000"/>
                            </p:stCondLst>
                            <p:childTnLst>
                              <p:par>
                                <p:cTn id="75" presetID="1" presetClass="entr" presetSubtype="0" fill="hold" nodeType="after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childTnLst>
                          </p:cTn>
                        </p:par>
                        <p:par>
                          <p:cTn id="81" fill="hold">
                            <p:stCondLst>
                              <p:cond delay="2000"/>
                            </p:stCondLst>
                            <p:childTnLst>
                              <p:par>
                                <p:cTn id="82" presetID="8" presetClass="emph" presetSubtype="0" fill="hold" nodeType="afterEffect">
                                  <p:stCondLst>
                                    <p:cond delay="0"/>
                                  </p:stCondLst>
                                  <p:childTnLst>
                                    <p:animRot by="21600000">
                                      <p:cBhvr>
                                        <p:cTn id="83" dur="2000" fill="hold"/>
                                        <p:tgtEl>
                                          <p:spTgt spid="37"/>
                                        </p:tgtEl>
                                        <p:attrNameLst>
                                          <p:attrName>r</p:attrName>
                                        </p:attrNameLst>
                                      </p:cBhvr>
                                    </p:animRot>
                                  </p:childTnLst>
                                </p:cTn>
                              </p:par>
                              <p:par>
                                <p:cTn id="84" presetID="2" presetClass="exit" presetSubtype="4" fill="hold" grpId="0" nodeType="withEffect">
                                  <p:stCondLst>
                                    <p:cond delay="0"/>
                                  </p:stCondLst>
                                  <p:childTnLst>
                                    <p:anim calcmode="lin" valueType="num">
                                      <p:cBhvr additive="base">
                                        <p:cTn id="85" dur="1000"/>
                                        <p:tgtEl>
                                          <p:spTgt spid="45"/>
                                        </p:tgtEl>
                                        <p:attrNameLst>
                                          <p:attrName>ppt_x</p:attrName>
                                        </p:attrNameLst>
                                      </p:cBhvr>
                                      <p:tavLst>
                                        <p:tav tm="0">
                                          <p:val>
                                            <p:strVal val="ppt_x"/>
                                          </p:val>
                                        </p:tav>
                                        <p:tav tm="100000">
                                          <p:val>
                                            <p:strVal val="ppt_x"/>
                                          </p:val>
                                        </p:tav>
                                      </p:tavLst>
                                    </p:anim>
                                    <p:anim calcmode="lin" valueType="num">
                                      <p:cBhvr additive="base">
                                        <p:cTn id="86" dur="1000"/>
                                        <p:tgtEl>
                                          <p:spTgt spid="45"/>
                                        </p:tgtEl>
                                        <p:attrNameLst>
                                          <p:attrName>ppt_y</p:attrName>
                                        </p:attrNameLst>
                                      </p:cBhvr>
                                      <p:tavLst>
                                        <p:tav tm="0">
                                          <p:val>
                                            <p:strVal val="ppt_y"/>
                                          </p:val>
                                        </p:tav>
                                        <p:tav tm="100000">
                                          <p:val>
                                            <p:strVal val="1+ppt_h/2"/>
                                          </p:val>
                                        </p:tav>
                                      </p:tavLst>
                                    </p:anim>
                                    <p:set>
                                      <p:cBhvr>
                                        <p:cTn id="87" dur="1" fill="hold">
                                          <p:stCondLst>
                                            <p:cond delay="999"/>
                                          </p:stCondLst>
                                        </p:cTn>
                                        <p:tgtEl>
                                          <p:spTgt spid="45"/>
                                        </p:tgtEl>
                                        <p:attrNameLst>
                                          <p:attrName>style.visibility</p:attrName>
                                        </p:attrNameLst>
                                      </p:cBhvr>
                                      <p:to>
                                        <p:strVal val="hidden"/>
                                      </p:to>
                                    </p:set>
                                  </p:childTnLst>
                                </p:cTn>
                              </p:par>
                              <p:par>
                                <p:cTn id="88" presetID="42" presetClass="entr" presetSubtype="0" fill="hold" grpId="0" nodeType="withEffect">
                                  <p:stCondLst>
                                    <p:cond delay="100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1000"/>
                                        <p:tgtEl>
                                          <p:spTgt spid="46"/>
                                        </p:tgtEl>
                                      </p:cBhvr>
                                    </p:animEffect>
                                    <p:anim calcmode="lin" valueType="num">
                                      <p:cBhvr>
                                        <p:cTn id="91" dur="1000" fill="hold"/>
                                        <p:tgtEl>
                                          <p:spTgt spid="46"/>
                                        </p:tgtEl>
                                        <p:attrNameLst>
                                          <p:attrName>ppt_x</p:attrName>
                                        </p:attrNameLst>
                                      </p:cBhvr>
                                      <p:tavLst>
                                        <p:tav tm="0">
                                          <p:val>
                                            <p:strVal val="#ppt_x"/>
                                          </p:val>
                                        </p:tav>
                                        <p:tav tm="100000">
                                          <p:val>
                                            <p:strVal val="#ppt_x"/>
                                          </p:val>
                                        </p:tav>
                                      </p:tavLst>
                                    </p:anim>
                                    <p:anim calcmode="lin" valueType="num">
                                      <p:cBhvr>
                                        <p:cTn id="92" dur="1000" fill="hold"/>
                                        <p:tgtEl>
                                          <p:spTgt spid="46"/>
                                        </p:tgtEl>
                                        <p:attrNameLst>
                                          <p:attrName>ppt_y</p:attrName>
                                        </p:attrNameLst>
                                      </p:cBhvr>
                                      <p:tavLst>
                                        <p:tav tm="0">
                                          <p:val>
                                            <p:strVal val="#ppt_y+.1"/>
                                          </p:val>
                                        </p:tav>
                                        <p:tav tm="100000">
                                          <p:val>
                                            <p:strVal val="#ppt_y"/>
                                          </p:val>
                                        </p:tav>
                                      </p:tavLst>
                                    </p:anim>
                                  </p:childTnLst>
                                </p:cTn>
                              </p:par>
                            </p:childTnLst>
                          </p:cTn>
                        </p:par>
                        <p:par>
                          <p:cTn id="93" fill="hold">
                            <p:stCondLst>
                              <p:cond delay="4000"/>
                            </p:stCondLst>
                            <p:childTnLst>
                              <p:par>
                                <p:cTn id="94" presetID="1" presetClass="entr" presetSubtype="0"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3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childTnLst>
                                </p:cTn>
                              </p:par>
                            </p:childTnLst>
                          </p:cTn>
                        </p:par>
                        <p:par>
                          <p:cTn id="100" fill="hold">
                            <p:stCondLst>
                              <p:cond delay="4000"/>
                            </p:stCondLst>
                            <p:childTnLst>
                              <p:par>
                                <p:cTn id="101" presetID="8" presetClass="emph" presetSubtype="0" fill="hold" nodeType="afterEffect">
                                  <p:stCondLst>
                                    <p:cond delay="0"/>
                                  </p:stCondLst>
                                  <p:childTnLst>
                                    <p:animRot by="21600000">
                                      <p:cBhvr>
                                        <p:cTn id="102" dur="2000" fill="hold"/>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9" grpId="0"/>
      <p:bldP spid="40" grpId="0"/>
      <p:bldP spid="41" grpId="0"/>
      <p:bldP spid="42" grpId="0"/>
      <p:bldP spid="43" grpId="0"/>
      <p:bldP spid="43" grpId="1"/>
      <p:bldP spid="44" grpId="0"/>
      <p:bldP spid="45" grpId="0"/>
      <p:bldP spid="45" grpId="1"/>
      <p:bldP spid="46" grpId="0"/>
      <p:bldP spid="4"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t>17</a:t>
            </a:fld>
            <a:endParaRPr lang="de-DE"/>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998" t="10628" r="51207" b="12458"/>
          <a:stretch/>
        </p:blipFill>
        <p:spPr bwMode="auto">
          <a:xfrm>
            <a:off x="883357" y="2260695"/>
            <a:ext cx="1241684" cy="38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1"/>
          <p:cNvSpPr txBox="1">
            <a:spLocks noChangeArrowheads="1"/>
          </p:cNvSpPr>
          <p:nvPr/>
        </p:nvSpPr>
        <p:spPr bwMode="auto">
          <a:xfrm>
            <a:off x="3693584" y="1524000"/>
            <a:ext cx="6237816" cy="719138"/>
          </a:xfrm>
          <a:prstGeom prst="rect">
            <a:avLst/>
          </a:prstGeom>
          <a:solidFill>
            <a:srgbClr val="FEBD23"/>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0000" bIns="90000" anchor="ct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ctr" fontAlgn="base">
              <a:lnSpc>
                <a:spcPct val="90000"/>
              </a:lnSpc>
              <a:spcBef>
                <a:spcPct val="0"/>
              </a:spcBef>
              <a:spcAft>
                <a:spcPct val="0"/>
              </a:spcAft>
            </a:pPr>
            <a:r>
              <a:rPr lang="en-US" sz="2000" dirty="0">
                <a:solidFill>
                  <a:srgbClr val="FFFFFF"/>
                </a:solidFill>
                <a:latin typeface="Arial" charset="0"/>
              </a:rPr>
              <a:t>Operation of application in A</a:t>
            </a:r>
          </a:p>
        </p:txBody>
      </p:sp>
      <p:grpSp>
        <p:nvGrpSpPr>
          <p:cNvPr id="7" name="Group 34"/>
          <p:cNvGrpSpPr>
            <a:grpSpLocks/>
          </p:cNvGrpSpPr>
          <p:nvPr/>
        </p:nvGrpSpPr>
        <p:grpSpPr bwMode="auto">
          <a:xfrm>
            <a:off x="4074584" y="2238484"/>
            <a:ext cx="6237816" cy="1012825"/>
            <a:chOff x="1925" y="1410"/>
            <a:chExt cx="2947" cy="638"/>
          </a:xfrm>
        </p:grpSpPr>
        <p:sp>
          <p:nvSpPr>
            <p:cNvPr id="8" name="Line 93"/>
            <p:cNvSpPr>
              <a:spLocks noChangeShapeType="1"/>
            </p:cNvSpPr>
            <p:nvPr/>
          </p:nvSpPr>
          <p:spPr bwMode="auto">
            <a:xfrm>
              <a:off x="3228" y="1410"/>
              <a:ext cx="0" cy="198"/>
            </a:xfrm>
            <a:prstGeom prst="line">
              <a:avLst/>
            </a:prstGeom>
            <a:noFill/>
            <a:ln w="28575">
              <a:solidFill>
                <a:srgbClr val="00AEEF"/>
              </a:solidFill>
              <a:round/>
              <a:headEnd/>
              <a:tailEnd type="triangle" w="lg" len="lg"/>
            </a:ln>
            <a:extLst>
              <a:ext uri="{909E8E84-426E-40DD-AFC4-6F175D3DCCD1}">
                <a14:hiddenFill xmlns:a14="http://schemas.microsoft.com/office/drawing/2010/main">
                  <a:noFill/>
                </a14:hiddenFill>
              </a:ext>
            </a:extLst>
          </p:spPr>
          <p:txBody>
            <a:bodyPr>
              <a:spAutoFit/>
            </a:bodyPr>
            <a:lstStyle/>
            <a:p>
              <a:pPr algn="ctr" fontAlgn="base">
                <a:spcBef>
                  <a:spcPct val="0"/>
                </a:spcBef>
                <a:spcAft>
                  <a:spcPct val="0"/>
                </a:spcAft>
              </a:pPr>
              <a:endParaRPr lang="en-US" sz="1000" dirty="0">
                <a:solidFill>
                  <a:srgbClr val="000000"/>
                </a:solidFill>
                <a:latin typeface="Times New Roman" pitchFamily="18" charset="0"/>
              </a:endParaRPr>
            </a:p>
          </p:txBody>
        </p:sp>
        <p:sp>
          <p:nvSpPr>
            <p:cNvPr id="9" name="Text Box 72"/>
            <p:cNvSpPr txBox="1">
              <a:spLocks noChangeArrowheads="1"/>
            </p:cNvSpPr>
            <p:nvPr/>
          </p:nvSpPr>
          <p:spPr bwMode="auto">
            <a:xfrm>
              <a:off x="1925" y="1595"/>
              <a:ext cx="2947" cy="453"/>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0000" bIns="90000" anchor="ct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ctr" fontAlgn="base">
                <a:lnSpc>
                  <a:spcPct val="90000"/>
                </a:lnSpc>
                <a:spcBef>
                  <a:spcPct val="0"/>
                </a:spcBef>
                <a:spcAft>
                  <a:spcPct val="0"/>
                </a:spcAft>
              </a:pPr>
              <a:r>
                <a:rPr lang="en-US" sz="2000" dirty="0">
                  <a:solidFill>
                    <a:srgbClr val="FFFFFF"/>
                  </a:solidFill>
                  <a:latin typeface="Arial" charset="0"/>
                </a:rPr>
                <a:t>Reload of changed application in B</a:t>
              </a:r>
            </a:p>
          </p:txBody>
        </p:sp>
      </p:grpSp>
      <p:grpSp>
        <p:nvGrpSpPr>
          <p:cNvPr id="10" name="Group 35"/>
          <p:cNvGrpSpPr>
            <a:grpSpLocks/>
          </p:cNvGrpSpPr>
          <p:nvPr/>
        </p:nvGrpSpPr>
        <p:grpSpPr bwMode="auto">
          <a:xfrm>
            <a:off x="4455584" y="3219455"/>
            <a:ext cx="6237816" cy="1031875"/>
            <a:chOff x="2105" y="2028"/>
            <a:chExt cx="2947" cy="650"/>
          </a:xfrm>
        </p:grpSpPr>
        <p:sp>
          <p:nvSpPr>
            <p:cNvPr id="11" name="Line 94"/>
            <p:cNvSpPr>
              <a:spLocks noChangeShapeType="1"/>
            </p:cNvSpPr>
            <p:nvPr/>
          </p:nvSpPr>
          <p:spPr bwMode="auto">
            <a:xfrm>
              <a:off x="3408" y="2028"/>
              <a:ext cx="0" cy="210"/>
            </a:xfrm>
            <a:prstGeom prst="line">
              <a:avLst/>
            </a:prstGeom>
            <a:noFill/>
            <a:ln w="28575">
              <a:solidFill>
                <a:srgbClr val="00AEEF"/>
              </a:solidFill>
              <a:round/>
              <a:headEnd/>
              <a:tailEnd type="triangle" w="lg" len="lg"/>
            </a:ln>
            <a:extLst>
              <a:ext uri="{909E8E84-426E-40DD-AFC4-6F175D3DCCD1}">
                <a14:hiddenFill xmlns:a14="http://schemas.microsoft.com/office/drawing/2010/main">
                  <a:noFill/>
                </a14:hiddenFill>
              </a:ext>
            </a:extLst>
          </p:spPr>
          <p:txBody>
            <a:bodyPr>
              <a:spAutoFit/>
            </a:bodyPr>
            <a:lstStyle/>
            <a:p>
              <a:pPr algn="ctr" fontAlgn="base">
                <a:spcBef>
                  <a:spcPct val="0"/>
                </a:spcBef>
                <a:spcAft>
                  <a:spcPct val="0"/>
                </a:spcAft>
              </a:pPr>
              <a:endParaRPr lang="en-US" sz="1000" dirty="0">
                <a:solidFill>
                  <a:srgbClr val="000000"/>
                </a:solidFill>
                <a:latin typeface="Times New Roman" pitchFamily="18" charset="0"/>
              </a:endParaRPr>
            </a:p>
          </p:txBody>
        </p:sp>
        <p:sp>
          <p:nvSpPr>
            <p:cNvPr id="12" name="Text Box 73"/>
            <p:cNvSpPr txBox="1">
              <a:spLocks noChangeArrowheads="1"/>
            </p:cNvSpPr>
            <p:nvPr/>
          </p:nvSpPr>
          <p:spPr bwMode="auto">
            <a:xfrm>
              <a:off x="2105" y="2225"/>
              <a:ext cx="2947" cy="45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0000" bIns="90000" anchor="ct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ctr" fontAlgn="base">
                <a:lnSpc>
                  <a:spcPct val="90000"/>
                </a:lnSpc>
                <a:spcBef>
                  <a:spcPct val="0"/>
                </a:spcBef>
                <a:spcAft>
                  <a:spcPct val="0"/>
                </a:spcAft>
              </a:pPr>
              <a:r>
                <a:rPr lang="en-US" sz="2000" dirty="0">
                  <a:solidFill>
                    <a:srgbClr val="FFFFFF"/>
                  </a:solidFill>
                  <a:latin typeface="Arial" charset="0"/>
                </a:rPr>
                <a:t>Verification of changes</a:t>
              </a:r>
            </a:p>
          </p:txBody>
        </p:sp>
      </p:grpSp>
      <p:graphicFrame>
        <p:nvGraphicFramePr>
          <p:cNvPr id="13" name="Tabelle 12"/>
          <p:cNvGraphicFramePr>
            <a:graphicFrameLocks noGrp="1"/>
          </p:cNvGraphicFramePr>
          <p:nvPr>
            <p:extLst>
              <p:ext uri="{D42A27DB-BD31-4B8C-83A1-F6EECF244321}">
                <p14:modId xmlns:p14="http://schemas.microsoft.com/office/powerpoint/2010/main" val="1087381042"/>
              </p:ext>
            </p:extLst>
          </p:nvPr>
        </p:nvGraphicFramePr>
        <p:xfrm>
          <a:off x="425472" y="549275"/>
          <a:ext cx="9249054" cy="728640"/>
        </p:xfrm>
        <a:graphic>
          <a:graphicData uri="http://schemas.openxmlformats.org/drawingml/2006/table">
            <a:tbl>
              <a:tblPr firstRow="1" bandRow="1">
                <a:tableStyleId>{5C22544A-7EE6-4342-B048-85BDC9FD1C3A}</a:tableStyleId>
              </a:tblPr>
              <a:tblGrid>
                <a:gridCol w="9249054">
                  <a:extLst>
                    <a:ext uri="{9D8B030D-6E8A-4147-A177-3AD203B41FA5}">
                      <a16:colId xmlns:a16="http://schemas.microsoft.com/office/drawing/2014/main" val="3344256779"/>
                    </a:ext>
                  </a:extLst>
                </a:gridCol>
              </a:tblGrid>
              <a:tr h="489533">
                <a:tc>
                  <a:txBody>
                    <a:bodyPr/>
                    <a:lstStyle/>
                    <a:p>
                      <a:r>
                        <a:rPr lang="en-US" sz="3600" dirty="0"/>
                        <a:t>RELOAD: Online Changes &amp; Modifications</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4" name="Text Box 50"/>
          <p:cNvSpPr txBox="1">
            <a:spLocks noChangeArrowheads="1"/>
          </p:cNvSpPr>
          <p:nvPr/>
        </p:nvSpPr>
        <p:spPr bwMode="auto">
          <a:xfrm rot="16200000">
            <a:off x="1378323" y="5043931"/>
            <a:ext cx="1115018" cy="288147"/>
          </a:xfrm>
          <a:prstGeom prst="rect">
            <a:avLst/>
          </a:prstGeom>
          <a:solidFill>
            <a:srgbClr val="FEBD2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6000" tIns="36000" rIns="126000" bIns="36000">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fontAlgn="base">
              <a:spcBef>
                <a:spcPct val="50000"/>
              </a:spcBef>
              <a:spcAft>
                <a:spcPct val="0"/>
              </a:spcAft>
            </a:pPr>
            <a:r>
              <a:rPr lang="en-US" sz="1400" b="1" dirty="0">
                <a:solidFill>
                  <a:srgbClr val="FFFFFF"/>
                </a:solidFill>
                <a:latin typeface="Arial" charset="0"/>
              </a:rPr>
              <a:t>Memory A</a:t>
            </a:r>
          </a:p>
        </p:txBody>
      </p:sp>
      <p:sp>
        <p:nvSpPr>
          <p:cNvPr id="15" name="Text Box 52"/>
          <p:cNvSpPr txBox="1">
            <a:spLocks noChangeArrowheads="1"/>
          </p:cNvSpPr>
          <p:nvPr/>
        </p:nvSpPr>
        <p:spPr bwMode="auto">
          <a:xfrm rot="16200000">
            <a:off x="1374990" y="3667569"/>
            <a:ext cx="1121686" cy="288147"/>
          </a:xfrm>
          <a:prstGeom prst="rect">
            <a:avLst/>
          </a:prstGeom>
          <a:solidFill>
            <a:srgbClr val="00B0F0"/>
          </a:solidFill>
          <a:ln>
            <a:noFill/>
          </a:ln>
        </p:spPr>
        <p:txBody>
          <a:bodyPr wrap="none" lIns="126000" tIns="36000" rIns="126000" bIns="36000">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fontAlgn="base">
              <a:spcBef>
                <a:spcPct val="50000"/>
              </a:spcBef>
              <a:spcAft>
                <a:spcPct val="0"/>
              </a:spcAft>
            </a:pPr>
            <a:r>
              <a:rPr lang="en-US" sz="1400" b="1" dirty="0">
                <a:solidFill>
                  <a:srgbClr val="FFFFFF"/>
                </a:solidFill>
                <a:latin typeface="Arial" charset="0"/>
              </a:rPr>
              <a:t>Memory B</a:t>
            </a:r>
          </a:p>
        </p:txBody>
      </p:sp>
    </p:spTree>
    <p:extLst>
      <p:ext uri="{BB962C8B-B14F-4D97-AF65-F5344CB8AC3E}">
        <p14:creationId xmlns:p14="http://schemas.microsoft.com/office/powerpoint/2010/main" val="292679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uppieren 31"/>
          <p:cNvGrpSpPr/>
          <p:nvPr/>
        </p:nvGrpSpPr>
        <p:grpSpPr>
          <a:xfrm>
            <a:off x="2099163" y="2261437"/>
            <a:ext cx="1241684" cy="3897443"/>
            <a:chOff x="2099163" y="2261437"/>
            <a:chExt cx="1241684" cy="3897443"/>
          </a:xfrm>
        </p:grpSpPr>
        <p:pic>
          <p:nvPicPr>
            <p:cNvPr id="2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998" t="10628" r="51207" b="12458"/>
            <a:stretch/>
          </p:blipFill>
          <p:spPr bwMode="auto">
            <a:xfrm>
              <a:off x="2099163" y="2261437"/>
              <a:ext cx="1241684" cy="38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 Box 50"/>
            <p:cNvSpPr txBox="1">
              <a:spLocks noChangeArrowheads="1"/>
            </p:cNvSpPr>
            <p:nvPr/>
          </p:nvSpPr>
          <p:spPr bwMode="auto">
            <a:xfrm rot="16200000">
              <a:off x="2596246" y="5046947"/>
              <a:ext cx="1115018" cy="288147"/>
            </a:xfrm>
            <a:prstGeom prst="rect">
              <a:avLst/>
            </a:prstGeom>
            <a:solidFill>
              <a:schemeClr val="bg1">
                <a:lumMod val="65000"/>
              </a:schemeClr>
            </a:solidFill>
            <a:ln>
              <a:noFill/>
            </a:ln>
          </p:spPr>
          <p:txBody>
            <a:bodyPr wrap="none" lIns="126000" tIns="36000" rIns="126000" bIns="36000">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fontAlgn="base">
                <a:spcBef>
                  <a:spcPct val="50000"/>
                </a:spcBef>
                <a:spcAft>
                  <a:spcPct val="0"/>
                </a:spcAft>
              </a:pPr>
              <a:r>
                <a:rPr lang="en-US" sz="1400" b="1" dirty="0">
                  <a:solidFill>
                    <a:srgbClr val="FFFFFF"/>
                  </a:solidFill>
                  <a:latin typeface="Arial" charset="0"/>
                </a:rPr>
                <a:t>Memory A</a:t>
              </a:r>
            </a:p>
          </p:txBody>
        </p:sp>
        <p:sp>
          <p:nvSpPr>
            <p:cNvPr id="31" name="Text Box 52"/>
            <p:cNvSpPr txBox="1">
              <a:spLocks noChangeArrowheads="1"/>
            </p:cNvSpPr>
            <p:nvPr/>
          </p:nvSpPr>
          <p:spPr bwMode="auto">
            <a:xfrm rot="16200000">
              <a:off x="2593404" y="3668652"/>
              <a:ext cx="1121686" cy="288147"/>
            </a:xfrm>
            <a:prstGeom prst="rect">
              <a:avLst/>
            </a:prstGeom>
            <a:solidFill>
              <a:srgbClr val="FFC000"/>
            </a:solidFill>
            <a:ln>
              <a:noFill/>
            </a:ln>
          </p:spPr>
          <p:txBody>
            <a:bodyPr wrap="none" lIns="126000" tIns="36000" rIns="126000" bIns="36000">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fontAlgn="base">
                <a:spcBef>
                  <a:spcPct val="50000"/>
                </a:spcBef>
                <a:spcAft>
                  <a:spcPct val="0"/>
                </a:spcAft>
              </a:pPr>
              <a:r>
                <a:rPr lang="en-US" sz="1400" b="1" dirty="0">
                  <a:solidFill>
                    <a:srgbClr val="FFFFFF"/>
                  </a:solidFill>
                  <a:latin typeface="Arial" charset="0"/>
                </a:rPr>
                <a:t>Memory B</a:t>
              </a:r>
            </a:p>
          </p:txBody>
        </p:sp>
      </p:grpSp>
      <p:sp>
        <p:nvSpPr>
          <p:cNvPr id="2" name="Fußzeilenplatzhalter 1"/>
          <p:cNvSpPr>
            <a:spLocks noGrp="1"/>
          </p:cNvSpPr>
          <p:nvPr>
            <p:ph type="ftr" sz="quarter" idx="11"/>
          </p:nvPr>
        </p:nvSpPr>
        <p:spPr/>
        <p:txBody>
          <a:bodyPr/>
          <a:lstStyle/>
          <a:p>
            <a:r>
              <a:rPr lang="de-DE" dirty="0"/>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t>18</a:t>
            </a:fld>
            <a:endParaRPr lang="de-DE"/>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998" t="10628" r="51207" b="12458"/>
          <a:stretch/>
        </p:blipFill>
        <p:spPr bwMode="auto">
          <a:xfrm>
            <a:off x="883357" y="2260695"/>
            <a:ext cx="1241684" cy="38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elle 4"/>
          <p:cNvGraphicFramePr>
            <a:graphicFrameLocks noGrp="1"/>
          </p:cNvGraphicFramePr>
          <p:nvPr>
            <p:extLst>
              <p:ext uri="{D42A27DB-BD31-4B8C-83A1-F6EECF244321}">
                <p14:modId xmlns:p14="http://schemas.microsoft.com/office/powerpoint/2010/main" val="1482981516"/>
              </p:ext>
            </p:extLst>
          </p:nvPr>
        </p:nvGraphicFramePr>
        <p:xfrm>
          <a:off x="425472" y="549275"/>
          <a:ext cx="9249054" cy="728640"/>
        </p:xfrm>
        <a:graphic>
          <a:graphicData uri="http://schemas.openxmlformats.org/drawingml/2006/table">
            <a:tbl>
              <a:tblPr firstRow="1" bandRow="1">
                <a:tableStyleId>{5C22544A-7EE6-4342-B048-85BDC9FD1C3A}</a:tableStyleId>
              </a:tblPr>
              <a:tblGrid>
                <a:gridCol w="9249054">
                  <a:extLst>
                    <a:ext uri="{9D8B030D-6E8A-4147-A177-3AD203B41FA5}">
                      <a16:colId xmlns:a16="http://schemas.microsoft.com/office/drawing/2014/main" val="3344256779"/>
                    </a:ext>
                  </a:extLst>
                </a:gridCol>
              </a:tblGrid>
              <a:tr h="489533">
                <a:tc>
                  <a:txBody>
                    <a:bodyPr/>
                    <a:lstStyle/>
                    <a:p>
                      <a:r>
                        <a:rPr lang="en-US" sz="3600" dirty="0"/>
                        <a:t>RELOAD: Online Changes &amp; Modifications</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3" name="Text Box 71"/>
          <p:cNvSpPr txBox="1">
            <a:spLocks noChangeArrowheads="1"/>
          </p:cNvSpPr>
          <p:nvPr/>
        </p:nvSpPr>
        <p:spPr bwMode="auto">
          <a:xfrm>
            <a:off x="3693584" y="1524000"/>
            <a:ext cx="6237816" cy="719138"/>
          </a:xfrm>
          <a:prstGeom prst="rect">
            <a:avLst/>
          </a:prstGeom>
          <a:solidFill>
            <a:srgbClr val="FEBD23"/>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0000" bIns="90000" anchor="ct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ctr" fontAlgn="base">
              <a:lnSpc>
                <a:spcPct val="90000"/>
              </a:lnSpc>
              <a:spcBef>
                <a:spcPct val="0"/>
              </a:spcBef>
              <a:spcAft>
                <a:spcPct val="0"/>
              </a:spcAft>
            </a:pPr>
            <a:r>
              <a:rPr lang="en-US" sz="2000" dirty="0">
                <a:solidFill>
                  <a:srgbClr val="FFFFFF"/>
                </a:solidFill>
                <a:latin typeface="Arial" charset="0"/>
              </a:rPr>
              <a:t>Operation of  Application in A</a:t>
            </a:r>
          </a:p>
        </p:txBody>
      </p:sp>
      <p:sp>
        <p:nvSpPr>
          <p:cNvPr id="34" name="Text Box 52"/>
          <p:cNvSpPr txBox="1">
            <a:spLocks noChangeArrowheads="1"/>
          </p:cNvSpPr>
          <p:nvPr/>
        </p:nvSpPr>
        <p:spPr bwMode="auto">
          <a:xfrm rot="16200000">
            <a:off x="1374990" y="3667569"/>
            <a:ext cx="1121686" cy="288147"/>
          </a:xfrm>
          <a:prstGeom prst="rect">
            <a:avLst/>
          </a:prstGeom>
          <a:solidFill>
            <a:srgbClr val="00B0F0"/>
          </a:solidFill>
          <a:ln>
            <a:noFill/>
          </a:ln>
        </p:spPr>
        <p:txBody>
          <a:bodyPr wrap="none" lIns="126000" tIns="36000" rIns="126000" bIns="36000">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fontAlgn="base">
              <a:spcBef>
                <a:spcPct val="50000"/>
              </a:spcBef>
              <a:spcAft>
                <a:spcPct val="0"/>
              </a:spcAft>
            </a:pPr>
            <a:r>
              <a:rPr lang="en-US" sz="1400" b="1" dirty="0">
                <a:solidFill>
                  <a:srgbClr val="FFFFFF"/>
                </a:solidFill>
                <a:latin typeface="Arial" charset="0"/>
              </a:rPr>
              <a:t>Memory B</a:t>
            </a:r>
          </a:p>
        </p:txBody>
      </p:sp>
      <p:grpSp>
        <p:nvGrpSpPr>
          <p:cNvPr id="14" name="Group 35"/>
          <p:cNvGrpSpPr>
            <a:grpSpLocks/>
          </p:cNvGrpSpPr>
          <p:nvPr/>
        </p:nvGrpSpPr>
        <p:grpSpPr bwMode="auto">
          <a:xfrm>
            <a:off x="4455584" y="3219455"/>
            <a:ext cx="6237816" cy="1031875"/>
            <a:chOff x="2105" y="2028"/>
            <a:chExt cx="2947" cy="650"/>
          </a:xfrm>
        </p:grpSpPr>
        <p:sp>
          <p:nvSpPr>
            <p:cNvPr id="15" name="Line 94"/>
            <p:cNvSpPr>
              <a:spLocks noChangeShapeType="1"/>
            </p:cNvSpPr>
            <p:nvPr/>
          </p:nvSpPr>
          <p:spPr bwMode="auto">
            <a:xfrm>
              <a:off x="3408" y="2028"/>
              <a:ext cx="0" cy="210"/>
            </a:xfrm>
            <a:prstGeom prst="line">
              <a:avLst/>
            </a:prstGeom>
            <a:noFill/>
            <a:ln w="28575">
              <a:solidFill>
                <a:srgbClr val="00AEEF"/>
              </a:solidFill>
              <a:round/>
              <a:headEnd/>
              <a:tailEnd type="triangle" w="lg" len="lg"/>
            </a:ln>
            <a:extLst>
              <a:ext uri="{909E8E84-426E-40DD-AFC4-6F175D3DCCD1}">
                <a14:hiddenFill xmlns:a14="http://schemas.microsoft.com/office/drawing/2010/main">
                  <a:noFill/>
                </a14:hiddenFill>
              </a:ext>
            </a:extLst>
          </p:spPr>
          <p:txBody>
            <a:bodyPr>
              <a:spAutoFit/>
            </a:bodyPr>
            <a:lstStyle/>
            <a:p>
              <a:pPr algn="ctr" fontAlgn="base">
                <a:spcBef>
                  <a:spcPct val="0"/>
                </a:spcBef>
                <a:spcAft>
                  <a:spcPct val="0"/>
                </a:spcAft>
              </a:pPr>
              <a:endParaRPr lang="en-US" sz="1000" dirty="0">
                <a:solidFill>
                  <a:srgbClr val="000000"/>
                </a:solidFill>
                <a:latin typeface="Times New Roman" pitchFamily="18" charset="0"/>
              </a:endParaRPr>
            </a:p>
          </p:txBody>
        </p:sp>
        <p:sp>
          <p:nvSpPr>
            <p:cNvPr id="16" name="Text Box 73"/>
            <p:cNvSpPr txBox="1">
              <a:spLocks noChangeArrowheads="1"/>
            </p:cNvSpPr>
            <p:nvPr/>
          </p:nvSpPr>
          <p:spPr bwMode="auto">
            <a:xfrm>
              <a:off x="2105" y="2225"/>
              <a:ext cx="2947" cy="45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0000" bIns="90000" anchor="ct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ctr" fontAlgn="base">
                <a:lnSpc>
                  <a:spcPct val="90000"/>
                </a:lnSpc>
                <a:spcBef>
                  <a:spcPct val="0"/>
                </a:spcBef>
                <a:spcAft>
                  <a:spcPct val="0"/>
                </a:spcAft>
              </a:pPr>
              <a:r>
                <a:rPr lang="en-US" sz="2000" dirty="0">
                  <a:solidFill>
                    <a:srgbClr val="FFFFFF"/>
                  </a:solidFill>
                  <a:latin typeface="Arial" charset="0"/>
                </a:rPr>
                <a:t>Verification of changes</a:t>
              </a:r>
            </a:p>
          </p:txBody>
        </p:sp>
      </p:grpSp>
      <p:grpSp>
        <p:nvGrpSpPr>
          <p:cNvPr id="17" name="Group 37"/>
          <p:cNvGrpSpPr>
            <a:grpSpLocks/>
          </p:cNvGrpSpPr>
          <p:nvPr/>
        </p:nvGrpSpPr>
        <p:grpSpPr bwMode="auto">
          <a:xfrm>
            <a:off x="5230284" y="5218222"/>
            <a:ext cx="6237816" cy="1023937"/>
            <a:chOff x="2471" y="3287"/>
            <a:chExt cx="2947" cy="645"/>
          </a:xfrm>
        </p:grpSpPr>
        <p:sp>
          <p:nvSpPr>
            <p:cNvPr id="18" name="Line 92"/>
            <p:cNvSpPr>
              <a:spLocks noChangeShapeType="1"/>
            </p:cNvSpPr>
            <p:nvPr/>
          </p:nvSpPr>
          <p:spPr bwMode="auto">
            <a:xfrm>
              <a:off x="3774" y="3287"/>
              <a:ext cx="0" cy="210"/>
            </a:xfrm>
            <a:prstGeom prst="line">
              <a:avLst/>
            </a:prstGeom>
            <a:noFill/>
            <a:ln w="28575">
              <a:solidFill>
                <a:srgbClr val="00AEEF"/>
              </a:solidFill>
              <a:round/>
              <a:headEnd/>
              <a:tailEnd type="triangle" w="lg" len="lg"/>
            </a:ln>
            <a:extLst>
              <a:ext uri="{909E8E84-426E-40DD-AFC4-6F175D3DCCD1}">
                <a14:hiddenFill xmlns:a14="http://schemas.microsoft.com/office/drawing/2010/main">
                  <a:noFill/>
                </a14:hiddenFill>
              </a:ext>
            </a:extLst>
          </p:spPr>
          <p:txBody>
            <a:bodyPr>
              <a:spAutoFit/>
            </a:bodyPr>
            <a:lstStyle/>
            <a:p>
              <a:pPr algn="ctr" fontAlgn="base">
                <a:spcBef>
                  <a:spcPct val="0"/>
                </a:spcBef>
                <a:spcAft>
                  <a:spcPct val="0"/>
                </a:spcAft>
              </a:pPr>
              <a:endParaRPr lang="en-US" sz="1000" dirty="0">
                <a:solidFill>
                  <a:srgbClr val="000000"/>
                </a:solidFill>
                <a:latin typeface="Times New Roman" pitchFamily="18" charset="0"/>
              </a:endParaRPr>
            </a:p>
          </p:txBody>
        </p:sp>
        <p:sp>
          <p:nvSpPr>
            <p:cNvPr id="19" name="Text Box 75"/>
            <p:cNvSpPr txBox="1">
              <a:spLocks noChangeArrowheads="1"/>
            </p:cNvSpPr>
            <p:nvPr/>
          </p:nvSpPr>
          <p:spPr bwMode="auto">
            <a:xfrm>
              <a:off x="2471" y="3479"/>
              <a:ext cx="2947" cy="45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0000" bIns="90000" anchor="ct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ctr" fontAlgn="base">
                <a:lnSpc>
                  <a:spcPct val="90000"/>
                </a:lnSpc>
                <a:spcBef>
                  <a:spcPct val="0"/>
                </a:spcBef>
                <a:spcAft>
                  <a:spcPct val="0"/>
                </a:spcAft>
              </a:pPr>
              <a:r>
                <a:rPr lang="en-US" sz="2000" dirty="0">
                  <a:solidFill>
                    <a:srgbClr val="FFFFFF"/>
                  </a:solidFill>
                  <a:latin typeface="Arial" charset="0"/>
                </a:rPr>
                <a:t>Operation of  application in B</a:t>
              </a:r>
            </a:p>
          </p:txBody>
        </p:sp>
      </p:grpSp>
      <p:grpSp>
        <p:nvGrpSpPr>
          <p:cNvPr id="20" name="Group 34"/>
          <p:cNvGrpSpPr>
            <a:grpSpLocks/>
          </p:cNvGrpSpPr>
          <p:nvPr/>
        </p:nvGrpSpPr>
        <p:grpSpPr bwMode="auto">
          <a:xfrm>
            <a:off x="4074584" y="2238484"/>
            <a:ext cx="6237816" cy="1012825"/>
            <a:chOff x="1925" y="1410"/>
            <a:chExt cx="2947" cy="638"/>
          </a:xfrm>
        </p:grpSpPr>
        <p:sp>
          <p:nvSpPr>
            <p:cNvPr id="21" name="Line 93"/>
            <p:cNvSpPr>
              <a:spLocks noChangeShapeType="1"/>
            </p:cNvSpPr>
            <p:nvPr/>
          </p:nvSpPr>
          <p:spPr bwMode="auto">
            <a:xfrm>
              <a:off x="3228" y="1410"/>
              <a:ext cx="0" cy="198"/>
            </a:xfrm>
            <a:prstGeom prst="line">
              <a:avLst/>
            </a:prstGeom>
            <a:noFill/>
            <a:ln w="28575">
              <a:solidFill>
                <a:srgbClr val="00AEEF"/>
              </a:solidFill>
              <a:round/>
              <a:headEnd/>
              <a:tailEnd type="triangle" w="lg" len="lg"/>
            </a:ln>
            <a:extLst>
              <a:ext uri="{909E8E84-426E-40DD-AFC4-6F175D3DCCD1}">
                <a14:hiddenFill xmlns:a14="http://schemas.microsoft.com/office/drawing/2010/main">
                  <a:noFill/>
                </a14:hiddenFill>
              </a:ext>
            </a:extLst>
          </p:spPr>
          <p:txBody>
            <a:bodyPr>
              <a:spAutoFit/>
            </a:bodyPr>
            <a:lstStyle/>
            <a:p>
              <a:pPr algn="ctr" fontAlgn="base">
                <a:spcBef>
                  <a:spcPct val="0"/>
                </a:spcBef>
                <a:spcAft>
                  <a:spcPct val="0"/>
                </a:spcAft>
              </a:pPr>
              <a:endParaRPr lang="en-US" sz="1000" dirty="0">
                <a:solidFill>
                  <a:srgbClr val="000000"/>
                </a:solidFill>
                <a:latin typeface="Times New Roman" pitchFamily="18" charset="0"/>
              </a:endParaRPr>
            </a:p>
          </p:txBody>
        </p:sp>
        <p:sp>
          <p:nvSpPr>
            <p:cNvPr id="22" name="Text Box 72"/>
            <p:cNvSpPr txBox="1">
              <a:spLocks noChangeArrowheads="1"/>
            </p:cNvSpPr>
            <p:nvPr/>
          </p:nvSpPr>
          <p:spPr bwMode="auto">
            <a:xfrm>
              <a:off x="1925" y="1595"/>
              <a:ext cx="2947" cy="453"/>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0000" bIns="90000" anchor="ct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ctr" fontAlgn="base">
                <a:lnSpc>
                  <a:spcPct val="90000"/>
                </a:lnSpc>
                <a:spcBef>
                  <a:spcPct val="0"/>
                </a:spcBef>
                <a:spcAft>
                  <a:spcPct val="0"/>
                </a:spcAft>
              </a:pPr>
              <a:r>
                <a:rPr lang="en-US" sz="2000" dirty="0">
                  <a:solidFill>
                    <a:srgbClr val="FFFFFF"/>
                  </a:solidFill>
                  <a:latin typeface="Arial" charset="0"/>
                </a:rPr>
                <a:t>Reload of changed application in B</a:t>
              </a:r>
            </a:p>
          </p:txBody>
        </p:sp>
      </p:grpSp>
      <p:grpSp>
        <p:nvGrpSpPr>
          <p:cNvPr id="23" name="Group 36"/>
          <p:cNvGrpSpPr>
            <a:grpSpLocks/>
          </p:cNvGrpSpPr>
          <p:nvPr/>
        </p:nvGrpSpPr>
        <p:grpSpPr bwMode="auto">
          <a:xfrm>
            <a:off x="4836584" y="4210159"/>
            <a:ext cx="6237816" cy="1031875"/>
            <a:chOff x="2285" y="2652"/>
            <a:chExt cx="2947" cy="650"/>
          </a:xfrm>
        </p:grpSpPr>
        <p:sp>
          <p:nvSpPr>
            <p:cNvPr id="24" name="Line 91"/>
            <p:cNvSpPr>
              <a:spLocks noChangeShapeType="1"/>
            </p:cNvSpPr>
            <p:nvPr/>
          </p:nvSpPr>
          <p:spPr bwMode="auto">
            <a:xfrm>
              <a:off x="3594" y="2652"/>
              <a:ext cx="0" cy="210"/>
            </a:xfrm>
            <a:prstGeom prst="line">
              <a:avLst/>
            </a:prstGeom>
            <a:noFill/>
            <a:ln w="28575">
              <a:solidFill>
                <a:srgbClr val="00AEEF"/>
              </a:solidFill>
              <a:round/>
              <a:headEnd/>
              <a:tailEnd type="triangle" w="lg" len="lg"/>
            </a:ln>
            <a:extLst>
              <a:ext uri="{909E8E84-426E-40DD-AFC4-6F175D3DCCD1}">
                <a14:hiddenFill xmlns:a14="http://schemas.microsoft.com/office/drawing/2010/main">
                  <a:noFill/>
                </a14:hiddenFill>
              </a:ext>
            </a:extLst>
          </p:spPr>
          <p:txBody>
            <a:bodyPr>
              <a:spAutoFit/>
            </a:bodyPr>
            <a:lstStyle/>
            <a:p>
              <a:pPr algn="ctr" fontAlgn="base">
                <a:spcBef>
                  <a:spcPct val="0"/>
                </a:spcBef>
                <a:spcAft>
                  <a:spcPct val="0"/>
                </a:spcAft>
              </a:pPr>
              <a:endParaRPr lang="en-US" sz="1000" dirty="0">
                <a:solidFill>
                  <a:srgbClr val="000000"/>
                </a:solidFill>
                <a:latin typeface="Times New Roman" pitchFamily="18" charset="0"/>
              </a:endParaRPr>
            </a:p>
          </p:txBody>
        </p:sp>
        <p:sp>
          <p:nvSpPr>
            <p:cNvPr id="25" name="Text Box 74"/>
            <p:cNvSpPr txBox="1">
              <a:spLocks noChangeArrowheads="1"/>
            </p:cNvSpPr>
            <p:nvPr/>
          </p:nvSpPr>
          <p:spPr bwMode="auto">
            <a:xfrm>
              <a:off x="2285" y="2849"/>
              <a:ext cx="2947" cy="453"/>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0000" bIns="90000" anchor="ct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ctr" fontAlgn="base">
                <a:lnSpc>
                  <a:spcPct val="90000"/>
                </a:lnSpc>
                <a:spcBef>
                  <a:spcPct val="0"/>
                </a:spcBef>
                <a:spcAft>
                  <a:spcPct val="0"/>
                </a:spcAft>
              </a:pPr>
              <a:r>
                <a:rPr lang="en-US" sz="2000" dirty="0">
                  <a:solidFill>
                    <a:srgbClr val="FFFFFF"/>
                  </a:solidFill>
                  <a:latin typeface="Arial" charset="0"/>
                </a:rPr>
                <a:t>Switch over to B in the next cycle</a:t>
              </a:r>
            </a:p>
          </p:txBody>
        </p:sp>
      </p:grpSp>
      <p:sp>
        <p:nvSpPr>
          <p:cNvPr id="26" name="Text Box 71"/>
          <p:cNvSpPr txBox="1">
            <a:spLocks noChangeArrowheads="1"/>
          </p:cNvSpPr>
          <p:nvPr/>
        </p:nvSpPr>
        <p:spPr bwMode="auto">
          <a:xfrm>
            <a:off x="3693584" y="1524000"/>
            <a:ext cx="6240440" cy="719138"/>
          </a:xfrm>
          <a:prstGeom prst="rect">
            <a:avLst/>
          </a:prstGeom>
          <a:solidFill>
            <a:schemeClr val="bg1">
              <a:lumMod val="75000"/>
            </a:schemeClr>
          </a:solidFill>
          <a:ln>
            <a:noFill/>
          </a:ln>
        </p:spPr>
        <p:txBody>
          <a:bodyPr tIns="90000" bIns="90000" anchor="ct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algn="ctr" fontAlgn="base">
              <a:lnSpc>
                <a:spcPct val="90000"/>
              </a:lnSpc>
              <a:spcBef>
                <a:spcPct val="0"/>
              </a:spcBef>
              <a:spcAft>
                <a:spcPct val="0"/>
              </a:spcAft>
            </a:pPr>
            <a:r>
              <a:rPr lang="en-US" sz="2000" dirty="0">
                <a:solidFill>
                  <a:srgbClr val="FFFFFF"/>
                </a:solidFill>
                <a:latin typeface="Arial" charset="0"/>
              </a:rPr>
              <a:t>Operation of  application in A</a:t>
            </a:r>
          </a:p>
        </p:txBody>
      </p:sp>
      <p:sp>
        <p:nvSpPr>
          <p:cNvPr id="33" name="Text Box 50"/>
          <p:cNvSpPr txBox="1">
            <a:spLocks noChangeArrowheads="1"/>
          </p:cNvSpPr>
          <p:nvPr/>
        </p:nvSpPr>
        <p:spPr bwMode="auto">
          <a:xfrm rot="16200000">
            <a:off x="1378323" y="5043931"/>
            <a:ext cx="1115018" cy="288147"/>
          </a:xfrm>
          <a:prstGeom prst="rect">
            <a:avLst/>
          </a:prstGeom>
          <a:solidFill>
            <a:srgbClr val="FEBD2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6000" tIns="36000" rIns="126000" bIns="36000">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fontAlgn="base">
              <a:spcBef>
                <a:spcPct val="50000"/>
              </a:spcBef>
              <a:spcAft>
                <a:spcPct val="0"/>
              </a:spcAft>
            </a:pPr>
            <a:r>
              <a:rPr lang="en-US" sz="1400" b="1" dirty="0">
                <a:solidFill>
                  <a:srgbClr val="FFFFFF"/>
                </a:solidFill>
                <a:latin typeface="Arial" charset="0"/>
              </a:rPr>
              <a:t>Memory A</a:t>
            </a:r>
          </a:p>
        </p:txBody>
      </p:sp>
      <p:sp>
        <p:nvSpPr>
          <p:cNvPr id="27" name="Text Box 50"/>
          <p:cNvSpPr txBox="1">
            <a:spLocks noChangeArrowheads="1"/>
          </p:cNvSpPr>
          <p:nvPr/>
        </p:nvSpPr>
        <p:spPr bwMode="auto">
          <a:xfrm rot="16200000">
            <a:off x="1376129" y="5041891"/>
            <a:ext cx="1115018" cy="288147"/>
          </a:xfrm>
          <a:prstGeom prst="rect">
            <a:avLst/>
          </a:prstGeom>
          <a:solidFill>
            <a:schemeClr val="bg1">
              <a:lumMod val="65000"/>
            </a:schemeClr>
          </a:solidFill>
          <a:ln>
            <a:noFill/>
          </a:ln>
        </p:spPr>
        <p:txBody>
          <a:bodyPr wrap="none" lIns="126000" tIns="36000" rIns="126000" bIns="36000">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fontAlgn="base">
              <a:spcBef>
                <a:spcPct val="50000"/>
              </a:spcBef>
              <a:spcAft>
                <a:spcPct val="0"/>
              </a:spcAft>
            </a:pPr>
            <a:r>
              <a:rPr lang="en-US" sz="1400" b="1" dirty="0">
                <a:solidFill>
                  <a:srgbClr val="FFFFFF"/>
                </a:solidFill>
                <a:latin typeface="Arial" charset="0"/>
              </a:rPr>
              <a:t>Memory A</a:t>
            </a:r>
          </a:p>
        </p:txBody>
      </p:sp>
      <p:sp>
        <p:nvSpPr>
          <p:cNvPr id="28" name="Text Box 52"/>
          <p:cNvSpPr txBox="1">
            <a:spLocks noChangeArrowheads="1"/>
          </p:cNvSpPr>
          <p:nvPr/>
        </p:nvSpPr>
        <p:spPr bwMode="auto">
          <a:xfrm rot="16200000">
            <a:off x="1371971" y="3667616"/>
            <a:ext cx="1121686" cy="288147"/>
          </a:xfrm>
          <a:prstGeom prst="rect">
            <a:avLst/>
          </a:prstGeom>
          <a:solidFill>
            <a:srgbClr val="FFC000"/>
          </a:solidFill>
          <a:ln>
            <a:noFill/>
          </a:ln>
        </p:spPr>
        <p:txBody>
          <a:bodyPr wrap="none" lIns="126000" tIns="36000" rIns="126000" bIns="36000">
            <a:spAutoFit/>
          </a:bodyPr>
          <a:lstStyle>
            <a:lvl1pPr eaLnBrk="0" hangingPunct="0">
              <a:defRPr sz="1000">
                <a:solidFill>
                  <a:schemeClr val="tx1"/>
                </a:solidFill>
                <a:latin typeface="Times New Roman" pitchFamily="18" charset="0"/>
                <a:cs typeface="Arial" charset="0"/>
              </a:defRPr>
            </a:lvl1pPr>
            <a:lvl2pPr marL="742950" indent="-285750" eaLnBrk="0" hangingPunct="0">
              <a:defRPr sz="1000">
                <a:solidFill>
                  <a:schemeClr val="tx1"/>
                </a:solidFill>
                <a:latin typeface="Times New Roman" pitchFamily="18" charset="0"/>
                <a:cs typeface="Arial" charset="0"/>
              </a:defRPr>
            </a:lvl2pPr>
            <a:lvl3pPr marL="1143000" indent="-228600" eaLnBrk="0" hangingPunct="0">
              <a:defRPr sz="1000">
                <a:solidFill>
                  <a:schemeClr val="tx1"/>
                </a:solidFill>
                <a:latin typeface="Times New Roman" pitchFamily="18" charset="0"/>
                <a:cs typeface="Arial" charset="0"/>
              </a:defRPr>
            </a:lvl3pPr>
            <a:lvl4pPr marL="1600200" indent="-228600" eaLnBrk="0" hangingPunct="0">
              <a:defRPr sz="1000">
                <a:solidFill>
                  <a:schemeClr val="tx1"/>
                </a:solidFill>
                <a:latin typeface="Times New Roman" pitchFamily="18" charset="0"/>
                <a:cs typeface="Arial" charset="0"/>
              </a:defRPr>
            </a:lvl4pPr>
            <a:lvl5pPr marL="2057400" indent="-228600" eaLnBrk="0" hangingPunct="0">
              <a:defRPr sz="1000">
                <a:solidFill>
                  <a:schemeClr val="tx1"/>
                </a:solidFill>
                <a:latin typeface="Times New Roman" pitchFamily="18" charset="0"/>
                <a:cs typeface="Arial" charset="0"/>
              </a:defRPr>
            </a:lvl5pPr>
            <a:lvl6pPr marL="2514600" indent="-228600" algn="ctr" eaLnBrk="0" fontAlgn="base" hangingPunct="0">
              <a:spcBef>
                <a:spcPct val="0"/>
              </a:spcBef>
              <a:spcAft>
                <a:spcPct val="0"/>
              </a:spcAft>
              <a:defRPr sz="1000">
                <a:solidFill>
                  <a:schemeClr val="tx1"/>
                </a:solidFill>
                <a:latin typeface="Times New Roman" pitchFamily="18" charset="0"/>
                <a:cs typeface="Arial" charset="0"/>
              </a:defRPr>
            </a:lvl6pPr>
            <a:lvl7pPr marL="2971800" indent="-228600" algn="ctr" eaLnBrk="0" fontAlgn="base" hangingPunct="0">
              <a:spcBef>
                <a:spcPct val="0"/>
              </a:spcBef>
              <a:spcAft>
                <a:spcPct val="0"/>
              </a:spcAft>
              <a:defRPr sz="1000">
                <a:solidFill>
                  <a:schemeClr val="tx1"/>
                </a:solidFill>
                <a:latin typeface="Times New Roman" pitchFamily="18" charset="0"/>
                <a:cs typeface="Arial" charset="0"/>
              </a:defRPr>
            </a:lvl7pPr>
            <a:lvl8pPr marL="3429000" indent="-228600" algn="ctr" eaLnBrk="0" fontAlgn="base" hangingPunct="0">
              <a:spcBef>
                <a:spcPct val="0"/>
              </a:spcBef>
              <a:spcAft>
                <a:spcPct val="0"/>
              </a:spcAft>
              <a:defRPr sz="1000">
                <a:solidFill>
                  <a:schemeClr val="tx1"/>
                </a:solidFill>
                <a:latin typeface="Times New Roman" pitchFamily="18" charset="0"/>
                <a:cs typeface="Arial" charset="0"/>
              </a:defRPr>
            </a:lvl8pPr>
            <a:lvl9pPr marL="3886200" indent="-228600" algn="ctr" eaLnBrk="0" fontAlgn="base" hangingPunct="0">
              <a:spcBef>
                <a:spcPct val="0"/>
              </a:spcBef>
              <a:spcAft>
                <a:spcPct val="0"/>
              </a:spcAft>
              <a:defRPr sz="1000">
                <a:solidFill>
                  <a:schemeClr val="tx1"/>
                </a:solidFill>
                <a:latin typeface="Times New Roman" pitchFamily="18" charset="0"/>
                <a:cs typeface="Arial" charset="0"/>
              </a:defRPr>
            </a:lvl9pPr>
          </a:lstStyle>
          <a:p>
            <a:pPr fontAlgn="base">
              <a:spcBef>
                <a:spcPct val="50000"/>
              </a:spcBef>
              <a:spcAft>
                <a:spcPct val="0"/>
              </a:spcAft>
            </a:pPr>
            <a:r>
              <a:rPr lang="en-US" sz="1400" b="1" dirty="0">
                <a:solidFill>
                  <a:srgbClr val="FFFFFF"/>
                </a:solidFill>
                <a:latin typeface="Arial" charset="0"/>
              </a:rPr>
              <a:t>Memory B</a:t>
            </a:r>
          </a:p>
        </p:txBody>
      </p:sp>
    </p:spTree>
    <p:extLst>
      <p:ext uri="{BB962C8B-B14F-4D97-AF65-F5344CB8AC3E}">
        <p14:creationId xmlns:p14="http://schemas.microsoft.com/office/powerpoint/2010/main" val="5332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19</a:t>
            </a:fld>
            <a:endParaRPr lang="de-DE">
              <a:solidFill>
                <a:srgbClr val="435055">
                  <a:tint val="75000"/>
                </a:srgbClr>
              </a:solidFill>
            </a:endParaRPr>
          </a:p>
        </p:txBody>
      </p:sp>
      <p:graphicFrame>
        <p:nvGraphicFramePr>
          <p:cNvPr id="7" name="Tabelle 6"/>
          <p:cNvGraphicFramePr>
            <a:graphicFrameLocks noGrp="1"/>
          </p:cNvGraphicFramePr>
          <p:nvPr>
            <p:extLst>
              <p:ext uri="{D42A27DB-BD31-4B8C-83A1-F6EECF244321}">
                <p14:modId xmlns:p14="http://schemas.microsoft.com/office/powerpoint/2010/main" val="4163545340"/>
              </p:ext>
            </p:extLst>
          </p:nvPr>
        </p:nvGraphicFramePr>
        <p:xfrm>
          <a:off x="425451" y="549275"/>
          <a:ext cx="5229392" cy="728640"/>
        </p:xfrm>
        <a:graphic>
          <a:graphicData uri="http://schemas.openxmlformats.org/drawingml/2006/table">
            <a:tbl>
              <a:tblPr firstRow="1" bandRow="1">
                <a:tableStyleId>{5C22544A-7EE6-4342-B048-85BDC9FD1C3A}</a:tableStyleId>
              </a:tblPr>
              <a:tblGrid>
                <a:gridCol w="5229392">
                  <a:extLst>
                    <a:ext uri="{9D8B030D-6E8A-4147-A177-3AD203B41FA5}">
                      <a16:colId xmlns:a16="http://schemas.microsoft.com/office/drawing/2014/main" val="3344256779"/>
                    </a:ext>
                  </a:extLst>
                </a:gridCol>
              </a:tblGrid>
              <a:tr h="489533">
                <a:tc>
                  <a:txBody>
                    <a:bodyPr/>
                    <a:lstStyle/>
                    <a:p>
                      <a:r>
                        <a:rPr lang="en-GB" sz="3600" dirty="0"/>
                        <a:t>HIQuad X – Engineering</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1" name="Inhaltsplatzhalter 4">
            <a:extLst>
              <a:ext uri="{FF2B5EF4-FFF2-40B4-BE49-F238E27FC236}">
                <a16:creationId xmlns:a16="http://schemas.microsoft.com/office/drawing/2014/main" id="{BCB74CFB-93ED-43E3-9FA0-7127DE659EE3}"/>
              </a:ext>
            </a:extLst>
          </p:cNvPr>
          <p:cNvSpPr txBox="1">
            <a:spLocks/>
          </p:cNvSpPr>
          <p:nvPr/>
        </p:nvSpPr>
        <p:spPr>
          <a:xfrm>
            <a:off x="5112000" y="1656000"/>
            <a:ext cx="5921600" cy="397031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Symbol" panose="05050102010706020507" pitchFamily="18" charset="2"/>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2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en-US" sz="1800" b="1" dirty="0"/>
              <a:t>One common engineering Tool </a:t>
            </a:r>
            <a:r>
              <a:rPr lang="en-US" sz="1800" b="1" dirty="0" err="1"/>
              <a:t>SILworX</a:t>
            </a:r>
            <a:endParaRPr lang="en-US" sz="1800" b="1" dirty="0"/>
          </a:p>
          <a:p>
            <a:pPr marL="0" indent="0">
              <a:lnSpc>
                <a:spcPct val="100000"/>
              </a:lnSpc>
              <a:spcBef>
                <a:spcPts val="1200"/>
              </a:spcBef>
              <a:buNone/>
            </a:pPr>
            <a:r>
              <a:rPr lang="en-US" sz="1800" b="1" dirty="0"/>
              <a:t>Less space compared to former HIQuad architectures</a:t>
            </a:r>
          </a:p>
          <a:p>
            <a:pPr marL="0" indent="0">
              <a:lnSpc>
                <a:spcPct val="100000"/>
              </a:lnSpc>
              <a:spcBef>
                <a:spcPts val="1200"/>
              </a:spcBef>
              <a:buNone/>
            </a:pPr>
            <a:r>
              <a:rPr lang="en-US" sz="1800" b="1" dirty="0"/>
              <a:t>Flexible I/O configuration</a:t>
            </a:r>
          </a:p>
          <a:p>
            <a:pPr marL="0" indent="0">
              <a:lnSpc>
                <a:spcPct val="100000"/>
              </a:lnSpc>
              <a:spcBef>
                <a:spcPts val="1200"/>
              </a:spcBef>
              <a:buNone/>
            </a:pPr>
            <a:r>
              <a:rPr lang="en-US" sz="1800" b="1" dirty="0"/>
              <a:t>Wiring effort reduced – higher degree of integration</a:t>
            </a:r>
          </a:p>
          <a:p>
            <a:pPr marL="228600" lvl="1">
              <a:lnSpc>
                <a:spcPct val="100000"/>
              </a:lnSpc>
              <a:spcBef>
                <a:spcPts val="0"/>
              </a:spcBef>
              <a:buFont typeface="Arial" panose="020B0604020202020204" pitchFamily="34" charset="0"/>
              <a:buChar char="•"/>
            </a:pPr>
            <a:r>
              <a:rPr lang="en-US" dirty="0"/>
              <a:t>New backplane of F-BASE RACK 01 &amp; 02 reduces susceptibility (less wiring and open contacts)</a:t>
            </a:r>
          </a:p>
          <a:p>
            <a:pPr marL="228600" lvl="1">
              <a:lnSpc>
                <a:spcPct val="100000"/>
              </a:lnSpc>
              <a:spcBef>
                <a:spcPts val="0"/>
              </a:spcBef>
              <a:buFont typeface="Arial" panose="020B0604020202020204" pitchFamily="34" charset="0"/>
              <a:buChar char="•"/>
            </a:pPr>
            <a:r>
              <a:rPr lang="en-US" dirty="0"/>
              <a:t>M 4410: Cover plate for the rear side of the F-BASE RACKs (to protect open contacts)</a:t>
            </a:r>
          </a:p>
          <a:p>
            <a:pPr marL="0" indent="0">
              <a:lnSpc>
                <a:spcPct val="100000"/>
              </a:lnSpc>
              <a:spcBef>
                <a:spcPts val="1200"/>
              </a:spcBef>
              <a:buNone/>
            </a:pPr>
            <a:r>
              <a:rPr lang="en-US" sz="1800" b="1" dirty="0"/>
              <a:t>Accelerated Start-Up through enhanced diagnosis</a:t>
            </a:r>
          </a:p>
          <a:p>
            <a:pPr marL="0" indent="0">
              <a:lnSpc>
                <a:spcPct val="100000"/>
              </a:lnSpc>
              <a:spcBef>
                <a:spcPts val="1200"/>
              </a:spcBef>
              <a:buNone/>
            </a:pPr>
            <a:r>
              <a:rPr lang="en-US" sz="1800" b="1" dirty="0"/>
              <a:t>Basic Rack only 4 units high</a:t>
            </a:r>
          </a:p>
          <a:p>
            <a:pPr marL="0" indent="0">
              <a:lnSpc>
                <a:spcPct val="100000"/>
              </a:lnSpc>
              <a:spcBef>
                <a:spcPts val="1200"/>
              </a:spcBef>
              <a:buNone/>
            </a:pPr>
            <a:r>
              <a:rPr lang="en-US" sz="1800" b="1" spc="-20" dirty="0"/>
              <a:t>Later: New fan with vacuum evacuation F-FAN 01</a:t>
            </a:r>
          </a:p>
        </p:txBody>
      </p:sp>
      <p:grpSp>
        <p:nvGrpSpPr>
          <p:cNvPr id="9" name="Gruppieren 8"/>
          <p:cNvGrpSpPr/>
          <p:nvPr/>
        </p:nvGrpSpPr>
        <p:grpSpPr>
          <a:xfrm>
            <a:off x="720000" y="2185554"/>
            <a:ext cx="3943341" cy="3263157"/>
            <a:chOff x="409584" y="2382221"/>
            <a:chExt cx="3943341" cy="3263157"/>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4364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cstate="print">
            <a:extLst>
              <a:ext uri="{28A0092B-C50C-407E-A947-70E740481C1C}">
                <a14:useLocalDpi xmlns:a14="http://schemas.microsoft.com/office/drawing/2010/main" val="0"/>
              </a:ext>
            </a:extLst>
          </a:blip>
          <a:srcRect t="3214" b="4683"/>
          <a:stretch/>
        </p:blipFill>
        <p:spPr>
          <a:xfrm>
            <a:off x="211206" y="212814"/>
            <a:ext cx="11766551" cy="6095999"/>
          </a:xfrm>
          <a:prstGeom prst="rect">
            <a:avLst/>
          </a:prstGeom>
        </p:spPr>
      </p:pic>
      <p:sp>
        <p:nvSpPr>
          <p:cNvPr id="7" name="Rechteck 6"/>
          <p:cNvSpPr/>
          <p:nvPr/>
        </p:nvSpPr>
        <p:spPr>
          <a:xfrm>
            <a:off x="211206" y="212730"/>
            <a:ext cx="11766551" cy="1493307"/>
          </a:xfrm>
          <a:prstGeom prst="rect">
            <a:avLst/>
          </a:prstGeom>
          <a:gradFill>
            <a:gsLst>
              <a:gs pos="0">
                <a:schemeClr val="tx1">
                  <a:lumMod val="50000"/>
                  <a:alpha val="70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prstClr val="white"/>
              </a:solidFill>
            </a:endParaRPr>
          </a:p>
        </p:txBody>
      </p:sp>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2</a:t>
            </a:fld>
            <a:endParaRPr lang="de-DE" dirty="0">
              <a:solidFill>
                <a:srgbClr val="435055">
                  <a:tint val="75000"/>
                </a:srgbClr>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2004860502"/>
              </p:ext>
            </p:extLst>
          </p:nvPr>
        </p:nvGraphicFramePr>
        <p:xfrm>
          <a:off x="425452" y="564265"/>
          <a:ext cx="6118224" cy="728640"/>
        </p:xfrm>
        <a:graphic>
          <a:graphicData uri="http://schemas.openxmlformats.org/drawingml/2006/table">
            <a:tbl>
              <a:tblPr firstRow="1" bandRow="1">
                <a:tableStyleId>{5C22544A-7EE6-4342-B048-85BDC9FD1C3A}</a:tableStyleId>
              </a:tblPr>
              <a:tblGrid>
                <a:gridCol w="6118224">
                  <a:extLst>
                    <a:ext uri="{9D8B030D-6E8A-4147-A177-3AD203B41FA5}">
                      <a16:colId xmlns:a16="http://schemas.microsoft.com/office/drawing/2014/main" val="3344256779"/>
                    </a:ext>
                  </a:extLst>
                </a:gridCol>
              </a:tblGrid>
              <a:tr h="489533">
                <a:tc>
                  <a:txBody>
                    <a:bodyPr/>
                    <a:lstStyle/>
                    <a:p>
                      <a:pPr marL="0" marR="0" lvl="0" indent="0" algn="l" rtl="0">
                        <a:spcBef>
                          <a:spcPts val="0"/>
                        </a:spcBef>
                        <a:buClr>
                          <a:schemeClr val="lt1"/>
                        </a:buClr>
                        <a:buSzPct val="25000"/>
                        <a:buFont typeface="Arial"/>
                        <a:buNone/>
                      </a:pPr>
                      <a:r>
                        <a:rPr lang="en-GB" sz="3600" b="1" noProof="0" dirty="0">
                          <a:solidFill>
                            <a:schemeClr val="lt1"/>
                          </a:solidFill>
                        </a:rPr>
                        <a:t>HIMA Smart Safety</a:t>
                      </a:r>
                      <a:r>
                        <a:rPr lang="en-GB" sz="3600" b="1" baseline="0" noProof="0" dirty="0">
                          <a:solidFill>
                            <a:schemeClr val="lt1"/>
                          </a:solidFill>
                        </a:rPr>
                        <a:t> Platform</a:t>
                      </a:r>
                      <a:endParaRPr lang="en-GB" sz="3600" b="1" noProof="0" dirty="0">
                        <a:solidFill>
                          <a:schemeClr val="lt1"/>
                        </a:solidFill>
                        <a:latin typeface="+mn-lt"/>
                        <a:ea typeface="Arial"/>
                        <a:cs typeface="Arial"/>
                        <a:sym typeface="Aria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9" name="Grafik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2653" y="550826"/>
            <a:ext cx="553235" cy="262747"/>
          </a:xfrm>
          <a:prstGeom prst="rect">
            <a:avLst/>
          </a:prstGeom>
        </p:spPr>
      </p:pic>
    </p:spTree>
    <p:extLst>
      <p:ext uri="{BB962C8B-B14F-4D97-AF65-F5344CB8AC3E}">
        <p14:creationId xmlns:p14="http://schemas.microsoft.com/office/powerpoint/2010/main" val="263971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20</a:t>
            </a:fld>
            <a:endParaRPr lang="de-DE">
              <a:solidFill>
                <a:srgbClr val="435055">
                  <a:tint val="75000"/>
                </a:srgbClr>
              </a:solidFill>
            </a:endParaRPr>
          </a:p>
        </p:txBody>
      </p:sp>
      <p:sp>
        <p:nvSpPr>
          <p:cNvPr id="5" name="Inhaltsplatzhalter 4"/>
          <p:cNvSpPr>
            <a:spLocks noGrp="1"/>
          </p:cNvSpPr>
          <p:nvPr>
            <p:ph idx="1"/>
          </p:nvPr>
        </p:nvSpPr>
        <p:spPr>
          <a:xfrm>
            <a:off x="5112000" y="1656000"/>
            <a:ext cx="6236785" cy="4151906"/>
          </a:xfrm>
        </p:spPr>
        <p:txBody>
          <a:bodyPr wrap="square">
            <a:spAutoFit/>
          </a:bodyPr>
          <a:lstStyle/>
          <a:p>
            <a:pPr marL="0" indent="0">
              <a:lnSpc>
                <a:spcPct val="100000"/>
              </a:lnSpc>
              <a:spcBef>
                <a:spcPts val="900"/>
              </a:spcBef>
              <a:buNone/>
            </a:pPr>
            <a:r>
              <a:rPr lang="en-GB" sz="1600" b="1" dirty="0"/>
              <a:t>Automatic restart after removed module failure and field error</a:t>
            </a:r>
          </a:p>
          <a:p>
            <a:pPr marL="0" indent="0">
              <a:lnSpc>
                <a:spcPct val="100000"/>
              </a:lnSpc>
              <a:spcBef>
                <a:spcPts val="900"/>
              </a:spcBef>
              <a:buNone/>
            </a:pPr>
            <a:r>
              <a:rPr lang="en-GB" sz="1600" b="1" dirty="0"/>
              <a:t>Automatic start-up of configured modules</a:t>
            </a:r>
          </a:p>
          <a:p>
            <a:pPr marL="0" indent="0">
              <a:lnSpc>
                <a:spcPct val="100000"/>
              </a:lnSpc>
              <a:spcBef>
                <a:spcPts val="900"/>
              </a:spcBef>
              <a:buNone/>
            </a:pPr>
            <a:r>
              <a:rPr lang="en-GB" sz="1600" b="1" dirty="0"/>
              <a:t>Higher degree of diagnosis with </a:t>
            </a:r>
            <a:r>
              <a:rPr lang="en-GB" sz="1600" b="1" dirty="0" err="1"/>
              <a:t>SILworX</a:t>
            </a:r>
            <a:r>
              <a:rPr lang="en-GB" sz="1600" b="1" dirty="0"/>
              <a:t> (extended diagnostic memory)</a:t>
            </a:r>
          </a:p>
          <a:p>
            <a:pPr marL="0" indent="0">
              <a:lnSpc>
                <a:spcPct val="100000"/>
              </a:lnSpc>
              <a:spcBef>
                <a:spcPts val="900"/>
              </a:spcBef>
              <a:buNone/>
            </a:pPr>
            <a:r>
              <a:rPr lang="en-GB" sz="1600" b="1" dirty="0"/>
              <a:t>Improved I/O diagnosis on F-IOP 01</a:t>
            </a:r>
          </a:p>
          <a:p>
            <a:pPr marL="228600" lvl="1">
              <a:lnSpc>
                <a:spcPct val="110000"/>
              </a:lnSpc>
              <a:spcBef>
                <a:spcPts val="0"/>
              </a:spcBef>
              <a:buFont typeface="Arial" panose="020B0604020202020204" pitchFamily="34" charset="0"/>
              <a:buChar char="•"/>
            </a:pPr>
            <a:r>
              <a:rPr lang="en-GB" sz="1600" dirty="0"/>
              <a:t>Signalling of faulty module</a:t>
            </a:r>
          </a:p>
          <a:p>
            <a:pPr marL="228600" lvl="1">
              <a:lnSpc>
                <a:spcPct val="110000"/>
              </a:lnSpc>
              <a:spcBef>
                <a:spcPts val="0"/>
              </a:spcBef>
              <a:buFont typeface="Arial" panose="020B0604020202020204" pitchFamily="34" charset="0"/>
              <a:buChar char="•"/>
            </a:pPr>
            <a:r>
              <a:rPr lang="en-GB" sz="1600" dirty="0"/>
              <a:t>Signalling of faulty channel for intelligent modules</a:t>
            </a:r>
          </a:p>
          <a:p>
            <a:pPr marL="0" indent="0">
              <a:buNone/>
            </a:pPr>
            <a:r>
              <a:rPr lang="en-GB" sz="1600" b="1" spc="-20" dirty="0"/>
              <a:t>Integrated power supplies</a:t>
            </a:r>
          </a:p>
          <a:p>
            <a:pPr marL="228600" lvl="1">
              <a:lnSpc>
                <a:spcPct val="110000"/>
              </a:lnSpc>
              <a:spcBef>
                <a:spcPts val="0"/>
              </a:spcBef>
              <a:buFont typeface="Arial" panose="020B0604020202020204" pitchFamily="34" charset="0"/>
              <a:buChar char="•"/>
            </a:pPr>
            <a:r>
              <a:rPr lang="en-GB" sz="1600" dirty="0"/>
              <a:t>Power supplies with self diagnosis</a:t>
            </a:r>
          </a:p>
          <a:p>
            <a:pPr marL="228600" lvl="1">
              <a:lnSpc>
                <a:spcPct val="110000"/>
              </a:lnSpc>
              <a:spcBef>
                <a:spcPts val="0"/>
              </a:spcBef>
              <a:buFont typeface="Arial" panose="020B0604020202020204" pitchFamily="34" charset="0"/>
              <a:buChar char="•"/>
            </a:pPr>
            <a:r>
              <a:rPr lang="en-GB" sz="1600" dirty="0"/>
              <a:t>Feedback of condition to F-CPU 01 and SILworX</a:t>
            </a:r>
          </a:p>
          <a:p>
            <a:pPr marL="228600" lvl="1">
              <a:lnSpc>
                <a:spcPct val="110000"/>
              </a:lnSpc>
              <a:spcBef>
                <a:spcPts val="0"/>
              </a:spcBef>
              <a:buFont typeface="Arial" panose="020B0604020202020204" pitchFamily="34" charset="0"/>
              <a:buChar char="•"/>
            </a:pPr>
            <a:r>
              <a:rPr lang="en-GB" sz="1600" dirty="0"/>
              <a:t>Power supplies need no manual voltage matching</a:t>
            </a:r>
          </a:p>
          <a:p>
            <a:pPr marL="0" indent="0">
              <a:buNone/>
            </a:pPr>
            <a:r>
              <a:rPr lang="en-GB" sz="1600" b="1" spc="-20" dirty="0"/>
              <a:t>Improved maintenance in running operation due to</a:t>
            </a:r>
          </a:p>
          <a:p>
            <a:pPr marL="228600" lvl="1">
              <a:lnSpc>
                <a:spcPct val="110000"/>
              </a:lnSpc>
              <a:spcBef>
                <a:spcPts val="0"/>
              </a:spcBef>
              <a:buFont typeface="Arial" panose="020B0604020202020204" pitchFamily="34" charset="0"/>
              <a:buChar char="•"/>
            </a:pPr>
            <a:r>
              <a:rPr lang="en-GB" sz="1600" dirty="0"/>
              <a:t>modular structure of system improves handling</a:t>
            </a:r>
          </a:p>
          <a:p>
            <a:pPr marL="228600" lvl="1">
              <a:lnSpc>
                <a:spcPct val="110000"/>
              </a:lnSpc>
              <a:spcBef>
                <a:spcPts val="0"/>
              </a:spcBef>
              <a:buFont typeface="Arial" panose="020B0604020202020204" pitchFamily="34" charset="0"/>
              <a:buChar char="•"/>
            </a:pPr>
            <a:r>
              <a:rPr lang="en-GB" sz="1600" dirty="0"/>
              <a:t>Better exchangeability of system components</a:t>
            </a:r>
          </a:p>
        </p:txBody>
      </p:sp>
      <p:graphicFrame>
        <p:nvGraphicFramePr>
          <p:cNvPr id="7" name="Tabelle 6"/>
          <p:cNvGraphicFramePr>
            <a:graphicFrameLocks noGrp="1"/>
          </p:cNvGraphicFramePr>
          <p:nvPr>
            <p:extLst>
              <p:ext uri="{D42A27DB-BD31-4B8C-83A1-F6EECF244321}">
                <p14:modId xmlns:p14="http://schemas.microsoft.com/office/powerpoint/2010/main" val="2326155871"/>
              </p:ext>
            </p:extLst>
          </p:nvPr>
        </p:nvGraphicFramePr>
        <p:xfrm>
          <a:off x="425518" y="549275"/>
          <a:ext cx="7346951" cy="728640"/>
        </p:xfrm>
        <a:graphic>
          <a:graphicData uri="http://schemas.openxmlformats.org/drawingml/2006/table">
            <a:tbl>
              <a:tblPr firstRow="1" bandRow="1">
                <a:tableStyleId>{5C22544A-7EE6-4342-B048-85BDC9FD1C3A}</a:tableStyleId>
              </a:tblPr>
              <a:tblGrid>
                <a:gridCol w="7346951">
                  <a:extLst>
                    <a:ext uri="{9D8B030D-6E8A-4147-A177-3AD203B41FA5}">
                      <a16:colId xmlns:a16="http://schemas.microsoft.com/office/drawing/2014/main" val="3344256779"/>
                    </a:ext>
                  </a:extLst>
                </a:gridCol>
              </a:tblGrid>
              <a:tr h="489533">
                <a:tc>
                  <a:txBody>
                    <a:bodyPr/>
                    <a:lstStyle/>
                    <a:p>
                      <a:r>
                        <a:rPr lang="en-GB" sz="3600" dirty="0"/>
                        <a:t>HIQuad X – Maintenance Support</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9" name="Gruppieren 8"/>
          <p:cNvGrpSpPr/>
          <p:nvPr/>
        </p:nvGrpSpPr>
        <p:grpSpPr>
          <a:xfrm>
            <a:off x="720000" y="2185554"/>
            <a:ext cx="3943341" cy="3263157"/>
            <a:chOff x="409584" y="2382221"/>
            <a:chExt cx="3943341" cy="3263157"/>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55622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cstate="print">
            <a:extLst>
              <a:ext uri="{28A0092B-C50C-407E-A947-70E740481C1C}">
                <a14:useLocalDpi xmlns:a14="http://schemas.microsoft.com/office/drawing/2010/main" val="0"/>
              </a:ext>
            </a:extLst>
          </a:blip>
          <a:srcRect l="1701" t="3102" r="1728" b="8078"/>
          <a:stretch/>
        </p:blipFill>
        <p:spPr>
          <a:xfrm>
            <a:off x="211206" y="212813"/>
            <a:ext cx="11766551" cy="6091239"/>
          </a:xfrm>
          <a:prstGeom prst="rect">
            <a:avLst/>
          </a:prstGeom>
        </p:spPr>
      </p:pic>
      <p:sp>
        <p:nvSpPr>
          <p:cNvPr id="3" name="Fußzeilenplatzhalter 2"/>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4" name="Foliennummernplatzhalter 3"/>
          <p:cNvSpPr>
            <a:spLocks noGrp="1"/>
          </p:cNvSpPr>
          <p:nvPr>
            <p:ph type="sldNum" sz="quarter" idx="12"/>
          </p:nvPr>
        </p:nvSpPr>
        <p:spPr/>
        <p:txBody>
          <a:bodyPr/>
          <a:lstStyle/>
          <a:p>
            <a:fld id="{73A10B5D-BA71-4904-B24B-ECE277640C0A}" type="slidenum">
              <a:rPr lang="de-DE" smtClean="0">
                <a:solidFill>
                  <a:srgbClr val="435055">
                    <a:tint val="75000"/>
                  </a:srgbClr>
                </a:solidFill>
              </a:rPr>
              <a:pPr/>
              <a:t>21</a:t>
            </a:fld>
            <a:endParaRPr lang="de-DE" dirty="0">
              <a:solidFill>
                <a:srgbClr val="435055">
                  <a:tint val="75000"/>
                </a:srgbClr>
              </a:solidFill>
            </a:endParaRPr>
          </a:p>
        </p:txBody>
      </p:sp>
      <p:pic>
        <p:nvPicPr>
          <p:cNvPr id="11" name="Grafik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2653" y="550826"/>
            <a:ext cx="553235" cy="262747"/>
          </a:xfrm>
          <a:prstGeom prst="rect">
            <a:avLst/>
          </a:prstGeom>
        </p:spPr>
      </p:pic>
      <p:graphicFrame>
        <p:nvGraphicFramePr>
          <p:cNvPr id="17" name="Tabelle 16"/>
          <p:cNvGraphicFramePr>
            <a:graphicFrameLocks noGrp="1"/>
          </p:cNvGraphicFramePr>
          <p:nvPr>
            <p:extLst>
              <p:ext uri="{D42A27DB-BD31-4B8C-83A1-F6EECF244321}">
                <p14:modId xmlns:p14="http://schemas.microsoft.com/office/powerpoint/2010/main" val="3462353248"/>
              </p:ext>
            </p:extLst>
          </p:nvPr>
        </p:nvGraphicFramePr>
        <p:xfrm>
          <a:off x="425453" y="549275"/>
          <a:ext cx="3989699" cy="728640"/>
        </p:xfrm>
        <a:graphic>
          <a:graphicData uri="http://schemas.openxmlformats.org/drawingml/2006/table">
            <a:tbl>
              <a:tblPr firstRow="1" bandRow="1">
                <a:tableStyleId>{5C22544A-7EE6-4342-B048-85BDC9FD1C3A}</a:tableStyleId>
              </a:tblPr>
              <a:tblGrid>
                <a:gridCol w="3989699">
                  <a:extLst>
                    <a:ext uri="{9D8B030D-6E8A-4147-A177-3AD203B41FA5}">
                      <a16:colId xmlns:a16="http://schemas.microsoft.com/office/drawing/2014/main" val="3344256779"/>
                    </a:ext>
                  </a:extLst>
                </a:gridCol>
              </a:tblGrid>
              <a:tr h="489533">
                <a:tc>
                  <a:txBody>
                    <a:bodyPr/>
                    <a:lstStyle/>
                    <a:p>
                      <a:r>
                        <a:rPr lang="de-DE" sz="3600" dirty="0"/>
                        <a:t>HIQuad X  –  H51X</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2" name="Rechteck 11">
            <a:extLst>
              <a:ext uri="{FF2B5EF4-FFF2-40B4-BE49-F238E27FC236}">
                <a16:creationId xmlns:a16="http://schemas.microsoft.com/office/drawing/2014/main" id="{2003053D-9AF1-4E37-B892-B10EFD6813D0}"/>
              </a:ext>
            </a:extLst>
          </p:cNvPr>
          <p:cNvSpPr/>
          <p:nvPr/>
        </p:nvSpPr>
        <p:spPr>
          <a:xfrm>
            <a:off x="333420" y="2805594"/>
            <a:ext cx="2689439" cy="1200329"/>
          </a:xfrm>
          <a:prstGeom prst="rect">
            <a:avLst/>
          </a:prstGeom>
        </p:spPr>
        <p:txBody>
          <a:bodyPr wrap="square">
            <a:spAutoFit/>
          </a:bodyPr>
          <a:lstStyle/>
          <a:p>
            <a:pPr>
              <a:buClr>
                <a:prstClr val="white"/>
              </a:buClr>
              <a:buSzPct val="25000"/>
            </a:pPr>
            <a:r>
              <a:rPr lang="en-US" dirty="0">
                <a:solidFill>
                  <a:srgbClr val="FFFFFF"/>
                </a:solidFill>
              </a:rPr>
              <a:t>The flexible, scalable safety control system for a wide range of applications.</a:t>
            </a:r>
          </a:p>
        </p:txBody>
      </p:sp>
      <p:pic>
        <p:nvPicPr>
          <p:cNvPr id="13" name="Picture 2">
            <a:extLst>
              <a:ext uri="{FF2B5EF4-FFF2-40B4-BE49-F238E27FC236}">
                <a16:creationId xmlns:a16="http://schemas.microsoft.com/office/drawing/2014/main" id="{FCBAE0F9-B88F-4181-84E0-CFC161043E0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89781" y="1722376"/>
            <a:ext cx="4619625" cy="3819937"/>
          </a:xfrm>
          <a:prstGeom prst="rect">
            <a:avLst/>
          </a:prstGeom>
        </p:spPr>
      </p:pic>
      <p:grpSp>
        <p:nvGrpSpPr>
          <p:cNvPr id="15" name="Group 4">
            <a:extLst>
              <a:ext uri="{FF2B5EF4-FFF2-40B4-BE49-F238E27FC236}">
                <a16:creationId xmlns:a16="http://schemas.microsoft.com/office/drawing/2014/main" id="{0FD78DF3-5577-42EE-8413-AB409F2F6AF5}"/>
              </a:ext>
            </a:extLst>
          </p:cNvPr>
          <p:cNvGrpSpPr>
            <a:grpSpLocks noChangeAspect="1"/>
          </p:cNvGrpSpPr>
          <p:nvPr/>
        </p:nvGrpSpPr>
        <p:grpSpPr bwMode="auto">
          <a:xfrm>
            <a:off x="425509" y="2189163"/>
            <a:ext cx="1871663" cy="442912"/>
            <a:chOff x="268" y="1379"/>
            <a:chExt cx="1179" cy="279"/>
          </a:xfrm>
        </p:grpSpPr>
        <p:sp>
          <p:nvSpPr>
            <p:cNvPr id="16" name="Freeform 5">
              <a:extLst>
                <a:ext uri="{FF2B5EF4-FFF2-40B4-BE49-F238E27FC236}">
                  <a16:creationId xmlns:a16="http://schemas.microsoft.com/office/drawing/2014/main" id="{2DD60C78-996F-4D64-83CD-25801B24C0AA}"/>
                </a:ext>
              </a:extLst>
            </p:cNvPr>
            <p:cNvSpPr>
              <a:spLocks/>
            </p:cNvSpPr>
            <p:nvPr/>
          </p:nvSpPr>
          <p:spPr bwMode="auto">
            <a:xfrm>
              <a:off x="268" y="1383"/>
              <a:ext cx="194" cy="236"/>
            </a:xfrm>
            <a:custGeom>
              <a:avLst/>
              <a:gdLst>
                <a:gd name="T0" fmla="*/ 194 w 194"/>
                <a:gd name="T1" fmla="*/ 236 h 236"/>
                <a:gd name="T2" fmla="*/ 139 w 194"/>
                <a:gd name="T3" fmla="*/ 236 h 236"/>
                <a:gd name="T4" fmla="*/ 139 w 194"/>
                <a:gd name="T5" fmla="*/ 137 h 236"/>
                <a:gd name="T6" fmla="*/ 56 w 194"/>
                <a:gd name="T7" fmla="*/ 137 h 236"/>
                <a:gd name="T8" fmla="*/ 56 w 194"/>
                <a:gd name="T9" fmla="*/ 236 h 236"/>
                <a:gd name="T10" fmla="*/ 0 w 194"/>
                <a:gd name="T11" fmla="*/ 236 h 236"/>
                <a:gd name="T12" fmla="*/ 0 w 194"/>
                <a:gd name="T13" fmla="*/ 0 h 236"/>
                <a:gd name="T14" fmla="*/ 56 w 194"/>
                <a:gd name="T15" fmla="*/ 0 h 236"/>
                <a:gd name="T16" fmla="*/ 56 w 194"/>
                <a:gd name="T17" fmla="*/ 94 h 236"/>
                <a:gd name="T18" fmla="*/ 139 w 194"/>
                <a:gd name="T19" fmla="*/ 94 h 236"/>
                <a:gd name="T20" fmla="*/ 139 w 194"/>
                <a:gd name="T21" fmla="*/ 0 h 236"/>
                <a:gd name="T22" fmla="*/ 194 w 194"/>
                <a:gd name="T23" fmla="*/ 0 h 236"/>
                <a:gd name="T24" fmla="*/ 194 w 194"/>
                <a:gd name="T25"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236">
                  <a:moveTo>
                    <a:pt x="194" y="236"/>
                  </a:moveTo>
                  <a:lnTo>
                    <a:pt x="139" y="236"/>
                  </a:lnTo>
                  <a:lnTo>
                    <a:pt x="139" y="137"/>
                  </a:lnTo>
                  <a:lnTo>
                    <a:pt x="56" y="137"/>
                  </a:lnTo>
                  <a:lnTo>
                    <a:pt x="56" y="236"/>
                  </a:lnTo>
                  <a:lnTo>
                    <a:pt x="0" y="236"/>
                  </a:lnTo>
                  <a:lnTo>
                    <a:pt x="0" y="0"/>
                  </a:lnTo>
                  <a:lnTo>
                    <a:pt x="56" y="0"/>
                  </a:lnTo>
                  <a:lnTo>
                    <a:pt x="56" y="94"/>
                  </a:lnTo>
                  <a:lnTo>
                    <a:pt x="139" y="94"/>
                  </a:lnTo>
                  <a:lnTo>
                    <a:pt x="139" y="0"/>
                  </a:lnTo>
                  <a:lnTo>
                    <a:pt x="194" y="0"/>
                  </a:lnTo>
                  <a:lnTo>
                    <a:pt x="194" y="2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6">
              <a:extLst>
                <a:ext uri="{FF2B5EF4-FFF2-40B4-BE49-F238E27FC236}">
                  <a16:creationId xmlns:a16="http://schemas.microsoft.com/office/drawing/2014/main" id="{FCA4BA1C-4DEB-4960-8874-997AE6D8E514}"/>
                </a:ext>
              </a:extLst>
            </p:cNvPr>
            <p:cNvSpPr>
              <a:spLocks noChangeArrowheads="1"/>
            </p:cNvSpPr>
            <p:nvPr/>
          </p:nvSpPr>
          <p:spPr bwMode="auto">
            <a:xfrm>
              <a:off x="492" y="1383"/>
              <a:ext cx="57" cy="2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7">
              <a:extLst>
                <a:ext uri="{FF2B5EF4-FFF2-40B4-BE49-F238E27FC236}">
                  <a16:creationId xmlns:a16="http://schemas.microsoft.com/office/drawing/2014/main" id="{5462261C-9E7D-4349-900D-C7931F8D537B}"/>
                </a:ext>
              </a:extLst>
            </p:cNvPr>
            <p:cNvSpPr>
              <a:spLocks noEditPoints="1"/>
            </p:cNvSpPr>
            <p:nvPr/>
          </p:nvSpPr>
          <p:spPr bwMode="auto">
            <a:xfrm>
              <a:off x="580" y="1379"/>
              <a:ext cx="187" cy="279"/>
            </a:xfrm>
            <a:custGeom>
              <a:avLst/>
              <a:gdLst>
                <a:gd name="T0" fmla="*/ 106 w 106"/>
                <a:gd name="T1" fmla="*/ 72 h 156"/>
                <a:gd name="T2" fmla="*/ 100 w 106"/>
                <a:gd name="T3" fmla="*/ 105 h 156"/>
                <a:gd name="T4" fmla="*/ 83 w 106"/>
                <a:gd name="T5" fmla="*/ 127 h 156"/>
                <a:gd name="T6" fmla="*/ 106 w 106"/>
                <a:gd name="T7" fmla="*/ 145 h 156"/>
                <a:gd name="T8" fmla="*/ 94 w 106"/>
                <a:gd name="T9" fmla="*/ 156 h 156"/>
                <a:gd name="T10" fmla="*/ 67 w 106"/>
                <a:gd name="T11" fmla="*/ 134 h 156"/>
                <a:gd name="T12" fmla="*/ 53 w 106"/>
                <a:gd name="T13" fmla="*/ 136 h 156"/>
                <a:gd name="T14" fmla="*/ 25 w 106"/>
                <a:gd name="T15" fmla="*/ 128 h 156"/>
                <a:gd name="T16" fmla="*/ 7 w 106"/>
                <a:gd name="T17" fmla="*/ 106 h 156"/>
                <a:gd name="T18" fmla="*/ 0 w 106"/>
                <a:gd name="T19" fmla="*/ 74 h 156"/>
                <a:gd name="T20" fmla="*/ 0 w 106"/>
                <a:gd name="T21" fmla="*/ 64 h 156"/>
                <a:gd name="T22" fmla="*/ 6 w 106"/>
                <a:gd name="T23" fmla="*/ 30 h 156"/>
                <a:gd name="T24" fmla="*/ 25 w 106"/>
                <a:gd name="T25" fmla="*/ 8 h 156"/>
                <a:gd name="T26" fmla="*/ 53 w 106"/>
                <a:gd name="T27" fmla="*/ 0 h 156"/>
                <a:gd name="T28" fmla="*/ 81 w 106"/>
                <a:gd name="T29" fmla="*/ 8 h 156"/>
                <a:gd name="T30" fmla="*/ 99 w 106"/>
                <a:gd name="T31" fmla="*/ 30 h 156"/>
                <a:gd name="T32" fmla="*/ 106 w 106"/>
                <a:gd name="T33" fmla="*/ 64 h 156"/>
                <a:gd name="T34" fmla="*/ 106 w 106"/>
                <a:gd name="T35" fmla="*/ 72 h 156"/>
                <a:gd name="T36" fmla="*/ 89 w 106"/>
                <a:gd name="T37" fmla="*/ 64 h 156"/>
                <a:gd name="T38" fmla="*/ 79 w 106"/>
                <a:gd name="T39" fmla="*/ 28 h 156"/>
                <a:gd name="T40" fmla="*/ 53 w 106"/>
                <a:gd name="T41" fmla="*/ 15 h 156"/>
                <a:gd name="T42" fmla="*/ 27 w 106"/>
                <a:gd name="T43" fmla="*/ 28 h 156"/>
                <a:gd name="T44" fmla="*/ 17 w 106"/>
                <a:gd name="T45" fmla="*/ 63 h 156"/>
                <a:gd name="T46" fmla="*/ 17 w 106"/>
                <a:gd name="T47" fmla="*/ 72 h 156"/>
                <a:gd name="T48" fmla="*/ 27 w 106"/>
                <a:gd name="T49" fmla="*/ 108 h 156"/>
                <a:gd name="T50" fmla="*/ 53 w 106"/>
                <a:gd name="T51" fmla="*/ 121 h 156"/>
                <a:gd name="T52" fmla="*/ 79 w 106"/>
                <a:gd name="T53" fmla="*/ 109 h 156"/>
                <a:gd name="T54" fmla="*/ 89 w 106"/>
                <a:gd name="T55" fmla="*/ 74 h 156"/>
                <a:gd name="T56" fmla="*/ 89 w 106"/>
                <a:gd name="T57" fmla="*/ 6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156">
                  <a:moveTo>
                    <a:pt x="106" y="72"/>
                  </a:moveTo>
                  <a:cubicBezTo>
                    <a:pt x="106" y="85"/>
                    <a:pt x="104" y="96"/>
                    <a:pt x="100" y="105"/>
                  </a:cubicBezTo>
                  <a:cubicBezTo>
                    <a:pt x="96" y="114"/>
                    <a:pt x="90" y="122"/>
                    <a:pt x="83" y="127"/>
                  </a:cubicBezTo>
                  <a:cubicBezTo>
                    <a:pt x="106" y="145"/>
                    <a:pt x="106" y="145"/>
                    <a:pt x="106" y="145"/>
                  </a:cubicBezTo>
                  <a:cubicBezTo>
                    <a:pt x="94" y="156"/>
                    <a:pt x="94" y="156"/>
                    <a:pt x="94" y="156"/>
                  </a:cubicBezTo>
                  <a:cubicBezTo>
                    <a:pt x="67" y="134"/>
                    <a:pt x="67" y="134"/>
                    <a:pt x="67" y="134"/>
                  </a:cubicBezTo>
                  <a:cubicBezTo>
                    <a:pt x="62" y="135"/>
                    <a:pt x="58" y="136"/>
                    <a:pt x="53" y="136"/>
                  </a:cubicBezTo>
                  <a:cubicBezTo>
                    <a:pt x="43" y="136"/>
                    <a:pt x="33" y="133"/>
                    <a:pt x="25" y="128"/>
                  </a:cubicBezTo>
                  <a:cubicBezTo>
                    <a:pt x="17" y="123"/>
                    <a:pt x="11" y="116"/>
                    <a:pt x="7" y="106"/>
                  </a:cubicBezTo>
                  <a:cubicBezTo>
                    <a:pt x="2" y="97"/>
                    <a:pt x="0" y="86"/>
                    <a:pt x="0" y="74"/>
                  </a:cubicBezTo>
                  <a:cubicBezTo>
                    <a:pt x="0" y="64"/>
                    <a:pt x="0" y="64"/>
                    <a:pt x="0" y="64"/>
                  </a:cubicBezTo>
                  <a:cubicBezTo>
                    <a:pt x="0" y="51"/>
                    <a:pt x="2" y="40"/>
                    <a:pt x="6" y="30"/>
                  </a:cubicBezTo>
                  <a:cubicBezTo>
                    <a:pt x="11" y="21"/>
                    <a:pt x="17" y="13"/>
                    <a:pt x="25" y="8"/>
                  </a:cubicBezTo>
                  <a:cubicBezTo>
                    <a:pt x="33" y="3"/>
                    <a:pt x="42" y="0"/>
                    <a:pt x="53" y="0"/>
                  </a:cubicBezTo>
                  <a:cubicBezTo>
                    <a:pt x="63" y="0"/>
                    <a:pt x="73" y="3"/>
                    <a:pt x="81" y="8"/>
                  </a:cubicBezTo>
                  <a:cubicBezTo>
                    <a:pt x="89" y="13"/>
                    <a:pt x="95" y="21"/>
                    <a:pt x="99" y="30"/>
                  </a:cubicBezTo>
                  <a:cubicBezTo>
                    <a:pt x="104" y="40"/>
                    <a:pt x="106" y="51"/>
                    <a:pt x="106" y="64"/>
                  </a:cubicBezTo>
                  <a:lnTo>
                    <a:pt x="106" y="72"/>
                  </a:lnTo>
                  <a:close/>
                  <a:moveTo>
                    <a:pt x="89" y="64"/>
                  </a:moveTo>
                  <a:cubicBezTo>
                    <a:pt x="89" y="48"/>
                    <a:pt x="85" y="36"/>
                    <a:pt x="79" y="28"/>
                  </a:cubicBezTo>
                  <a:cubicBezTo>
                    <a:pt x="73" y="20"/>
                    <a:pt x="64" y="15"/>
                    <a:pt x="53" y="15"/>
                  </a:cubicBezTo>
                  <a:cubicBezTo>
                    <a:pt x="42" y="15"/>
                    <a:pt x="33" y="20"/>
                    <a:pt x="27" y="28"/>
                  </a:cubicBezTo>
                  <a:cubicBezTo>
                    <a:pt x="21" y="36"/>
                    <a:pt x="17" y="48"/>
                    <a:pt x="17" y="63"/>
                  </a:cubicBezTo>
                  <a:cubicBezTo>
                    <a:pt x="17" y="72"/>
                    <a:pt x="17" y="72"/>
                    <a:pt x="17" y="72"/>
                  </a:cubicBezTo>
                  <a:cubicBezTo>
                    <a:pt x="17" y="87"/>
                    <a:pt x="20" y="99"/>
                    <a:pt x="27" y="108"/>
                  </a:cubicBezTo>
                  <a:cubicBezTo>
                    <a:pt x="33" y="117"/>
                    <a:pt x="42" y="121"/>
                    <a:pt x="53" y="121"/>
                  </a:cubicBezTo>
                  <a:cubicBezTo>
                    <a:pt x="64" y="121"/>
                    <a:pt x="73" y="117"/>
                    <a:pt x="79" y="109"/>
                  </a:cubicBezTo>
                  <a:cubicBezTo>
                    <a:pt x="85" y="101"/>
                    <a:pt x="88" y="89"/>
                    <a:pt x="89" y="74"/>
                  </a:cubicBezTo>
                  <a:lnTo>
                    <a:pt x="89"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8">
              <a:extLst>
                <a:ext uri="{FF2B5EF4-FFF2-40B4-BE49-F238E27FC236}">
                  <a16:creationId xmlns:a16="http://schemas.microsoft.com/office/drawing/2014/main" id="{6453F6DB-2229-41B9-8968-265964EEDE3D}"/>
                </a:ext>
              </a:extLst>
            </p:cNvPr>
            <p:cNvSpPr>
              <a:spLocks/>
            </p:cNvSpPr>
            <p:nvPr/>
          </p:nvSpPr>
          <p:spPr bwMode="auto">
            <a:xfrm>
              <a:off x="804" y="1443"/>
              <a:ext cx="136" cy="179"/>
            </a:xfrm>
            <a:custGeom>
              <a:avLst/>
              <a:gdLst>
                <a:gd name="T0" fmla="*/ 61 w 77"/>
                <a:gd name="T1" fmla="*/ 88 h 100"/>
                <a:gd name="T2" fmla="*/ 32 w 77"/>
                <a:gd name="T3" fmla="*/ 100 h 100"/>
                <a:gd name="T4" fmla="*/ 8 w 77"/>
                <a:gd name="T5" fmla="*/ 91 h 100"/>
                <a:gd name="T6" fmla="*/ 0 w 77"/>
                <a:gd name="T7" fmla="*/ 64 h 100"/>
                <a:gd name="T8" fmla="*/ 0 w 77"/>
                <a:gd name="T9" fmla="*/ 0 h 100"/>
                <a:gd name="T10" fmla="*/ 17 w 77"/>
                <a:gd name="T11" fmla="*/ 0 h 100"/>
                <a:gd name="T12" fmla="*/ 17 w 77"/>
                <a:gd name="T13" fmla="*/ 63 h 100"/>
                <a:gd name="T14" fmla="*/ 35 w 77"/>
                <a:gd name="T15" fmla="*/ 86 h 100"/>
                <a:gd name="T16" fmla="*/ 60 w 77"/>
                <a:gd name="T17" fmla="*/ 71 h 100"/>
                <a:gd name="T18" fmla="*/ 60 w 77"/>
                <a:gd name="T19" fmla="*/ 0 h 100"/>
                <a:gd name="T20" fmla="*/ 77 w 77"/>
                <a:gd name="T21" fmla="*/ 0 h 100"/>
                <a:gd name="T22" fmla="*/ 77 w 77"/>
                <a:gd name="T23" fmla="*/ 98 h 100"/>
                <a:gd name="T24" fmla="*/ 61 w 77"/>
                <a:gd name="T25" fmla="*/ 98 h 100"/>
                <a:gd name="T26" fmla="*/ 61 w 77"/>
                <a:gd name="T27"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00">
                  <a:moveTo>
                    <a:pt x="61" y="88"/>
                  </a:moveTo>
                  <a:cubicBezTo>
                    <a:pt x="54" y="96"/>
                    <a:pt x="45" y="100"/>
                    <a:pt x="32" y="100"/>
                  </a:cubicBezTo>
                  <a:cubicBezTo>
                    <a:pt x="22" y="100"/>
                    <a:pt x="14" y="97"/>
                    <a:pt x="8" y="91"/>
                  </a:cubicBezTo>
                  <a:cubicBezTo>
                    <a:pt x="3" y="85"/>
                    <a:pt x="0" y="76"/>
                    <a:pt x="0" y="64"/>
                  </a:cubicBezTo>
                  <a:cubicBezTo>
                    <a:pt x="0" y="0"/>
                    <a:pt x="0" y="0"/>
                    <a:pt x="0" y="0"/>
                  </a:cubicBezTo>
                  <a:cubicBezTo>
                    <a:pt x="17" y="0"/>
                    <a:pt x="17" y="0"/>
                    <a:pt x="17" y="0"/>
                  </a:cubicBezTo>
                  <a:cubicBezTo>
                    <a:pt x="17" y="63"/>
                    <a:pt x="17" y="63"/>
                    <a:pt x="17" y="63"/>
                  </a:cubicBezTo>
                  <a:cubicBezTo>
                    <a:pt x="17" y="78"/>
                    <a:pt x="23" y="86"/>
                    <a:pt x="35" y="86"/>
                  </a:cubicBezTo>
                  <a:cubicBezTo>
                    <a:pt x="47" y="86"/>
                    <a:pt x="56" y="81"/>
                    <a:pt x="60" y="71"/>
                  </a:cubicBezTo>
                  <a:cubicBezTo>
                    <a:pt x="60" y="0"/>
                    <a:pt x="60" y="0"/>
                    <a:pt x="60" y="0"/>
                  </a:cubicBezTo>
                  <a:cubicBezTo>
                    <a:pt x="77" y="0"/>
                    <a:pt x="77" y="0"/>
                    <a:pt x="77" y="0"/>
                  </a:cubicBezTo>
                  <a:cubicBezTo>
                    <a:pt x="77" y="98"/>
                    <a:pt x="77" y="98"/>
                    <a:pt x="77" y="98"/>
                  </a:cubicBezTo>
                  <a:cubicBezTo>
                    <a:pt x="61" y="98"/>
                    <a:pt x="61" y="98"/>
                    <a:pt x="61" y="98"/>
                  </a:cubicBezTo>
                  <a:lnTo>
                    <a:pt x="61"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9">
              <a:extLst>
                <a:ext uri="{FF2B5EF4-FFF2-40B4-BE49-F238E27FC236}">
                  <a16:creationId xmlns:a16="http://schemas.microsoft.com/office/drawing/2014/main" id="{2E3429FA-8773-42B2-928D-1D53970A71D9}"/>
                </a:ext>
              </a:extLst>
            </p:cNvPr>
            <p:cNvSpPr>
              <a:spLocks noEditPoints="1"/>
            </p:cNvSpPr>
            <p:nvPr/>
          </p:nvSpPr>
          <p:spPr bwMode="auto">
            <a:xfrm>
              <a:off x="976" y="1440"/>
              <a:ext cx="143" cy="182"/>
            </a:xfrm>
            <a:custGeom>
              <a:avLst/>
              <a:gdLst>
                <a:gd name="T0" fmla="*/ 63 w 81"/>
                <a:gd name="T1" fmla="*/ 100 h 102"/>
                <a:gd name="T2" fmla="*/ 61 w 81"/>
                <a:gd name="T3" fmla="*/ 90 h 102"/>
                <a:gd name="T4" fmla="*/ 33 w 81"/>
                <a:gd name="T5" fmla="*/ 102 h 102"/>
                <a:gd name="T6" fmla="*/ 9 w 81"/>
                <a:gd name="T7" fmla="*/ 94 h 102"/>
                <a:gd name="T8" fmla="*/ 0 w 81"/>
                <a:gd name="T9" fmla="*/ 73 h 102"/>
                <a:gd name="T10" fmla="*/ 11 w 81"/>
                <a:gd name="T11" fmla="*/ 49 h 102"/>
                <a:gd name="T12" fmla="*/ 44 w 81"/>
                <a:gd name="T13" fmla="*/ 41 h 102"/>
                <a:gd name="T14" fmla="*/ 60 w 81"/>
                <a:gd name="T15" fmla="*/ 41 h 102"/>
                <a:gd name="T16" fmla="*/ 60 w 81"/>
                <a:gd name="T17" fmla="*/ 33 h 102"/>
                <a:gd name="T18" fmla="*/ 55 w 81"/>
                <a:gd name="T19" fmla="*/ 19 h 102"/>
                <a:gd name="T20" fmla="*/ 40 w 81"/>
                <a:gd name="T21" fmla="*/ 14 h 102"/>
                <a:gd name="T22" fmla="*/ 25 w 81"/>
                <a:gd name="T23" fmla="*/ 18 h 102"/>
                <a:gd name="T24" fmla="*/ 19 w 81"/>
                <a:gd name="T25" fmla="*/ 29 h 102"/>
                <a:gd name="T26" fmla="*/ 2 w 81"/>
                <a:gd name="T27" fmla="*/ 29 h 102"/>
                <a:gd name="T28" fmla="*/ 7 w 81"/>
                <a:gd name="T29" fmla="*/ 15 h 102"/>
                <a:gd name="T30" fmla="*/ 21 w 81"/>
                <a:gd name="T31" fmla="*/ 4 h 102"/>
                <a:gd name="T32" fmla="*/ 41 w 81"/>
                <a:gd name="T33" fmla="*/ 0 h 102"/>
                <a:gd name="T34" fmla="*/ 67 w 81"/>
                <a:gd name="T35" fmla="*/ 9 h 102"/>
                <a:gd name="T36" fmla="*/ 77 w 81"/>
                <a:gd name="T37" fmla="*/ 32 h 102"/>
                <a:gd name="T38" fmla="*/ 77 w 81"/>
                <a:gd name="T39" fmla="*/ 77 h 102"/>
                <a:gd name="T40" fmla="*/ 81 w 81"/>
                <a:gd name="T41" fmla="*/ 98 h 102"/>
                <a:gd name="T42" fmla="*/ 81 w 81"/>
                <a:gd name="T43" fmla="*/ 100 h 102"/>
                <a:gd name="T44" fmla="*/ 63 w 81"/>
                <a:gd name="T45" fmla="*/ 100 h 102"/>
                <a:gd name="T46" fmla="*/ 35 w 81"/>
                <a:gd name="T47" fmla="*/ 87 h 102"/>
                <a:gd name="T48" fmla="*/ 50 w 81"/>
                <a:gd name="T49" fmla="*/ 83 h 102"/>
                <a:gd name="T50" fmla="*/ 60 w 81"/>
                <a:gd name="T51" fmla="*/ 73 h 102"/>
                <a:gd name="T52" fmla="*/ 60 w 81"/>
                <a:gd name="T53" fmla="*/ 52 h 102"/>
                <a:gd name="T54" fmla="*/ 47 w 81"/>
                <a:gd name="T55" fmla="*/ 52 h 102"/>
                <a:gd name="T56" fmla="*/ 17 w 81"/>
                <a:gd name="T57" fmla="*/ 70 h 102"/>
                <a:gd name="T58" fmla="*/ 22 w 81"/>
                <a:gd name="T59" fmla="*/ 83 h 102"/>
                <a:gd name="T60" fmla="*/ 35 w 81"/>
                <a:gd name="T61"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02">
                  <a:moveTo>
                    <a:pt x="63" y="100"/>
                  </a:moveTo>
                  <a:cubicBezTo>
                    <a:pt x="62" y="98"/>
                    <a:pt x="61" y="95"/>
                    <a:pt x="61" y="90"/>
                  </a:cubicBezTo>
                  <a:cubicBezTo>
                    <a:pt x="53" y="98"/>
                    <a:pt x="44" y="102"/>
                    <a:pt x="33" y="102"/>
                  </a:cubicBezTo>
                  <a:cubicBezTo>
                    <a:pt x="23" y="102"/>
                    <a:pt x="15" y="99"/>
                    <a:pt x="9" y="94"/>
                  </a:cubicBezTo>
                  <a:cubicBezTo>
                    <a:pt x="3" y="88"/>
                    <a:pt x="0" y="81"/>
                    <a:pt x="0" y="73"/>
                  </a:cubicBezTo>
                  <a:cubicBezTo>
                    <a:pt x="0" y="63"/>
                    <a:pt x="4" y="55"/>
                    <a:pt x="11" y="49"/>
                  </a:cubicBezTo>
                  <a:cubicBezTo>
                    <a:pt x="19" y="43"/>
                    <a:pt x="30" y="41"/>
                    <a:pt x="44" y="41"/>
                  </a:cubicBezTo>
                  <a:cubicBezTo>
                    <a:pt x="60" y="41"/>
                    <a:pt x="60" y="41"/>
                    <a:pt x="60" y="41"/>
                  </a:cubicBezTo>
                  <a:cubicBezTo>
                    <a:pt x="60" y="33"/>
                    <a:pt x="60" y="33"/>
                    <a:pt x="60" y="33"/>
                  </a:cubicBezTo>
                  <a:cubicBezTo>
                    <a:pt x="60" y="27"/>
                    <a:pt x="59" y="22"/>
                    <a:pt x="55" y="19"/>
                  </a:cubicBezTo>
                  <a:cubicBezTo>
                    <a:pt x="52" y="15"/>
                    <a:pt x="46" y="14"/>
                    <a:pt x="40" y="14"/>
                  </a:cubicBezTo>
                  <a:cubicBezTo>
                    <a:pt x="34" y="14"/>
                    <a:pt x="29" y="15"/>
                    <a:pt x="25" y="18"/>
                  </a:cubicBezTo>
                  <a:cubicBezTo>
                    <a:pt x="21" y="21"/>
                    <a:pt x="19" y="25"/>
                    <a:pt x="19" y="29"/>
                  </a:cubicBezTo>
                  <a:cubicBezTo>
                    <a:pt x="2" y="29"/>
                    <a:pt x="2" y="29"/>
                    <a:pt x="2" y="29"/>
                  </a:cubicBezTo>
                  <a:cubicBezTo>
                    <a:pt x="2" y="24"/>
                    <a:pt x="4" y="20"/>
                    <a:pt x="7" y="15"/>
                  </a:cubicBezTo>
                  <a:cubicBezTo>
                    <a:pt x="10" y="10"/>
                    <a:pt x="15" y="7"/>
                    <a:pt x="21" y="4"/>
                  </a:cubicBezTo>
                  <a:cubicBezTo>
                    <a:pt x="27" y="2"/>
                    <a:pt x="34" y="0"/>
                    <a:pt x="41" y="0"/>
                  </a:cubicBezTo>
                  <a:cubicBezTo>
                    <a:pt x="52" y="0"/>
                    <a:pt x="61" y="3"/>
                    <a:pt x="67" y="9"/>
                  </a:cubicBezTo>
                  <a:cubicBezTo>
                    <a:pt x="74" y="14"/>
                    <a:pt x="77" y="22"/>
                    <a:pt x="77" y="32"/>
                  </a:cubicBezTo>
                  <a:cubicBezTo>
                    <a:pt x="77" y="77"/>
                    <a:pt x="77" y="77"/>
                    <a:pt x="77" y="77"/>
                  </a:cubicBezTo>
                  <a:cubicBezTo>
                    <a:pt x="77" y="86"/>
                    <a:pt x="78" y="93"/>
                    <a:pt x="81" y="98"/>
                  </a:cubicBezTo>
                  <a:cubicBezTo>
                    <a:pt x="81" y="100"/>
                    <a:pt x="81" y="100"/>
                    <a:pt x="81" y="100"/>
                  </a:cubicBezTo>
                  <a:lnTo>
                    <a:pt x="63" y="100"/>
                  </a:lnTo>
                  <a:close/>
                  <a:moveTo>
                    <a:pt x="35" y="87"/>
                  </a:moveTo>
                  <a:cubicBezTo>
                    <a:pt x="40" y="87"/>
                    <a:pt x="45" y="86"/>
                    <a:pt x="50" y="83"/>
                  </a:cubicBezTo>
                  <a:cubicBezTo>
                    <a:pt x="55" y="80"/>
                    <a:pt x="58" y="77"/>
                    <a:pt x="60" y="73"/>
                  </a:cubicBezTo>
                  <a:cubicBezTo>
                    <a:pt x="60" y="52"/>
                    <a:pt x="60" y="52"/>
                    <a:pt x="60" y="52"/>
                  </a:cubicBezTo>
                  <a:cubicBezTo>
                    <a:pt x="47" y="52"/>
                    <a:pt x="47" y="52"/>
                    <a:pt x="47" y="52"/>
                  </a:cubicBezTo>
                  <a:cubicBezTo>
                    <a:pt x="27" y="52"/>
                    <a:pt x="17" y="58"/>
                    <a:pt x="17" y="70"/>
                  </a:cubicBezTo>
                  <a:cubicBezTo>
                    <a:pt x="17" y="76"/>
                    <a:pt x="18" y="80"/>
                    <a:pt x="22" y="83"/>
                  </a:cubicBezTo>
                  <a:cubicBezTo>
                    <a:pt x="25" y="86"/>
                    <a:pt x="30" y="87"/>
                    <a:pt x="3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10">
              <a:extLst>
                <a:ext uri="{FF2B5EF4-FFF2-40B4-BE49-F238E27FC236}">
                  <a16:creationId xmlns:a16="http://schemas.microsoft.com/office/drawing/2014/main" id="{23F73333-DBBD-4078-B039-446516A87E01}"/>
                </a:ext>
              </a:extLst>
            </p:cNvPr>
            <p:cNvSpPr>
              <a:spLocks noEditPoints="1"/>
            </p:cNvSpPr>
            <p:nvPr/>
          </p:nvSpPr>
          <p:spPr bwMode="auto">
            <a:xfrm>
              <a:off x="1147" y="1383"/>
              <a:ext cx="145" cy="239"/>
            </a:xfrm>
            <a:custGeom>
              <a:avLst/>
              <a:gdLst>
                <a:gd name="T0" fmla="*/ 65 w 82"/>
                <a:gd name="T1" fmla="*/ 0 h 134"/>
                <a:gd name="T2" fmla="*/ 65 w 82"/>
                <a:gd name="T3" fmla="*/ 44 h 134"/>
                <a:gd name="T4" fmla="*/ 38 w 82"/>
                <a:gd name="T5" fmla="*/ 32 h 134"/>
                <a:gd name="T6" fmla="*/ 10 w 82"/>
                <a:gd name="T7" fmla="*/ 46 h 134"/>
                <a:gd name="T8" fmla="*/ 0 w 82"/>
                <a:gd name="T9" fmla="*/ 82 h 134"/>
                <a:gd name="T10" fmla="*/ 0 w 82"/>
                <a:gd name="T11" fmla="*/ 83 h 134"/>
                <a:gd name="T12" fmla="*/ 10 w 82"/>
                <a:gd name="T13" fmla="*/ 120 h 134"/>
                <a:gd name="T14" fmla="*/ 38 w 82"/>
                <a:gd name="T15" fmla="*/ 134 h 134"/>
                <a:gd name="T16" fmla="*/ 66 w 82"/>
                <a:gd name="T17" fmla="*/ 121 h 134"/>
                <a:gd name="T18" fmla="*/ 67 w 82"/>
                <a:gd name="T19" fmla="*/ 132 h 134"/>
                <a:gd name="T20" fmla="*/ 82 w 82"/>
                <a:gd name="T21" fmla="*/ 132 h 134"/>
                <a:gd name="T22" fmla="*/ 82 w 82"/>
                <a:gd name="T23" fmla="*/ 0 h 134"/>
                <a:gd name="T24" fmla="*/ 65 w 82"/>
                <a:gd name="T25" fmla="*/ 0 h 134"/>
                <a:gd name="T26" fmla="*/ 65 w 82"/>
                <a:gd name="T27" fmla="*/ 105 h 134"/>
                <a:gd name="T28" fmla="*/ 42 w 82"/>
                <a:gd name="T29" fmla="*/ 120 h 134"/>
                <a:gd name="T30" fmla="*/ 23 w 82"/>
                <a:gd name="T31" fmla="*/ 110 h 134"/>
                <a:gd name="T32" fmla="*/ 16 w 82"/>
                <a:gd name="T33" fmla="*/ 84 h 134"/>
                <a:gd name="T34" fmla="*/ 23 w 82"/>
                <a:gd name="T35" fmla="*/ 56 h 134"/>
                <a:gd name="T36" fmla="*/ 42 w 82"/>
                <a:gd name="T37" fmla="*/ 46 h 134"/>
                <a:gd name="T38" fmla="*/ 65 w 82"/>
                <a:gd name="T39" fmla="*/ 60 h 134"/>
                <a:gd name="T40" fmla="*/ 65 w 82"/>
                <a:gd name="T41" fmla="*/ 10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34">
                  <a:moveTo>
                    <a:pt x="65" y="0"/>
                  </a:moveTo>
                  <a:cubicBezTo>
                    <a:pt x="65" y="44"/>
                    <a:pt x="65" y="44"/>
                    <a:pt x="65" y="44"/>
                  </a:cubicBezTo>
                  <a:cubicBezTo>
                    <a:pt x="59" y="36"/>
                    <a:pt x="50" y="32"/>
                    <a:pt x="38" y="32"/>
                  </a:cubicBezTo>
                  <a:cubicBezTo>
                    <a:pt x="27" y="32"/>
                    <a:pt x="17" y="37"/>
                    <a:pt x="10" y="46"/>
                  </a:cubicBezTo>
                  <a:cubicBezTo>
                    <a:pt x="3" y="55"/>
                    <a:pt x="0" y="67"/>
                    <a:pt x="0" y="82"/>
                  </a:cubicBezTo>
                  <a:cubicBezTo>
                    <a:pt x="0" y="83"/>
                    <a:pt x="0" y="83"/>
                    <a:pt x="0" y="83"/>
                  </a:cubicBezTo>
                  <a:cubicBezTo>
                    <a:pt x="0" y="98"/>
                    <a:pt x="3" y="111"/>
                    <a:pt x="10" y="120"/>
                  </a:cubicBezTo>
                  <a:cubicBezTo>
                    <a:pt x="17" y="129"/>
                    <a:pt x="27" y="134"/>
                    <a:pt x="38" y="134"/>
                  </a:cubicBezTo>
                  <a:cubicBezTo>
                    <a:pt x="50" y="134"/>
                    <a:pt x="59" y="130"/>
                    <a:pt x="66" y="121"/>
                  </a:cubicBezTo>
                  <a:cubicBezTo>
                    <a:pt x="67" y="132"/>
                    <a:pt x="67" y="132"/>
                    <a:pt x="67" y="132"/>
                  </a:cubicBezTo>
                  <a:cubicBezTo>
                    <a:pt x="82" y="132"/>
                    <a:pt x="82" y="132"/>
                    <a:pt x="82" y="132"/>
                  </a:cubicBezTo>
                  <a:cubicBezTo>
                    <a:pt x="82" y="0"/>
                    <a:pt x="82" y="0"/>
                    <a:pt x="82" y="0"/>
                  </a:cubicBezTo>
                  <a:lnTo>
                    <a:pt x="65" y="0"/>
                  </a:lnTo>
                  <a:close/>
                  <a:moveTo>
                    <a:pt x="65" y="105"/>
                  </a:moveTo>
                  <a:cubicBezTo>
                    <a:pt x="60" y="115"/>
                    <a:pt x="53" y="120"/>
                    <a:pt x="42" y="120"/>
                  </a:cubicBezTo>
                  <a:cubicBezTo>
                    <a:pt x="34" y="120"/>
                    <a:pt x="28" y="116"/>
                    <a:pt x="23" y="110"/>
                  </a:cubicBezTo>
                  <a:cubicBezTo>
                    <a:pt x="18" y="104"/>
                    <a:pt x="16" y="95"/>
                    <a:pt x="16" y="84"/>
                  </a:cubicBezTo>
                  <a:cubicBezTo>
                    <a:pt x="16" y="72"/>
                    <a:pt x="18" y="62"/>
                    <a:pt x="23" y="56"/>
                  </a:cubicBezTo>
                  <a:cubicBezTo>
                    <a:pt x="28" y="50"/>
                    <a:pt x="34" y="46"/>
                    <a:pt x="42" y="46"/>
                  </a:cubicBezTo>
                  <a:cubicBezTo>
                    <a:pt x="53" y="46"/>
                    <a:pt x="60" y="51"/>
                    <a:pt x="65" y="60"/>
                  </a:cubicBezTo>
                  <a:lnTo>
                    <a:pt x="65"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12">
              <a:extLst>
                <a:ext uri="{FF2B5EF4-FFF2-40B4-BE49-F238E27FC236}">
                  <a16:creationId xmlns:a16="http://schemas.microsoft.com/office/drawing/2014/main" id="{0D4A031A-58A8-4C9A-B7E4-46E31A541FAB}"/>
                </a:ext>
              </a:extLst>
            </p:cNvPr>
            <p:cNvSpPr>
              <a:spLocks noEditPoints="1"/>
            </p:cNvSpPr>
            <p:nvPr/>
          </p:nvSpPr>
          <p:spPr bwMode="auto">
            <a:xfrm>
              <a:off x="1355" y="1383"/>
              <a:ext cx="92" cy="98"/>
            </a:xfrm>
            <a:custGeom>
              <a:avLst/>
              <a:gdLst>
                <a:gd name="T0" fmla="*/ 0 w 52"/>
                <a:gd name="T1" fmla="*/ 28 h 55"/>
                <a:gd name="T2" fmla="*/ 3 w 52"/>
                <a:gd name="T3" fmla="*/ 14 h 55"/>
                <a:gd name="T4" fmla="*/ 13 w 52"/>
                <a:gd name="T5" fmla="*/ 4 h 55"/>
                <a:gd name="T6" fmla="*/ 26 w 52"/>
                <a:gd name="T7" fmla="*/ 0 h 55"/>
                <a:gd name="T8" fmla="*/ 39 w 52"/>
                <a:gd name="T9" fmla="*/ 4 h 55"/>
                <a:gd name="T10" fmla="*/ 49 w 52"/>
                <a:gd name="T11" fmla="*/ 14 h 55"/>
                <a:gd name="T12" fmla="*/ 52 w 52"/>
                <a:gd name="T13" fmla="*/ 28 h 55"/>
                <a:gd name="T14" fmla="*/ 48 w 52"/>
                <a:gd name="T15" fmla="*/ 41 h 55"/>
                <a:gd name="T16" fmla="*/ 39 w 52"/>
                <a:gd name="T17" fmla="*/ 51 h 55"/>
                <a:gd name="T18" fmla="*/ 26 w 52"/>
                <a:gd name="T19" fmla="*/ 55 h 55"/>
                <a:gd name="T20" fmla="*/ 13 w 52"/>
                <a:gd name="T21" fmla="*/ 51 h 55"/>
                <a:gd name="T22" fmla="*/ 3 w 52"/>
                <a:gd name="T23" fmla="*/ 41 h 55"/>
                <a:gd name="T24" fmla="*/ 0 w 52"/>
                <a:gd name="T25" fmla="*/ 28 h 55"/>
                <a:gd name="T26" fmla="*/ 47 w 52"/>
                <a:gd name="T27" fmla="*/ 28 h 55"/>
                <a:gd name="T28" fmla="*/ 45 w 52"/>
                <a:gd name="T29" fmla="*/ 16 h 55"/>
                <a:gd name="T30" fmla="*/ 37 w 52"/>
                <a:gd name="T31" fmla="*/ 8 h 55"/>
                <a:gd name="T32" fmla="*/ 26 w 52"/>
                <a:gd name="T33" fmla="*/ 5 h 55"/>
                <a:gd name="T34" fmla="*/ 15 w 52"/>
                <a:gd name="T35" fmla="*/ 8 h 55"/>
                <a:gd name="T36" fmla="*/ 7 w 52"/>
                <a:gd name="T37" fmla="*/ 16 h 55"/>
                <a:gd name="T38" fmla="*/ 4 w 52"/>
                <a:gd name="T39" fmla="*/ 28 h 55"/>
                <a:gd name="T40" fmla="*/ 7 w 52"/>
                <a:gd name="T41" fmla="*/ 39 h 55"/>
                <a:gd name="T42" fmla="*/ 15 w 52"/>
                <a:gd name="T43" fmla="*/ 47 h 55"/>
                <a:gd name="T44" fmla="*/ 26 w 52"/>
                <a:gd name="T45" fmla="*/ 51 h 55"/>
                <a:gd name="T46" fmla="*/ 37 w 52"/>
                <a:gd name="T47" fmla="*/ 47 h 55"/>
                <a:gd name="T48" fmla="*/ 45 w 52"/>
                <a:gd name="T49" fmla="*/ 39 h 55"/>
                <a:gd name="T50" fmla="*/ 47 w 52"/>
                <a:gd name="T51" fmla="*/ 28 h 55"/>
                <a:gd name="T52" fmla="*/ 21 w 52"/>
                <a:gd name="T53" fmla="*/ 30 h 55"/>
                <a:gd name="T54" fmla="*/ 21 w 52"/>
                <a:gd name="T55" fmla="*/ 43 h 55"/>
                <a:gd name="T56" fmla="*/ 15 w 52"/>
                <a:gd name="T57" fmla="*/ 43 h 55"/>
                <a:gd name="T58" fmla="*/ 15 w 52"/>
                <a:gd name="T59" fmla="*/ 12 h 55"/>
                <a:gd name="T60" fmla="*/ 25 w 52"/>
                <a:gd name="T61" fmla="*/ 12 h 55"/>
                <a:gd name="T62" fmla="*/ 34 w 52"/>
                <a:gd name="T63" fmla="*/ 14 h 55"/>
                <a:gd name="T64" fmla="*/ 37 w 52"/>
                <a:gd name="T65" fmla="*/ 21 h 55"/>
                <a:gd name="T66" fmla="*/ 33 w 52"/>
                <a:gd name="T67" fmla="*/ 28 h 55"/>
                <a:gd name="T68" fmla="*/ 36 w 52"/>
                <a:gd name="T69" fmla="*/ 31 h 55"/>
                <a:gd name="T70" fmla="*/ 37 w 52"/>
                <a:gd name="T71" fmla="*/ 36 h 55"/>
                <a:gd name="T72" fmla="*/ 37 w 52"/>
                <a:gd name="T73" fmla="*/ 40 h 55"/>
                <a:gd name="T74" fmla="*/ 38 w 52"/>
                <a:gd name="T75" fmla="*/ 42 h 55"/>
                <a:gd name="T76" fmla="*/ 38 w 52"/>
                <a:gd name="T77" fmla="*/ 43 h 55"/>
                <a:gd name="T78" fmla="*/ 32 w 52"/>
                <a:gd name="T79" fmla="*/ 43 h 55"/>
                <a:gd name="T80" fmla="*/ 32 w 52"/>
                <a:gd name="T81" fmla="*/ 36 h 55"/>
                <a:gd name="T82" fmla="*/ 30 w 52"/>
                <a:gd name="T83" fmla="*/ 32 h 55"/>
                <a:gd name="T84" fmla="*/ 26 w 52"/>
                <a:gd name="T85" fmla="*/ 30 h 55"/>
                <a:gd name="T86" fmla="*/ 21 w 52"/>
                <a:gd name="T87" fmla="*/ 30 h 55"/>
                <a:gd name="T88" fmla="*/ 21 w 52"/>
                <a:gd name="T89" fmla="*/ 25 h 55"/>
                <a:gd name="T90" fmla="*/ 26 w 52"/>
                <a:gd name="T91" fmla="*/ 25 h 55"/>
                <a:gd name="T92" fmla="*/ 30 w 52"/>
                <a:gd name="T93" fmla="*/ 24 h 55"/>
                <a:gd name="T94" fmla="*/ 32 w 52"/>
                <a:gd name="T95" fmla="*/ 21 h 55"/>
                <a:gd name="T96" fmla="*/ 30 w 52"/>
                <a:gd name="T97" fmla="*/ 18 h 55"/>
                <a:gd name="T98" fmla="*/ 26 w 52"/>
                <a:gd name="T99" fmla="*/ 16 h 55"/>
                <a:gd name="T100" fmla="*/ 21 w 52"/>
                <a:gd name="T101" fmla="*/ 16 h 55"/>
                <a:gd name="T102" fmla="*/ 21 w 52"/>
                <a:gd name="T103"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55">
                  <a:moveTo>
                    <a:pt x="0" y="28"/>
                  </a:moveTo>
                  <a:cubicBezTo>
                    <a:pt x="0" y="23"/>
                    <a:pt x="1" y="18"/>
                    <a:pt x="3" y="14"/>
                  </a:cubicBezTo>
                  <a:cubicBezTo>
                    <a:pt x="6" y="10"/>
                    <a:pt x="9" y="6"/>
                    <a:pt x="13" y="4"/>
                  </a:cubicBezTo>
                  <a:cubicBezTo>
                    <a:pt x="17" y="1"/>
                    <a:pt x="21" y="0"/>
                    <a:pt x="26" y="0"/>
                  </a:cubicBezTo>
                  <a:cubicBezTo>
                    <a:pt x="31" y="0"/>
                    <a:pt x="35" y="1"/>
                    <a:pt x="39" y="4"/>
                  </a:cubicBezTo>
                  <a:cubicBezTo>
                    <a:pt x="43" y="6"/>
                    <a:pt x="46" y="10"/>
                    <a:pt x="49" y="14"/>
                  </a:cubicBezTo>
                  <a:cubicBezTo>
                    <a:pt x="51" y="18"/>
                    <a:pt x="52" y="23"/>
                    <a:pt x="52" y="28"/>
                  </a:cubicBezTo>
                  <a:cubicBezTo>
                    <a:pt x="52" y="33"/>
                    <a:pt x="51" y="37"/>
                    <a:pt x="48" y="41"/>
                  </a:cubicBezTo>
                  <a:cubicBezTo>
                    <a:pt x="46" y="46"/>
                    <a:pt x="43" y="49"/>
                    <a:pt x="39" y="51"/>
                  </a:cubicBezTo>
                  <a:cubicBezTo>
                    <a:pt x="35" y="54"/>
                    <a:pt x="31" y="55"/>
                    <a:pt x="26" y="55"/>
                  </a:cubicBezTo>
                  <a:cubicBezTo>
                    <a:pt x="21" y="55"/>
                    <a:pt x="17" y="54"/>
                    <a:pt x="13" y="51"/>
                  </a:cubicBezTo>
                  <a:cubicBezTo>
                    <a:pt x="9" y="49"/>
                    <a:pt x="6" y="46"/>
                    <a:pt x="3" y="41"/>
                  </a:cubicBezTo>
                  <a:cubicBezTo>
                    <a:pt x="1" y="37"/>
                    <a:pt x="0" y="33"/>
                    <a:pt x="0" y="28"/>
                  </a:cubicBezTo>
                  <a:close/>
                  <a:moveTo>
                    <a:pt x="47" y="28"/>
                  </a:moveTo>
                  <a:cubicBezTo>
                    <a:pt x="47" y="24"/>
                    <a:pt x="47" y="20"/>
                    <a:pt x="45" y="16"/>
                  </a:cubicBezTo>
                  <a:cubicBezTo>
                    <a:pt x="43" y="13"/>
                    <a:pt x="40" y="10"/>
                    <a:pt x="37" y="8"/>
                  </a:cubicBezTo>
                  <a:cubicBezTo>
                    <a:pt x="34" y="6"/>
                    <a:pt x="30" y="5"/>
                    <a:pt x="26" y="5"/>
                  </a:cubicBezTo>
                  <a:cubicBezTo>
                    <a:pt x="22" y="5"/>
                    <a:pt x="18" y="6"/>
                    <a:pt x="15" y="8"/>
                  </a:cubicBezTo>
                  <a:cubicBezTo>
                    <a:pt x="12" y="10"/>
                    <a:pt x="9" y="13"/>
                    <a:pt x="7" y="16"/>
                  </a:cubicBezTo>
                  <a:cubicBezTo>
                    <a:pt x="5" y="20"/>
                    <a:pt x="4" y="23"/>
                    <a:pt x="4" y="28"/>
                  </a:cubicBezTo>
                  <a:cubicBezTo>
                    <a:pt x="4" y="32"/>
                    <a:pt x="5" y="36"/>
                    <a:pt x="7" y="39"/>
                  </a:cubicBezTo>
                  <a:cubicBezTo>
                    <a:pt x="9" y="43"/>
                    <a:pt x="12" y="45"/>
                    <a:pt x="15" y="47"/>
                  </a:cubicBezTo>
                  <a:cubicBezTo>
                    <a:pt x="18" y="50"/>
                    <a:pt x="22" y="51"/>
                    <a:pt x="26" y="51"/>
                  </a:cubicBezTo>
                  <a:cubicBezTo>
                    <a:pt x="30" y="51"/>
                    <a:pt x="33" y="50"/>
                    <a:pt x="37" y="47"/>
                  </a:cubicBezTo>
                  <a:cubicBezTo>
                    <a:pt x="40" y="45"/>
                    <a:pt x="43" y="43"/>
                    <a:pt x="45" y="39"/>
                  </a:cubicBezTo>
                  <a:cubicBezTo>
                    <a:pt x="47" y="35"/>
                    <a:pt x="47" y="32"/>
                    <a:pt x="47" y="28"/>
                  </a:cubicBezTo>
                  <a:close/>
                  <a:moveTo>
                    <a:pt x="21" y="30"/>
                  </a:moveTo>
                  <a:cubicBezTo>
                    <a:pt x="21" y="43"/>
                    <a:pt x="21" y="43"/>
                    <a:pt x="21" y="43"/>
                  </a:cubicBezTo>
                  <a:cubicBezTo>
                    <a:pt x="15" y="43"/>
                    <a:pt x="15" y="43"/>
                    <a:pt x="15" y="43"/>
                  </a:cubicBezTo>
                  <a:cubicBezTo>
                    <a:pt x="15" y="12"/>
                    <a:pt x="15" y="12"/>
                    <a:pt x="15" y="12"/>
                  </a:cubicBezTo>
                  <a:cubicBezTo>
                    <a:pt x="25" y="12"/>
                    <a:pt x="25" y="12"/>
                    <a:pt x="25" y="12"/>
                  </a:cubicBezTo>
                  <a:cubicBezTo>
                    <a:pt x="29" y="12"/>
                    <a:pt x="32" y="12"/>
                    <a:pt x="34" y="14"/>
                  </a:cubicBezTo>
                  <a:cubicBezTo>
                    <a:pt x="36" y="16"/>
                    <a:pt x="37" y="18"/>
                    <a:pt x="37" y="21"/>
                  </a:cubicBezTo>
                  <a:cubicBezTo>
                    <a:pt x="37" y="24"/>
                    <a:pt x="36" y="26"/>
                    <a:pt x="33" y="28"/>
                  </a:cubicBezTo>
                  <a:cubicBezTo>
                    <a:pt x="35" y="28"/>
                    <a:pt x="36" y="29"/>
                    <a:pt x="36" y="31"/>
                  </a:cubicBezTo>
                  <a:cubicBezTo>
                    <a:pt x="37" y="32"/>
                    <a:pt x="37" y="34"/>
                    <a:pt x="37" y="36"/>
                  </a:cubicBezTo>
                  <a:cubicBezTo>
                    <a:pt x="37" y="38"/>
                    <a:pt x="37" y="39"/>
                    <a:pt x="37" y="40"/>
                  </a:cubicBezTo>
                  <a:cubicBezTo>
                    <a:pt x="37" y="41"/>
                    <a:pt x="38" y="42"/>
                    <a:pt x="38" y="42"/>
                  </a:cubicBezTo>
                  <a:cubicBezTo>
                    <a:pt x="38" y="43"/>
                    <a:pt x="38" y="43"/>
                    <a:pt x="38" y="43"/>
                  </a:cubicBezTo>
                  <a:cubicBezTo>
                    <a:pt x="32" y="43"/>
                    <a:pt x="32" y="43"/>
                    <a:pt x="32" y="43"/>
                  </a:cubicBezTo>
                  <a:cubicBezTo>
                    <a:pt x="32" y="42"/>
                    <a:pt x="32" y="40"/>
                    <a:pt x="32" y="36"/>
                  </a:cubicBezTo>
                  <a:cubicBezTo>
                    <a:pt x="32" y="34"/>
                    <a:pt x="31" y="32"/>
                    <a:pt x="30" y="32"/>
                  </a:cubicBezTo>
                  <a:cubicBezTo>
                    <a:pt x="30" y="31"/>
                    <a:pt x="28" y="30"/>
                    <a:pt x="26" y="30"/>
                  </a:cubicBezTo>
                  <a:lnTo>
                    <a:pt x="21" y="30"/>
                  </a:lnTo>
                  <a:close/>
                  <a:moveTo>
                    <a:pt x="21" y="25"/>
                  </a:moveTo>
                  <a:cubicBezTo>
                    <a:pt x="26" y="25"/>
                    <a:pt x="26" y="25"/>
                    <a:pt x="26" y="25"/>
                  </a:cubicBezTo>
                  <a:cubicBezTo>
                    <a:pt x="27" y="25"/>
                    <a:pt x="29" y="25"/>
                    <a:pt x="30" y="24"/>
                  </a:cubicBezTo>
                  <a:cubicBezTo>
                    <a:pt x="31" y="24"/>
                    <a:pt x="32" y="22"/>
                    <a:pt x="32" y="21"/>
                  </a:cubicBezTo>
                  <a:cubicBezTo>
                    <a:pt x="32" y="19"/>
                    <a:pt x="31" y="18"/>
                    <a:pt x="30" y="18"/>
                  </a:cubicBezTo>
                  <a:cubicBezTo>
                    <a:pt x="30" y="17"/>
                    <a:pt x="28" y="16"/>
                    <a:pt x="26" y="16"/>
                  </a:cubicBezTo>
                  <a:cubicBezTo>
                    <a:pt x="21" y="16"/>
                    <a:pt x="21" y="16"/>
                    <a:pt x="21" y="16"/>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5763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22</a:t>
            </a:fld>
            <a:endParaRPr lang="de-DE">
              <a:solidFill>
                <a:srgbClr val="435055">
                  <a:tint val="75000"/>
                </a:srgbClr>
              </a:solidFill>
            </a:endParaRPr>
          </a:p>
        </p:txBody>
      </p:sp>
      <p:sp>
        <p:nvSpPr>
          <p:cNvPr id="5" name="Inhaltsplatzhalter 4"/>
          <p:cNvSpPr>
            <a:spLocks noGrp="1"/>
          </p:cNvSpPr>
          <p:nvPr>
            <p:ph idx="1"/>
          </p:nvPr>
        </p:nvSpPr>
        <p:spPr>
          <a:xfrm>
            <a:off x="5112000" y="1656000"/>
            <a:ext cx="6417416" cy="4327102"/>
          </a:xfrm>
        </p:spPr>
        <p:txBody>
          <a:bodyPr>
            <a:normAutofit/>
          </a:bodyPr>
          <a:lstStyle/>
          <a:p>
            <a:pPr>
              <a:buFont typeface="Arial" panose="020B0604020202020204" pitchFamily="34" charset="0"/>
              <a:buChar char="•"/>
            </a:pPr>
            <a:r>
              <a:rPr lang="en-GB" sz="1800" dirty="0"/>
              <a:t>Better REAL-calculations</a:t>
            </a:r>
          </a:p>
          <a:p>
            <a:pPr lvl="1">
              <a:buFont typeface="Arial" panose="020B0604020202020204" pitchFamily="34" charset="0"/>
              <a:buChar char="•"/>
            </a:pPr>
            <a:r>
              <a:rPr lang="en-GB" dirty="0"/>
              <a:t>Processing of I/O modules on F-IOP 01 increases performance</a:t>
            </a:r>
          </a:p>
          <a:p>
            <a:pPr>
              <a:buFont typeface="Arial" panose="020B0604020202020204" pitchFamily="34" charset="0"/>
              <a:buChar char="•"/>
            </a:pPr>
            <a:endParaRPr lang="en-GB" sz="1800" dirty="0"/>
          </a:p>
          <a:p>
            <a:pPr>
              <a:buFont typeface="Arial" panose="020B0604020202020204" pitchFamily="34" charset="0"/>
              <a:buChar char="•"/>
            </a:pPr>
            <a:r>
              <a:rPr lang="en-GB" sz="1800" dirty="0"/>
              <a:t>Up to 16 I/O racks</a:t>
            </a:r>
          </a:p>
          <a:p>
            <a:pPr>
              <a:buFont typeface="Arial" panose="020B0604020202020204" pitchFamily="34" charset="0"/>
              <a:buChar char="•"/>
            </a:pPr>
            <a:endParaRPr lang="en-GB" sz="1800" dirty="0"/>
          </a:p>
          <a:p>
            <a:pPr>
              <a:buFont typeface="Arial" panose="020B0604020202020204" pitchFamily="34" charset="0"/>
              <a:buChar char="•"/>
            </a:pPr>
            <a:r>
              <a:rPr lang="en-GB" sz="1800" dirty="0"/>
              <a:t>With up to 256 I/O modules</a:t>
            </a:r>
          </a:p>
          <a:p>
            <a:pPr>
              <a:buFont typeface="Arial" panose="020B0604020202020204" pitchFamily="34" charset="0"/>
              <a:buChar char="•"/>
            </a:pPr>
            <a:endParaRPr lang="en-GB" sz="1800" dirty="0"/>
          </a:p>
          <a:p>
            <a:pPr>
              <a:buFont typeface="Arial" panose="020B0604020202020204" pitchFamily="34" charset="0"/>
              <a:buChar char="•"/>
            </a:pPr>
            <a:r>
              <a:rPr lang="en-GB" sz="1800" dirty="0"/>
              <a:t>And up to 4096 I/O points</a:t>
            </a:r>
          </a:p>
          <a:p>
            <a:pPr>
              <a:buFont typeface="Arial" panose="020B0604020202020204" pitchFamily="34" charset="0"/>
              <a:buChar char="•"/>
            </a:pPr>
            <a:endParaRPr lang="en-GB" sz="1800" dirty="0"/>
          </a:p>
          <a:p>
            <a:pPr>
              <a:buFont typeface="Arial" panose="020B0604020202020204" pitchFamily="34" charset="0"/>
              <a:buChar char="•"/>
            </a:pPr>
            <a:r>
              <a:rPr lang="en-GB" sz="1800" dirty="0"/>
              <a:t>System bus length between two racks up to Ethernet limits (~50 m)</a:t>
            </a:r>
          </a:p>
        </p:txBody>
      </p:sp>
      <p:graphicFrame>
        <p:nvGraphicFramePr>
          <p:cNvPr id="7" name="Tabelle 6"/>
          <p:cNvGraphicFramePr>
            <a:graphicFrameLocks noGrp="1"/>
          </p:cNvGraphicFramePr>
          <p:nvPr>
            <p:extLst>
              <p:ext uri="{D42A27DB-BD31-4B8C-83A1-F6EECF244321}">
                <p14:modId xmlns:p14="http://schemas.microsoft.com/office/powerpoint/2010/main" val="4225690820"/>
              </p:ext>
            </p:extLst>
          </p:nvPr>
        </p:nvGraphicFramePr>
        <p:xfrm>
          <a:off x="425452" y="549275"/>
          <a:ext cx="8309477" cy="728640"/>
        </p:xfrm>
        <a:graphic>
          <a:graphicData uri="http://schemas.openxmlformats.org/drawingml/2006/table">
            <a:tbl>
              <a:tblPr firstRow="1" bandRow="1">
                <a:tableStyleId>{5C22544A-7EE6-4342-B048-85BDC9FD1C3A}</a:tableStyleId>
              </a:tblPr>
              <a:tblGrid>
                <a:gridCol w="8309477">
                  <a:extLst>
                    <a:ext uri="{9D8B030D-6E8A-4147-A177-3AD203B41FA5}">
                      <a16:colId xmlns:a16="http://schemas.microsoft.com/office/drawing/2014/main" val="3344256779"/>
                    </a:ext>
                  </a:extLst>
                </a:gridCol>
              </a:tblGrid>
              <a:tr h="489533">
                <a:tc>
                  <a:txBody>
                    <a:bodyPr/>
                    <a:lstStyle/>
                    <a:p>
                      <a:r>
                        <a:rPr lang="en-GB" sz="3600" dirty="0"/>
                        <a:t>H51X – Capability Characteristics</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9" name="Gruppieren 8"/>
          <p:cNvGrpSpPr/>
          <p:nvPr/>
        </p:nvGrpSpPr>
        <p:grpSpPr>
          <a:xfrm>
            <a:off x="720000" y="2185554"/>
            <a:ext cx="3943341" cy="3263157"/>
            <a:chOff x="409584" y="2382221"/>
            <a:chExt cx="3943341" cy="3263157"/>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1388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23</a:t>
            </a:fld>
            <a:endParaRPr lang="de-DE">
              <a:solidFill>
                <a:srgbClr val="435055">
                  <a:tint val="75000"/>
                </a:srgbClr>
              </a:solidFill>
            </a:endParaRPr>
          </a:p>
        </p:txBody>
      </p:sp>
      <p:graphicFrame>
        <p:nvGraphicFramePr>
          <p:cNvPr id="7" name="Tabelle 6"/>
          <p:cNvGraphicFramePr>
            <a:graphicFrameLocks noGrp="1"/>
          </p:cNvGraphicFramePr>
          <p:nvPr>
            <p:extLst>
              <p:ext uri="{D42A27DB-BD31-4B8C-83A1-F6EECF244321}">
                <p14:modId xmlns:p14="http://schemas.microsoft.com/office/powerpoint/2010/main" val="557309889"/>
              </p:ext>
            </p:extLst>
          </p:nvPr>
        </p:nvGraphicFramePr>
        <p:xfrm>
          <a:off x="425451" y="549275"/>
          <a:ext cx="6765764" cy="728640"/>
        </p:xfrm>
        <a:graphic>
          <a:graphicData uri="http://schemas.openxmlformats.org/drawingml/2006/table">
            <a:tbl>
              <a:tblPr firstRow="1" bandRow="1">
                <a:tableStyleId>{5C22544A-7EE6-4342-B048-85BDC9FD1C3A}</a:tableStyleId>
              </a:tblPr>
              <a:tblGrid>
                <a:gridCol w="6765764">
                  <a:extLst>
                    <a:ext uri="{9D8B030D-6E8A-4147-A177-3AD203B41FA5}">
                      <a16:colId xmlns:a16="http://schemas.microsoft.com/office/drawing/2014/main" val="3344256779"/>
                    </a:ext>
                  </a:extLst>
                </a:gridCol>
              </a:tblGrid>
              <a:tr h="489533">
                <a:tc>
                  <a:txBody>
                    <a:bodyPr/>
                    <a:lstStyle/>
                    <a:p>
                      <a:r>
                        <a:rPr lang="en-GB" sz="3600" dirty="0"/>
                        <a:t>H51X – SIL3 architecture mono</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8" name="Rechteck 7"/>
          <p:cNvSpPr/>
          <p:nvPr/>
        </p:nvSpPr>
        <p:spPr>
          <a:xfrm>
            <a:off x="2602800" y="1548000"/>
            <a:ext cx="604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sz="1600" b="1" dirty="0">
                <a:solidFill>
                  <a:prstClr val="white"/>
                </a:solidFill>
              </a:rPr>
              <a:t>F-BASE RACK 01</a:t>
            </a:r>
          </a:p>
        </p:txBody>
      </p:sp>
      <p:grpSp>
        <p:nvGrpSpPr>
          <p:cNvPr id="9" name="Gruppieren 8"/>
          <p:cNvGrpSpPr/>
          <p:nvPr/>
        </p:nvGrpSpPr>
        <p:grpSpPr>
          <a:xfrm>
            <a:off x="2602351" y="3087599"/>
            <a:ext cx="6048000" cy="1440160"/>
            <a:chOff x="288000" y="3240000"/>
            <a:chExt cx="6048000" cy="1440160"/>
          </a:xfrm>
          <a:solidFill>
            <a:schemeClr val="bg1">
              <a:lumMod val="75000"/>
            </a:schemeClr>
          </a:solidFill>
        </p:grpSpPr>
        <p:sp>
          <p:nvSpPr>
            <p:cNvPr id="10" name="Rechteck 9"/>
            <p:cNvSpPr/>
            <p:nvPr/>
          </p:nvSpPr>
          <p:spPr>
            <a:xfrm>
              <a:off x="28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a:t>
              </a:r>
            </a:p>
          </p:txBody>
        </p:sp>
        <p:sp>
          <p:nvSpPr>
            <p:cNvPr id="11" name="Rechteck 10"/>
            <p:cNvSpPr/>
            <p:nvPr/>
          </p:nvSpPr>
          <p:spPr>
            <a:xfrm>
              <a:off x="58547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#2</a:t>
              </a:r>
            </a:p>
          </p:txBody>
        </p:sp>
        <p:sp>
          <p:nvSpPr>
            <p:cNvPr id="12" name="Rechteck 11"/>
            <p:cNvSpPr/>
            <p:nvPr/>
          </p:nvSpPr>
          <p:spPr>
            <a:xfrm>
              <a:off x="864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#3</a:t>
              </a:r>
            </a:p>
          </p:txBody>
        </p:sp>
        <p:sp>
          <p:nvSpPr>
            <p:cNvPr id="13" name="Rechteck 12"/>
            <p:cNvSpPr/>
            <p:nvPr/>
          </p:nvSpPr>
          <p:spPr>
            <a:xfrm>
              <a:off x="1152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#4</a:t>
              </a:r>
            </a:p>
          </p:txBody>
        </p:sp>
        <p:sp>
          <p:nvSpPr>
            <p:cNvPr id="14" name="Rechteck 13"/>
            <p:cNvSpPr/>
            <p:nvPr/>
          </p:nvSpPr>
          <p:spPr>
            <a:xfrm>
              <a:off x="1440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#5</a:t>
              </a:r>
            </a:p>
          </p:txBody>
        </p:sp>
        <p:sp>
          <p:nvSpPr>
            <p:cNvPr id="15" name="Rechteck 14"/>
            <p:cNvSpPr/>
            <p:nvPr/>
          </p:nvSpPr>
          <p:spPr>
            <a:xfrm>
              <a:off x="172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#6</a:t>
              </a:r>
            </a:p>
          </p:txBody>
        </p:sp>
        <p:sp>
          <p:nvSpPr>
            <p:cNvPr id="16" name="Rechteck 15"/>
            <p:cNvSpPr/>
            <p:nvPr/>
          </p:nvSpPr>
          <p:spPr>
            <a:xfrm>
              <a:off x="2304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#8</a:t>
              </a:r>
            </a:p>
          </p:txBody>
        </p:sp>
        <p:sp>
          <p:nvSpPr>
            <p:cNvPr id="17" name="Rechteck 16"/>
            <p:cNvSpPr/>
            <p:nvPr/>
          </p:nvSpPr>
          <p:spPr>
            <a:xfrm>
              <a:off x="2016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#7</a:t>
              </a:r>
            </a:p>
          </p:txBody>
        </p:sp>
        <p:sp>
          <p:nvSpPr>
            <p:cNvPr id="18" name="Rechteck 17"/>
            <p:cNvSpPr/>
            <p:nvPr/>
          </p:nvSpPr>
          <p:spPr>
            <a:xfrm>
              <a:off x="2592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#9</a:t>
              </a:r>
            </a:p>
          </p:txBody>
        </p:sp>
        <p:sp>
          <p:nvSpPr>
            <p:cNvPr id="19" name="Rechteck 18"/>
            <p:cNvSpPr/>
            <p:nvPr/>
          </p:nvSpPr>
          <p:spPr>
            <a:xfrm>
              <a:off x="2880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#10</a:t>
              </a:r>
            </a:p>
          </p:txBody>
        </p:sp>
        <p:sp>
          <p:nvSpPr>
            <p:cNvPr id="20" name="Rechteck 19"/>
            <p:cNvSpPr/>
            <p:nvPr/>
          </p:nvSpPr>
          <p:spPr>
            <a:xfrm>
              <a:off x="316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#11</a:t>
              </a:r>
            </a:p>
          </p:txBody>
        </p:sp>
        <p:sp>
          <p:nvSpPr>
            <p:cNvPr id="21" name="Rechteck 20"/>
            <p:cNvSpPr/>
            <p:nvPr/>
          </p:nvSpPr>
          <p:spPr>
            <a:xfrm>
              <a:off x="3456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#12</a:t>
              </a:r>
            </a:p>
          </p:txBody>
        </p:sp>
        <p:sp>
          <p:nvSpPr>
            <p:cNvPr id="22" name="Rechteck 21"/>
            <p:cNvSpPr/>
            <p:nvPr/>
          </p:nvSpPr>
          <p:spPr>
            <a:xfrm>
              <a:off x="3744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#13</a:t>
              </a:r>
            </a:p>
          </p:txBody>
        </p:sp>
        <p:sp>
          <p:nvSpPr>
            <p:cNvPr id="23" name="Rechteck 22"/>
            <p:cNvSpPr/>
            <p:nvPr/>
          </p:nvSpPr>
          <p:spPr>
            <a:xfrm>
              <a:off x="4032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#14</a:t>
              </a:r>
            </a:p>
          </p:txBody>
        </p:sp>
        <p:sp>
          <p:nvSpPr>
            <p:cNvPr id="24" name="Rechteck 23"/>
            <p:cNvSpPr/>
            <p:nvPr/>
          </p:nvSpPr>
          <p:spPr>
            <a:xfrm>
              <a:off x="4320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#15</a:t>
              </a:r>
            </a:p>
          </p:txBody>
        </p:sp>
        <p:sp>
          <p:nvSpPr>
            <p:cNvPr id="25" name="Rechteck 24"/>
            <p:cNvSpPr/>
            <p:nvPr/>
          </p:nvSpPr>
          <p:spPr>
            <a:xfrm>
              <a:off x="460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#16</a:t>
              </a:r>
            </a:p>
          </p:txBody>
        </p:sp>
        <p:sp>
          <p:nvSpPr>
            <p:cNvPr id="26" name="Rechteck 25"/>
            <p:cNvSpPr/>
            <p:nvPr/>
          </p:nvSpPr>
          <p:spPr>
            <a:xfrm>
              <a:off x="4896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F-IOP 01</a:t>
              </a:r>
            </a:p>
          </p:txBody>
        </p:sp>
        <p:sp>
          <p:nvSpPr>
            <p:cNvPr id="27" name="Rechteck 26"/>
            <p:cNvSpPr/>
            <p:nvPr/>
          </p:nvSpPr>
          <p:spPr>
            <a:xfrm>
              <a:off x="5184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28" name="Rechteck 27"/>
            <p:cNvSpPr/>
            <p:nvPr/>
          </p:nvSpPr>
          <p:spPr>
            <a:xfrm>
              <a:off x="5472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29" name="Rechteck 28"/>
            <p:cNvSpPr/>
            <p:nvPr/>
          </p:nvSpPr>
          <p:spPr>
            <a:xfrm>
              <a:off x="5760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30" name="Rechteck 29"/>
            <p:cNvSpPr/>
            <p:nvPr/>
          </p:nvSpPr>
          <p:spPr>
            <a:xfrm>
              <a:off x="604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grpSp>
      <p:grpSp>
        <p:nvGrpSpPr>
          <p:cNvPr id="31" name="Gruppieren 30"/>
          <p:cNvGrpSpPr/>
          <p:nvPr/>
        </p:nvGrpSpPr>
        <p:grpSpPr>
          <a:xfrm>
            <a:off x="2592000" y="4659974"/>
            <a:ext cx="6048000" cy="1440160"/>
            <a:chOff x="288000" y="4860000"/>
            <a:chExt cx="6048000" cy="1440160"/>
          </a:xfrm>
          <a:solidFill>
            <a:schemeClr val="bg1">
              <a:lumMod val="75000"/>
            </a:schemeClr>
          </a:solidFill>
        </p:grpSpPr>
        <p:sp>
          <p:nvSpPr>
            <p:cNvPr id="32" name="Rechteck 31"/>
            <p:cNvSpPr/>
            <p:nvPr/>
          </p:nvSpPr>
          <p:spPr>
            <a:xfrm>
              <a:off x="288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a:t>
              </a:r>
            </a:p>
          </p:txBody>
        </p:sp>
        <p:sp>
          <p:nvSpPr>
            <p:cNvPr id="33" name="Rechteck 32"/>
            <p:cNvSpPr/>
            <p:nvPr/>
          </p:nvSpPr>
          <p:spPr>
            <a:xfrm>
              <a:off x="58547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#2</a:t>
              </a:r>
            </a:p>
          </p:txBody>
        </p:sp>
        <p:sp>
          <p:nvSpPr>
            <p:cNvPr id="34" name="Rechteck 33"/>
            <p:cNvSpPr/>
            <p:nvPr/>
          </p:nvSpPr>
          <p:spPr>
            <a:xfrm>
              <a:off x="864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#3</a:t>
              </a:r>
            </a:p>
          </p:txBody>
        </p:sp>
        <p:sp>
          <p:nvSpPr>
            <p:cNvPr id="35" name="Rechteck 34"/>
            <p:cNvSpPr/>
            <p:nvPr/>
          </p:nvSpPr>
          <p:spPr>
            <a:xfrm>
              <a:off x="1152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#4</a:t>
              </a:r>
            </a:p>
          </p:txBody>
        </p:sp>
        <p:sp>
          <p:nvSpPr>
            <p:cNvPr id="36" name="Rechteck 35"/>
            <p:cNvSpPr/>
            <p:nvPr/>
          </p:nvSpPr>
          <p:spPr>
            <a:xfrm>
              <a:off x="1440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#5</a:t>
              </a:r>
            </a:p>
          </p:txBody>
        </p:sp>
        <p:sp>
          <p:nvSpPr>
            <p:cNvPr id="37" name="Rechteck 36"/>
            <p:cNvSpPr/>
            <p:nvPr/>
          </p:nvSpPr>
          <p:spPr>
            <a:xfrm>
              <a:off x="1728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#6</a:t>
              </a:r>
            </a:p>
          </p:txBody>
        </p:sp>
        <p:sp>
          <p:nvSpPr>
            <p:cNvPr id="38" name="Rechteck 37"/>
            <p:cNvSpPr/>
            <p:nvPr/>
          </p:nvSpPr>
          <p:spPr>
            <a:xfrm>
              <a:off x="2304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#8</a:t>
              </a:r>
            </a:p>
          </p:txBody>
        </p:sp>
        <p:sp>
          <p:nvSpPr>
            <p:cNvPr id="39" name="Rechteck 38"/>
            <p:cNvSpPr/>
            <p:nvPr/>
          </p:nvSpPr>
          <p:spPr>
            <a:xfrm>
              <a:off x="2016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#7</a:t>
              </a:r>
            </a:p>
          </p:txBody>
        </p:sp>
        <p:sp>
          <p:nvSpPr>
            <p:cNvPr id="40" name="Rechteck 39"/>
            <p:cNvSpPr/>
            <p:nvPr/>
          </p:nvSpPr>
          <p:spPr>
            <a:xfrm>
              <a:off x="2592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#9</a:t>
              </a:r>
            </a:p>
          </p:txBody>
        </p:sp>
        <p:sp>
          <p:nvSpPr>
            <p:cNvPr id="41" name="Rechteck 40"/>
            <p:cNvSpPr/>
            <p:nvPr/>
          </p:nvSpPr>
          <p:spPr>
            <a:xfrm>
              <a:off x="2880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#10</a:t>
              </a:r>
            </a:p>
          </p:txBody>
        </p:sp>
        <p:sp>
          <p:nvSpPr>
            <p:cNvPr id="42" name="Rechteck 41"/>
            <p:cNvSpPr/>
            <p:nvPr/>
          </p:nvSpPr>
          <p:spPr>
            <a:xfrm>
              <a:off x="3168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#11</a:t>
              </a:r>
            </a:p>
          </p:txBody>
        </p:sp>
        <p:sp>
          <p:nvSpPr>
            <p:cNvPr id="43" name="Rechteck 42"/>
            <p:cNvSpPr/>
            <p:nvPr/>
          </p:nvSpPr>
          <p:spPr>
            <a:xfrm>
              <a:off x="3456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#12</a:t>
              </a:r>
            </a:p>
          </p:txBody>
        </p:sp>
        <p:sp>
          <p:nvSpPr>
            <p:cNvPr id="44" name="Rechteck 43"/>
            <p:cNvSpPr/>
            <p:nvPr/>
          </p:nvSpPr>
          <p:spPr>
            <a:xfrm>
              <a:off x="3744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#13</a:t>
              </a:r>
            </a:p>
          </p:txBody>
        </p:sp>
        <p:sp>
          <p:nvSpPr>
            <p:cNvPr id="45" name="Rechteck 44"/>
            <p:cNvSpPr/>
            <p:nvPr/>
          </p:nvSpPr>
          <p:spPr>
            <a:xfrm>
              <a:off x="4032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#14</a:t>
              </a:r>
            </a:p>
          </p:txBody>
        </p:sp>
        <p:sp>
          <p:nvSpPr>
            <p:cNvPr id="46" name="Rechteck 45"/>
            <p:cNvSpPr/>
            <p:nvPr/>
          </p:nvSpPr>
          <p:spPr>
            <a:xfrm>
              <a:off x="4320000" y="4862249"/>
              <a:ext cx="288000" cy="143791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#15</a:t>
              </a:r>
            </a:p>
          </p:txBody>
        </p:sp>
        <p:sp>
          <p:nvSpPr>
            <p:cNvPr id="47" name="Rechteck 46"/>
            <p:cNvSpPr/>
            <p:nvPr/>
          </p:nvSpPr>
          <p:spPr>
            <a:xfrm>
              <a:off x="4612000" y="4862249"/>
              <a:ext cx="288000" cy="143791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#16</a:t>
              </a:r>
            </a:p>
          </p:txBody>
        </p:sp>
        <p:sp>
          <p:nvSpPr>
            <p:cNvPr id="48" name="Rechteck 47"/>
            <p:cNvSpPr/>
            <p:nvPr/>
          </p:nvSpPr>
          <p:spPr>
            <a:xfrm>
              <a:off x="4896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F-IOP 01</a:t>
              </a:r>
            </a:p>
          </p:txBody>
        </p:sp>
        <p:sp>
          <p:nvSpPr>
            <p:cNvPr id="49" name="Rechteck 48"/>
            <p:cNvSpPr/>
            <p:nvPr/>
          </p:nvSpPr>
          <p:spPr>
            <a:xfrm>
              <a:off x="5184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50" name="Rechteck 49"/>
            <p:cNvSpPr/>
            <p:nvPr/>
          </p:nvSpPr>
          <p:spPr>
            <a:xfrm>
              <a:off x="5472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51" name="Rechteck 50"/>
            <p:cNvSpPr/>
            <p:nvPr/>
          </p:nvSpPr>
          <p:spPr>
            <a:xfrm>
              <a:off x="5760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52" name="Rechteck 51"/>
            <p:cNvSpPr/>
            <p:nvPr/>
          </p:nvSpPr>
          <p:spPr>
            <a:xfrm>
              <a:off x="6048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grpSp>
      <p:sp>
        <p:nvSpPr>
          <p:cNvPr id="53" name="Textfeld 52"/>
          <p:cNvSpPr txBox="1"/>
          <p:nvPr/>
        </p:nvSpPr>
        <p:spPr>
          <a:xfrm>
            <a:off x="9180515" y="1440043"/>
            <a:ext cx="2460500" cy="2554545"/>
          </a:xfrm>
          <a:prstGeom prst="rect">
            <a:avLst/>
          </a:prstGeom>
          <a:noFill/>
        </p:spPr>
        <p:txBody>
          <a:bodyPr wrap="square" rtlCol="0">
            <a:spAutoFit/>
          </a:bodyPr>
          <a:lstStyle/>
          <a:p>
            <a:r>
              <a:rPr lang="en-GB" sz="1600" b="1" u="sng" dirty="0">
                <a:solidFill>
                  <a:prstClr val="white"/>
                </a:solidFill>
              </a:rPr>
              <a:t>System Configuration</a:t>
            </a:r>
          </a:p>
          <a:p>
            <a:pPr marL="285750" indent="-285750">
              <a:buFontTx/>
              <a:buChar char="-"/>
            </a:pPr>
            <a:endParaRPr lang="en-GB" sz="1600" dirty="0">
              <a:solidFill>
                <a:prstClr val="white"/>
              </a:solidFill>
            </a:endParaRPr>
          </a:p>
          <a:p>
            <a:pPr marL="285750" indent="-285750">
              <a:buFontTx/>
              <a:buChar char="-"/>
            </a:pPr>
            <a:r>
              <a:rPr lang="en-GB" sz="1600" dirty="0">
                <a:solidFill>
                  <a:prstClr val="white"/>
                </a:solidFill>
              </a:rPr>
              <a:t>max. 16  I/O extension racks</a:t>
            </a:r>
          </a:p>
          <a:p>
            <a:pPr marL="285750" indent="-285750">
              <a:buFontTx/>
              <a:buChar char="-"/>
            </a:pPr>
            <a:endParaRPr lang="en-GB" sz="1600" dirty="0">
              <a:solidFill>
                <a:prstClr val="white"/>
              </a:solidFill>
            </a:endParaRPr>
          </a:p>
          <a:p>
            <a:pPr marL="285750" indent="-285750">
              <a:buFontTx/>
              <a:buChar char="-"/>
            </a:pPr>
            <a:r>
              <a:rPr lang="en-GB" sz="1600" dirty="0">
                <a:solidFill>
                  <a:prstClr val="white"/>
                </a:solidFill>
              </a:rPr>
              <a:t>In 1 or 2 lines</a:t>
            </a:r>
          </a:p>
          <a:p>
            <a:pPr marL="285750" indent="-285750">
              <a:buFontTx/>
              <a:buChar char="-"/>
            </a:pPr>
            <a:endParaRPr lang="en-GB" sz="1600" dirty="0">
              <a:solidFill>
                <a:prstClr val="white"/>
              </a:solidFill>
            </a:endParaRPr>
          </a:p>
          <a:p>
            <a:pPr marL="285750" indent="-285750">
              <a:buFontTx/>
              <a:buChar char="-"/>
            </a:pPr>
            <a:r>
              <a:rPr lang="en-GB" sz="1600" dirty="0">
                <a:solidFill>
                  <a:prstClr val="white"/>
                </a:solidFill>
              </a:rPr>
              <a:t>Advantage:</a:t>
            </a:r>
            <a:br>
              <a:rPr lang="en-GB" sz="1600" dirty="0">
                <a:solidFill>
                  <a:prstClr val="white"/>
                </a:solidFill>
              </a:rPr>
            </a:br>
            <a:r>
              <a:rPr lang="en-GB" sz="1600" dirty="0">
                <a:solidFill>
                  <a:prstClr val="white"/>
                </a:solidFill>
              </a:rPr>
              <a:t>Fault tolerance up to 2 I/O extension racks</a:t>
            </a:r>
          </a:p>
        </p:txBody>
      </p:sp>
      <p:sp>
        <p:nvSpPr>
          <p:cNvPr id="106" name="Rechteck 105"/>
          <p:cNvSpPr/>
          <p:nvPr/>
        </p:nvSpPr>
        <p:spPr>
          <a:xfrm>
            <a:off x="2602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07" name="Rechteck 106"/>
          <p:cNvSpPr/>
          <p:nvPr/>
        </p:nvSpPr>
        <p:spPr>
          <a:xfrm>
            <a:off x="2890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08" name="Rechteck 107"/>
          <p:cNvSpPr/>
          <p:nvPr/>
        </p:nvSpPr>
        <p:spPr>
          <a:xfrm>
            <a:off x="3178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09" name="Rechteck 108"/>
          <p:cNvSpPr/>
          <p:nvPr/>
        </p:nvSpPr>
        <p:spPr>
          <a:xfrm>
            <a:off x="3466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10" name="Rechteck 109"/>
          <p:cNvSpPr/>
          <p:nvPr/>
        </p:nvSpPr>
        <p:spPr>
          <a:xfrm>
            <a:off x="3754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11" name="Rechteck 110"/>
          <p:cNvSpPr/>
          <p:nvPr/>
        </p:nvSpPr>
        <p:spPr>
          <a:xfrm>
            <a:off x="4042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02</a:t>
            </a:r>
          </a:p>
        </p:txBody>
      </p:sp>
      <p:sp>
        <p:nvSpPr>
          <p:cNvPr id="112" name="Rechteck 111"/>
          <p:cNvSpPr/>
          <p:nvPr/>
        </p:nvSpPr>
        <p:spPr>
          <a:xfrm>
            <a:off x="4330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02</a:t>
            </a:r>
          </a:p>
        </p:txBody>
      </p:sp>
      <p:sp>
        <p:nvSpPr>
          <p:cNvPr id="113" name="Rechteck 112"/>
          <p:cNvSpPr/>
          <p:nvPr/>
        </p:nvSpPr>
        <p:spPr>
          <a:xfrm>
            <a:off x="4618351" y="1546648"/>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F-CPU 01</a:t>
            </a:r>
          </a:p>
        </p:txBody>
      </p:sp>
      <p:sp>
        <p:nvSpPr>
          <p:cNvPr id="114" name="Rechteck 113"/>
          <p:cNvSpPr/>
          <p:nvPr/>
        </p:nvSpPr>
        <p:spPr>
          <a:xfrm>
            <a:off x="5770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15" name="Rechteck 114"/>
          <p:cNvSpPr/>
          <p:nvPr/>
        </p:nvSpPr>
        <p:spPr>
          <a:xfrm>
            <a:off x="5194351" y="1546648"/>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blank</a:t>
            </a:r>
          </a:p>
        </p:txBody>
      </p:sp>
      <p:sp>
        <p:nvSpPr>
          <p:cNvPr id="116" name="Rechteck 115"/>
          <p:cNvSpPr/>
          <p:nvPr/>
        </p:nvSpPr>
        <p:spPr>
          <a:xfrm>
            <a:off x="6058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17" name="Rechteck 116"/>
          <p:cNvSpPr/>
          <p:nvPr/>
        </p:nvSpPr>
        <p:spPr>
          <a:xfrm>
            <a:off x="6346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18" name="Rechteck 117"/>
          <p:cNvSpPr/>
          <p:nvPr/>
        </p:nvSpPr>
        <p:spPr>
          <a:xfrm>
            <a:off x="6634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19" name="Rechteck 118"/>
          <p:cNvSpPr>
            <a:spLocks/>
          </p:cNvSpPr>
          <p:nvPr/>
        </p:nvSpPr>
        <p:spPr>
          <a:xfrm>
            <a:off x="6922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20" name="Rechteck 119"/>
          <p:cNvSpPr/>
          <p:nvPr/>
        </p:nvSpPr>
        <p:spPr>
          <a:xfrm>
            <a:off x="7210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21" name="Rechteck 120"/>
          <p:cNvSpPr/>
          <p:nvPr/>
        </p:nvSpPr>
        <p:spPr>
          <a:xfrm>
            <a:off x="7498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22" name="Rechteck 121"/>
          <p:cNvSpPr/>
          <p:nvPr/>
        </p:nvSpPr>
        <p:spPr>
          <a:xfrm>
            <a:off x="7786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23" name="Rechteck 122"/>
          <p:cNvSpPr/>
          <p:nvPr/>
        </p:nvSpPr>
        <p:spPr>
          <a:xfrm>
            <a:off x="8074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24" name="Rechteck 123"/>
          <p:cNvSpPr/>
          <p:nvPr/>
        </p:nvSpPr>
        <p:spPr>
          <a:xfrm>
            <a:off x="8362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grpSp>
        <p:nvGrpSpPr>
          <p:cNvPr id="72" name="Gruppieren 71"/>
          <p:cNvGrpSpPr/>
          <p:nvPr/>
        </p:nvGrpSpPr>
        <p:grpSpPr>
          <a:xfrm>
            <a:off x="2747901" y="3535226"/>
            <a:ext cx="4608284" cy="8444"/>
            <a:chOff x="432924" y="3596344"/>
            <a:chExt cx="4608284" cy="8444"/>
          </a:xfrm>
        </p:grpSpPr>
        <p:cxnSp>
          <p:nvCxnSpPr>
            <p:cNvPr id="73" name="Gerade Verbindung 72"/>
            <p:cNvCxnSpPr/>
            <p:nvPr/>
          </p:nvCxnSpPr>
          <p:spPr>
            <a:xfrm flipH="1">
              <a:off x="4752000" y="3600000"/>
              <a:ext cx="28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nvCxnSpPr>
          <p:spPr>
            <a:xfrm flipH="1">
              <a:off x="4461869" y="3599538"/>
              <a:ext cx="57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nvCxnSpPr>
          <p:spPr>
            <a:xfrm flipH="1">
              <a:off x="4177208" y="3602801"/>
              <a:ext cx="86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nvCxnSpPr>
          <p:spPr>
            <a:xfrm flipH="1">
              <a:off x="3889208" y="3604788"/>
              <a:ext cx="115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nvCxnSpPr>
          <p:spPr>
            <a:xfrm flipH="1">
              <a:off x="3597869" y="3602767"/>
              <a:ext cx="144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nvCxnSpPr>
          <p:spPr>
            <a:xfrm flipH="1">
              <a:off x="3312000" y="3603881"/>
              <a:ext cx="172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nvCxnSpPr>
          <p:spPr>
            <a:xfrm flipH="1">
              <a:off x="3025208" y="3602801"/>
              <a:ext cx="201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nvCxnSpPr>
          <p:spPr>
            <a:xfrm flipH="1">
              <a:off x="2737208" y="3599962"/>
              <a:ext cx="230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nvCxnSpPr>
          <p:spPr>
            <a:xfrm flipH="1">
              <a:off x="2448924" y="3604788"/>
              <a:ext cx="259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nvCxnSpPr>
          <p:spPr>
            <a:xfrm flipH="1">
              <a:off x="2160924" y="3596344"/>
              <a:ext cx="288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nvCxnSpPr>
          <p:spPr>
            <a:xfrm>
              <a:off x="1872000" y="3602767"/>
              <a:ext cx="316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nvCxnSpPr>
          <p:spPr>
            <a:xfrm>
              <a:off x="1583374" y="3600000"/>
              <a:ext cx="345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nvCxnSpPr>
          <p:spPr>
            <a:xfrm>
              <a:off x="1295374" y="3602801"/>
              <a:ext cx="374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nvCxnSpPr>
          <p:spPr>
            <a:xfrm>
              <a:off x="1008924" y="3600496"/>
              <a:ext cx="403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nvCxnSpPr>
          <p:spPr>
            <a:xfrm>
              <a:off x="720000" y="3597507"/>
              <a:ext cx="432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nvCxnSpPr>
          <p:spPr>
            <a:xfrm>
              <a:off x="432924" y="3597507"/>
              <a:ext cx="460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54" name="Gruppieren 53"/>
          <p:cNvGrpSpPr/>
          <p:nvPr/>
        </p:nvGrpSpPr>
        <p:grpSpPr>
          <a:xfrm>
            <a:off x="4907400" y="1647116"/>
            <a:ext cx="3600000" cy="486649"/>
            <a:chOff x="2592000" y="1521716"/>
            <a:chExt cx="3600000" cy="486649"/>
          </a:xfrm>
          <a:solidFill>
            <a:schemeClr val="bg1">
              <a:lumMod val="75000"/>
            </a:schemeClr>
          </a:solidFill>
        </p:grpSpPr>
        <p:cxnSp>
          <p:nvCxnSpPr>
            <p:cNvPr id="55" name="Gerade Verbindung 54"/>
            <p:cNvCxnSpPr/>
            <p:nvPr/>
          </p:nvCxnSpPr>
          <p:spPr>
            <a:xfrm>
              <a:off x="2592000" y="1521716"/>
              <a:ext cx="1008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nvCxnSpPr>
          <p:spPr>
            <a:xfrm>
              <a:off x="2592000" y="1575716"/>
              <a:ext cx="1296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a:off x="2592000" y="1629716"/>
              <a:ext cx="1584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nvCxnSpPr>
          <p:spPr>
            <a:xfrm>
              <a:off x="2592000" y="1683716"/>
              <a:ext cx="1872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nvCxnSpPr>
          <p:spPr>
            <a:xfrm>
              <a:off x="2592000" y="1738064"/>
              <a:ext cx="2160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a:xfrm>
              <a:off x="2592000" y="1792064"/>
              <a:ext cx="2448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a:xfrm>
              <a:off x="2592000" y="1846064"/>
              <a:ext cx="2736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2592000" y="1900064"/>
              <a:ext cx="3024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nvCxnSpPr>
          <p:spPr>
            <a:xfrm>
              <a:off x="2592000" y="1954365"/>
              <a:ext cx="3312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a:xfrm>
              <a:off x="2592000" y="2008365"/>
              <a:ext cx="3600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1026"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252685" y="3308962"/>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252685" y="4351097"/>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4804184" y="2225272"/>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241039" y="4768447"/>
            <a:ext cx="206432" cy="179197"/>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Gerade Verbindung 70"/>
          <p:cNvCxnSpPr/>
          <p:nvPr/>
        </p:nvCxnSpPr>
        <p:spPr>
          <a:xfrm flipH="1" flipV="1">
            <a:off x="7305149" y="4433233"/>
            <a:ext cx="121" cy="396000"/>
          </a:xfrm>
          <a:prstGeom prst="line">
            <a:avLst/>
          </a:prstGeom>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135"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240784" y="5891426"/>
            <a:ext cx="206432" cy="17919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Gerade Verbindung 124"/>
          <p:cNvCxnSpPr/>
          <p:nvPr/>
        </p:nvCxnSpPr>
        <p:spPr>
          <a:xfrm flipH="1" flipV="1">
            <a:off x="7305111" y="5981025"/>
            <a:ext cx="1" cy="238423"/>
          </a:xfrm>
          <a:prstGeom prst="line">
            <a:avLst/>
          </a:prstGeom>
          <a:ln w="19050" cap="rnd">
            <a:solidFill>
              <a:srgbClr val="33CC33"/>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a:xfrm>
            <a:off x="4906351" y="2314767"/>
            <a:ext cx="2398852" cy="1073092"/>
            <a:chOff x="2592538" y="2201126"/>
            <a:chExt cx="2398852" cy="1227874"/>
          </a:xfrm>
        </p:grpSpPr>
        <p:cxnSp>
          <p:nvCxnSpPr>
            <p:cNvPr id="137" name="Gerade Verbindung 136"/>
            <p:cNvCxnSpPr>
              <a:stCxn id="138" idx="0"/>
            </p:cNvCxnSpPr>
            <p:nvPr/>
          </p:nvCxnSpPr>
          <p:spPr>
            <a:xfrm flipV="1">
              <a:off x="2592538" y="2201126"/>
              <a:ext cx="1050" cy="826779"/>
            </a:xfrm>
            <a:prstGeom prst="line">
              <a:avLst/>
            </a:prstGeom>
            <a:ln w="19050" cap="rnd">
              <a:solidFill>
                <a:srgbClr val="33CC3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38" name="Bogen 137"/>
            <p:cNvSpPr/>
            <p:nvPr/>
          </p:nvSpPr>
          <p:spPr>
            <a:xfrm rot="5400000" flipV="1">
              <a:off x="2631802" y="2907305"/>
              <a:ext cx="162672" cy="241200"/>
            </a:xfrm>
            <a:prstGeom prst="arc">
              <a:avLst/>
            </a:prstGeom>
            <a:ln w="19050" cap="rnd">
              <a:solidFill>
                <a:srgbClr val="33CC33"/>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prstClr val="black"/>
                </a:solidFill>
              </a:endParaRPr>
            </a:p>
          </p:txBody>
        </p:sp>
        <p:cxnSp>
          <p:nvCxnSpPr>
            <p:cNvPr id="139" name="Gerade Verbindung 138"/>
            <p:cNvCxnSpPr>
              <a:endCxn id="140" idx="2"/>
            </p:cNvCxnSpPr>
            <p:nvPr/>
          </p:nvCxnSpPr>
          <p:spPr>
            <a:xfrm>
              <a:off x="2717900" y="3109241"/>
              <a:ext cx="2152889" cy="0"/>
            </a:xfrm>
            <a:prstGeom prst="line">
              <a:avLst/>
            </a:prstGeom>
            <a:ln w="19050" cap="rnd">
              <a:solidFill>
                <a:srgbClr val="33CC33"/>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40" name="Bogen 139"/>
            <p:cNvSpPr/>
            <p:nvPr/>
          </p:nvSpPr>
          <p:spPr>
            <a:xfrm rot="5400000" flipH="1">
              <a:off x="4789453" y="3069977"/>
              <a:ext cx="162672" cy="241200"/>
            </a:xfrm>
            <a:prstGeom prst="arc">
              <a:avLst/>
            </a:prstGeom>
            <a:ln w="19050" cap="rnd">
              <a:solidFill>
                <a:srgbClr val="33CC33"/>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prstClr val="black"/>
                </a:solidFill>
              </a:endParaRPr>
            </a:p>
          </p:txBody>
        </p:sp>
        <p:cxnSp>
          <p:nvCxnSpPr>
            <p:cNvPr id="141" name="Gerade Verbindung 140"/>
            <p:cNvCxnSpPr/>
            <p:nvPr/>
          </p:nvCxnSpPr>
          <p:spPr>
            <a:xfrm flipH="1">
              <a:off x="4991389" y="3190577"/>
              <a:ext cx="1" cy="238423"/>
            </a:xfrm>
            <a:prstGeom prst="line">
              <a:avLst/>
            </a:prstGeom>
            <a:ln w="19050" cap="rnd">
              <a:solidFill>
                <a:srgbClr val="33CC3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28" name="Gruppieren 127"/>
          <p:cNvGrpSpPr/>
          <p:nvPr/>
        </p:nvGrpSpPr>
        <p:grpSpPr>
          <a:xfrm>
            <a:off x="2735716" y="5106671"/>
            <a:ext cx="4608284" cy="8444"/>
            <a:chOff x="432924" y="3596344"/>
            <a:chExt cx="4608284" cy="8444"/>
          </a:xfrm>
        </p:grpSpPr>
        <p:cxnSp>
          <p:nvCxnSpPr>
            <p:cNvPr id="129" name="Gerade Verbindung 128"/>
            <p:cNvCxnSpPr/>
            <p:nvPr/>
          </p:nvCxnSpPr>
          <p:spPr>
            <a:xfrm flipH="1">
              <a:off x="4752000" y="3600000"/>
              <a:ext cx="28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nvCxnSpPr>
          <p:spPr>
            <a:xfrm flipH="1">
              <a:off x="4461869" y="3599538"/>
              <a:ext cx="57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nvCxnSpPr>
          <p:spPr>
            <a:xfrm flipH="1">
              <a:off x="4177208" y="3602801"/>
              <a:ext cx="86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2" name="Gerade Verbindung 141"/>
            <p:cNvCxnSpPr/>
            <p:nvPr/>
          </p:nvCxnSpPr>
          <p:spPr>
            <a:xfrm flipH="1">
              <a:off x="3889208" y="3604788"/>
              <a:ext cx="115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3" name="Gerade Verbindung 142"/>
            <p:cNvCxnSpPr/>
            <p:nvPr/>
          </p:nvCxnSpPr>
          <p:spPr>
            <a:xfrm flipH="1">
              <a:off x="3597869" y="3602767"/>
              <a:ext cx="144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4" name="Gerade Verbindung 143"/>
            <p:cNvCxnSpPr/>
            <p:nvPr/>
          </p:nvCxnSpPr>
          <p:spPr>
            <a:xfrm flipH="1">
              <a:off x="3312000" y="3603881"/>
              <a:ext cx="172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5" name="Gerade Verbindung 144"/>
            <p:cNvCxnSpPr/>
            <p:nvPr/>
          </p:nvCxnSpPr>
          <p:spPr>
            <a:xfrm flipH="1">
              <a:off x="3025208" y="3602801"/>
              <a:ext cx="201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6" name="Gerade Verbindung 145"/>
            <p:cNvCxnSpPr/>
            <p:nvPr/>
          </p:nvCxnSpPr>
          <p:spPr>
            <a:xfrm flipH="1">
              <a:off x="2737208" y="3599962"/>
              <a:ext cx="230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7" name="Gerade Verbindung 146"/>
            <p:cNvCxnSpPr/>
            <p:nvPr/>
          </p:nvCxnSpPr>
          <p:spPr>
            <a:xfrm flipH="1">
              <a:off x="2448924" y="3604788"/>
              <a:ext cx="259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8" name="Gerade Verbindung 147"/>
            <p:cNvCxnSpPr/>
            <p:nvPr/>
          </p:nvCxnSpPr>
          <p:spPr>
            <a:xfrm flipH="1">
              <a:off x="2160924" y="3596344"/>
              <a:ext cx="288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nvCxnSpPr>
          <p:spPr>
            <a:xfrm>
              <a:off x="1872000" y="3602767"/>
              <a:ext cx="316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0" name="Gerade Verbindung 149"/>
            <p:cNvCxnSpPr/>
            <p:nvPr/>
          </p:nvCxnSpPr>
          <p:spPr>
            <a:xfrm>
              <a:off x="1583374" y="3600000"/>
              <a:ext cx="345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1" name="Gerade Verbindung 150"/>
            <p:cNvCxnSpPr/>
            <p:nvPr/>
          </p:nvCxnSpPr>
          <p:spPr>
            <a:xfrm>
              <a:off x="1295374" y="3602801"/>
              <a:ext cx="374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2" name="Gerade Verbindung 151"/>
            <p:cNvCxnSpPr/>
            <p:nvPr/>
          </p:nvCxnSpPr>
          <p:spPr>
            <a:xfrm>
              <a:off x="1008924" y="3600496"/>
              <a:ext cx="403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3" name="Gerade Verbindung 152"/>
            <p:cNvCxnSpPr/>
            <p:nvPr/>
          </p:nvCxnSpPr>
          <p:spPr>
            <a:xfrm>
              <a:off x="720000" y="3597507"/>
              <a:ext cx="432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4" name="Gerade Verbindung 153"/>
            <p:cNvCxnSpPr/>
            <p:nvPr/>
          </p:nvCxnSpPr>
          <p:spPr>
            <a:xfrm>
              <a:off x="432924" y="3597507"/>
              <a:ext cx="460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583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7"/>
                                        </p:tgtEl>
                                        <p:attrNameLst>
                                          <p:attrName>style.visibility</p:attrName>
                                        </p:attrNameLst>
                                      </p:cBhvr>
                                      <p:to>
                                        <p:strVal val="visible"/>
                                      </p:to>
                                    </p:set>
                                    <p:animEffect transition="in" filter="fade">
                                      <p:cBhvr>
                                        <p:cTn id="11" dur="500"/>
                                        <p:tgtEl>
                                          <p:spTgt spid="10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500"/>
                                        <p:tgtEl>
                                          <p:spTgt spid="11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500"/>
                                        <p:tgtEl>
                                          <p:spTgt spid="1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fade">
                                      <p:cBhvr>
                                        <p:cTn id="42" dur="500"/>
                                        <p:tgtEl>
                                          <p:spTgt spid="114"/>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fade">
                                      <p:cBhvr>
                                        <p:cTn id="46" dur="500"/>
                                        <p:tgtEl>
                                          <p:spTgt spid="1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fade">
                                      <p:cBhvr>
                                        <p:cTn id="50" dur="500"/>
                                        <p:tgtEl>
                                          <p:spTgt spid="117"/>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fade">
                                      <p:cBhvr>
                                        <p:cTn id="58" dur="500"/>
                                        <p:tgtEl>
                                          <p:spTgt spid="119"/>
                                        </p:tgtEl>
                                      </p:cBhvr>
                                    </p:animEffect>
                                  </p:childTnLst>
                                </p:cTn>
                              </p:par>
                            </p:childTnLst>
                          </p:cTn>
                        </p:par>
                        <p:par>
                          <p:cTn id="59" fill="hold">
                            <p:stCondLst>
                              <p:cond delay="2500"/>
                            </p:stCondLst>
                            <p:childTnLst>
                              <p:par>
                                <p:cTn id="60" presetID="10" presetClass="entr" presetSubtype="0" fill="hold" grpId="0" nodeType="after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fade">
                                      <p:cBhvr>
                                        <p:cTn id="62" dur="500"/>
                                        <p:tgtEl>
                                          <p:spTgt spid="120"/>
                                        </p:tgtEl>
                                      </p:cBhvr>
                                    </p:animEffect>
                                  </p:childTnLst>
                                </p:cTn>
                              </p:par>
                            </p:childTnLst>
                          </p:cTn>
                        </p:par>
                        <p:par>
                          <p:cTn id="63" fill="hold">
                            <p:stCondLst>
                              <p:cond delay="3000"/>
                            </p:stCondLst>
                            <p:childTnLst>
                              <p:par>
                                <p:cTn id="64" presetID="10" presetClass="entr" presetSubtype="0" fill="hold" grpId="0" nodeType="afterEffect">
                                  <p:stCondLst>
                                    <p:cond delay="0"/>
                                  </p:stCondLst>
                                  <p:childTnLst>
                                    <p:set>
                                      <p:cBhvr>
                                        <p:cTn id="65" dur="1" fill="hold">
                                          <p:stCondLst>
                                            <p:cond delay="0"/>
                                          </p:stCondLst>
                                        </p:cTn>
                                        <p:tgtEl>
                                          <p:spTgt spid="121"/>
                                        </p:tgtEl>
                                        <p:attrNameLst>
                                          <p:attrName>style.visibility</p:attrName>
                                        </p:attrNameLst>
                                      </p:cBhvr>
                                      <p:to>
                                        <p:strVal val="visible"/>
                                      </p:to>
                                    </p:set>
                                    <p:animEffect transition="in" filter="fade">
                                      <p:cBhvr>
                                        <p:cTn id="66" dur="500"/>
                                        <p:tgtEl>
                                          <p:spTgt spid="121"/>
                                        </p:tgtEl>
                                      </p:cBhvr>
                                    </p:animEffect>
                                  </p:childTnLst>
                                </p:cTn>
                              </p:par>
                            </p:childTnLst>
                          </p:cTn>
                        </p:par>
                        <p:par>
                          <p:cTn id="67" fill="hold">
                            <p:stCondLst>
                              <p:cond delay="3500"/>
                            </p:stCondLst>
                            <p:childTnLst>
                              <p:par>
                                <p:cTn id="68" presetID="10" presetClass="entr" presetSubtype="0" fill="hold" grpId="0" nodeType="after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fade">
                                      <p:cBhvr>
                                        <p:cTn id="70" dur="500"/>
                                        <p:tgtEl>
                                          <p:spTgt spid="122"/>
                                        </p:tgtEl>
                                      </p:cBhvr>
                                    </p:animEffect>
                                  </p:childTnLst>
                                </p:cTn>
                              </p:par>
                            </p:childTnLst>
                          </p:cTn>
                        </p:par>
                        <p:par>
                          <p:cTn id="71" fill="hold">
                            <p:stCondLst>
                              <p:cond delay="4000"/>
                            </p:stCondLst>
                            <p:childTnLst>
                              <p:par>
                                <p:cTn id="72" presetID="10" presetClass="entr" presetSubtype="0" fill="hold" grpId="0" nodeType="afterEffect">
                                  <p:stCondLst>
                                    <p:cond delay="0"/>
                                  </p:stCondLst>
                                  <p:childTnLst>
                                    <p:set>
                                      <p:cBhvr>
                                        <p:cTn id="73" dur="1" fill="hold">
                                          <p:stCondLst>
                                            <p:cond delay="0"/>
                                          </p:stCondLst>
                                        </p:cTn>
                                        <p:tgtEl>
                                          <p:spTgt spid="123"/>
                                        </p:tgtEl>
                                        <p:attrNameLst>
                                          <p:attrName>style.visibility</p:attrName>
                                        </p:attrNameLst>
                                      </p:cBhvr>
                                      <p:to>
                                        <p:strVal val="visible"/>
                                      </p:to>
                                    </p:set>
                                    <p:animEffect transition="in" filter="fade">
                                      <p:cBhvr>
                                        <p:cTn id="74" dur="500"/>
                                        <p:tgtEl>
                                          <p:spTgt spid="123"/>
                                        </p:tgtEl>
                                      </p:cBhvr>
                                    </p:animEffect>
                                  </p:childTnLst>
                                </p:cTn>
                              </p:par>
                            </p:childTnLst>
                          </p:cTn>
                        </p:par>
                        <p:par>
                          <p:cTn id="75" fill="hold">
                            <p:stCondLst>
                              <p:cond delay="4500"/>
                            </p:stCondLst>
                            <p:childTnLst>
                              <p:par>
                                <p:cTn id="76" presetID="10" presetClass="entr" presetSubtype="0" fill="hold" grpId="0" nodeType="afterEffect">
                                  <p:stCondLst>
                                    <p:cond delay="0"/>
                                  </p:stCondLst>
                                  <p:childTnLst>
                                    <p:set>
                                      <p:cBhvr>
                                        <p:cTn id="77" dur="1" fill="hold">
                                          <p:stCondLst>
                                            <p:cond delay="0"/>
                                          </p:stCondLst>
                                        </p:cTn>
                                        <p:tgtEl>
                                          <p:spTgt spid="124"/>
                                        </p:tgtEl>
                                        <p:attrNameLst>
                                          <p:attrName>style.visibility</p:attrName>
                                        </p:attrNameLst>
                                      </p:cBhvr>
                                      <p:to>
                                        <p:strVal val="visible"/>
                                      </p:to>
                                    </p:set>
                                    <p:animEffect transition="in" filter="fade">
                                      <p:cBhvr>
                                        <p:cTn id="78" dur="500"/>
                                        <p:tgtEl>
                                          <p:spTgt spid="12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childTnLst>
                          </p:cTn>
                        </p:par>
                        <p:par>
                          <p:cTn id="84" fill="hold">
                            <p:stCondLst>
                              <p:cond delay="500"/>
                            </p:stCondLst>
                            <p:childTnLst>
                              <p:par>
                                <p:cTn id="85" presetID="22" presetClass="entr" presetSubtype="8" fill="hold" nodeType="after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136"/>
                                        </p:tgtEl>
                                        <p:attrNameLst>
                                          <p:attrName>style.visibility</p:attrName>
                                        </p:attrNameLst>
                                      </p:cBhvr>
                                      <p:to>
                                        <p:strVal val="visible"/>
                                      </p:to>
                                    </p:set>
                                    <p:animEffect transition="in" filter="wipe(up)">
                                      <p:cBhvr>
                                        <p:cTn id="92" dur="500"/>
                                        <p:tgtEl>
                                          <p:spTgt spid="136"/>
                                        </p:tgtEl>
                                      </p:cBhvr>
                                    </p:animEffect>
                                  </p:childTnLst>
                                </p:cTn>
                              </p:par>
                              <p:par>
                                <p:cTn id="93" presetID="1" presetClass="entr" presetSubtype="0" fill="hold" nodeType="withEffect">
                                  <p:stCondLst>
                                    <p:cond delay="0"/>
                                  </p:stCondLst>
                                  <p:childTnLst>
                                    <p:set>
                                      <p:cBhvr>
                                        <p:cTn id="94" dur="1" fill="hold">
                                          <p:stCondLst>
                                            <p:cond delay="0"/>
                                          </p:stCondLst>
                                        </p:cTn>
                                        <p:tgtEl>
                                          <p:spTgt spid="133"/>
                                        </p:tgtEl>
                                        <p:attrNameLst>
                                          <p:attrName>style.visibility</p:attrName>
                                        </p:attrNameLst>
                                      </p:cBhvr>
                                      <p:to>
                                        <p:strVal val="visible"/>
                                      </p:to>
                                    </p:set>
                                  </p:childTnLst>
                                </p:cTn>
                              </p:par>
                            </p:childTnLst>
                          </p:cTn>
                        </p:par>
                        <p:par>
                          <p:cTn id="95" fill="hold">
                            <p:stCondLst>
                              <p:cond delay="50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par>
                                <p:cTn id="99" presetID="1" presetClass="entr" presetSubtype="0" fill="hold" nodeType="withEffect">
                                  <p:stCondLst>
                                    <p:cond delay="0"/>
                                  </p:stCondLst>
                                  <p:childTnLst>
                                    <p:set>
                                      <p:cBhvr>
                                        <p:cTn id="100" dur="1" fill="hold">
                                          <p:stCondLst>
                                            <p:cond delay="0"/>
                                          </p:stCondLst>
                                        </p:cTn>
                                        <p:tgtEl>
                                          <p:spTgt spid="10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2"/>
                                        </p:tgtEl>
                                        <p:attrNameLst>
                                          <p:attrName>style.visibility</p:attrName>
                                        </p:attrNameLst>
                                      </p:cBhvr>
                                      <p:to>
                                        <p:strVal val="visible"/>
                                      </p:to>
                                    </p:set>
                                  </p:childTnLst>
                                </p:cTn>
                              </p:par>
                            </p:childTnLst>
                          </p:cTn>
                        </p:par>
                        <p:par>
                          <p:cTn id="103" fill="hold">
                            <p:stCondLst>
                              <p:cond delay="1000"/>
                            </p:stCondLst>
                            <p:childTnLst>
                              <p:par>
                                <p:cTn id="104" presetID="22" presetClass="entr" presetSubtype="2" fill="hold" nodeType="after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wipe(right)">
                                      <p:cBhvr>
                                        <p:cTn id="106" dur="500"/>
                                        <p:tgtEl>
                                          <p:spTgt spid="72"/>
                                        </p:tgtEl>
                                      </p:cBhvr>
                                    </p:animEffect>
                                  </p:childTnLst>
                                </p:cTn>
                              </p:par>
                            </p:childTnLst>
                          </p:cTn>
                        </p:par>
                        <p:par>
                          <p:cTn id="107" fill="hold">
                            <p:stCondLst>
                              <p:cond delay="1500"/>
                            </p:stCondLst>
                            <p:childTnLst>
                              <p:par>
                                <p:cTn id="108" presetID="22" presetClass="entr" presetSubtype="1" fill="hold" nodeType="after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wipe(up)">
                                      <p:cBhvr>
                                        <p:cTn id="110" dur="500"/>
                                        <p:tgtEl>
                                          <p:spTgt spid="71"/>
                                        </p:tgtEl>
                                      </p:cBhvr>
                                    </p:animEffect>
                                  </p:childTnLst>
                                </p:cTn>
                              </p:par>
                            </p:childTnLst>
                          </p:cTn>
                        </p:par>
                        <p:par>
                          <p:cTn id="111" fill="hold">
                            <p:stCondLst>
                              <p:cond delay="2000"/>
                            </p:stCondLst>
                            <p:childTnLst>
                              <p:par>
                                <p:cTn id="112" presetID="10" presetClass="entr" presetSubtype="0" fill="hold" nodeType="after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fade">
                                      <p:cBhvr>
                                        <p:cTn id="114" dur="500"/>
                                        <p:tgtEl>
                                          <p:spTgt spid="31"/>
                                        </p:tgtEl>
                                      </p:cBhvr>
                                    </p:animEffect>
                                  </p:childTnLst>
                                </p:cTn>
                              </p:par>
                              <p:par>
                                <p:cTn id="115" presetID="1" presetClass="entr" presetSubtype="0" fill="hold" nodeType="withEffect">
                                  <p:stCondLst>
                                    <p:cond delay="0"/>
                                  </p:stCondLst>
                                  <p:childTnLst>
                                    <p:set>
                                      <p:cBhvr>
                                        <p:cTn id="116" dur="1" fill="hold">
                                          <p:stCondLst>
                                            <p:cond delay="0"/>
                                          </p:stCondLst>
                                        </p:cTn>
                                        <p:tgtEl>
                                          <p:spTgt spid="134"/>
                                        </p:tgtEl>
                                        <p:attrNameLst>
                                          <p:attrName>style.visibility</p:attrName>
                                        </p:attrNameLst>
                                      </p:cBhvr>
                                      <p:to>
                                        <p:strVal val="visible"/>
                                      </p:to>
                                    </p:set>
                                  </p:childTnLst>
                                </p:cTn>
                              </p:par>
                            </p:childTnLst>
                          </p:cTn>
                        </p:par>
                        <p:par>
                          <p:cTn id="117" fill="hold">
                            <p:stCondLst>
                              <p:cond delay="2500"/>
                            </p:stCondLst>
                            <p:childTnLst>
                              <p:par>
                                <p:cTn id="118" presetID="1"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childTnLst>
                                </p:cTn>
                              </p:par>
                            </p:childTnLst>
                          </p:cTn>
                        </p:par>
                        <p:par>
                          <p:cTn id="120" fill="hold">
                            <p:stCondLst>
                              <p:cond delay="2500"/>
                            </p:stCondLst>
                            <p:childTnLst>
                              <p:par>
                                <p:cTn id="121" presetID="22" presetClass="entr" presetSubtype="2" fill="hold" nodeType="afterEffect">
                                  <p:stCondLst>
                                    <p:cond delay="0"/>
                                  </p:stCondLst>
                                  <p:childTnLst>
                                    <p:set>
                                      <p:cBhvr>
                                        <p:cTn id="122" dur="1" fill="hold">
                                          <p:stCondLst>
                                            <p:cond delay="0"/>
                                          </p:stCondLst>
                                        </p:cTn>
                                        <p:tgtEl>
                                          <p:spTgt spid="128"/>
                                        </p:tgtEl>
                                        <p:attrNameLst>
                                          <p:attrName>style.visibility</p:attrName>
                                        </p:attrNameLst>
                                      </p:cBhvr>
                                      <p:to>
                                        <p:strVal val="visible"/>
                                      </p:to>
                                    </p:set>
                                    <p:animEffect transition="in" filter="wipe(right)">
                                      <p:cBhvr>
                                        <p:cTn id="123" dur="500"/>
                                        <p:tgtEl>
                                          <p:spTgt spid="128"/>
                                        </p:tgtEl>
                                      </p:cBhvr>
                                    </p:animEffect>
                                  </p:childTnLst>
                                </p:cTn>
                              </p:par>
                            </p:childTnLst>
                          </p:cTn>
                        </p:par>
                        <p:par>
                          <p:cTn id="124" fill="hold">
                            <p:stCondLst>
                              <p:cond delay="3000"/>
                            </p:stCondLst>
                            <p:childTnLst>
                              <p:par>
                                <p:cTn id="125" presetID="22" presetClass="entr" presetSubtype="1" fill="hold" nodeType="afterEffect">
                                  <p:stCondLst>
                                    <p:cond delay="0"/>
                                  </p:stCondLst>
                                  <p:childTnLst>
                                    <p:set>
                                      <p:cBhvr>
                                        <p:cTn id="126" dur="1" fill="hold">
                                          <p:stCondLst>
                                            <p:cond delay="0"/>
                                          </p:stCondLst>
                                        </p:cTn>
                                        <p:tgtEl>
                                          <p:spTgt spid="125"/>
                                        </p:tgtEl>
                                        <p:attrNameLst>
                                          <p:attrName>style.visibility</p:attrName>
                                        </p:attrNameLst>
                                      </p:cBhvr>
                                      <p:to>
                                        <p:strVal val="visible"/>
                                      </p:to>
                                    </p:set>
                                    <p:animEffect transition="in" filter="wipe(up)">
                                      <p:cBhvr>
                                        <p:cTn id="12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hteck 257"/>
          <p:cNvSpPr/>
          <p:nvPr/>
        </p:nvSpPr>
        <p:spPr>
          <a:xfrm>
            <a:off x="5194351" y="1546648"/>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blank</a:t>
            </a:r>
          </a:p>
        </p:txBody>
      </p:sp>
      <p:sp>
        <p:nvSpPr>
          <p:cNvPr id="84" name="Rechteck 83"/>
          <p:cNvSpPr/>
          <p:nvPr/>
        </p:nvSpPr>
        <p:spPr>
          <a:xfrm>
            <a:off x="2592000" y="1548000"/>
            <a:ext cx="604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sz="1600" b="1" dirty="0">
                <a:solidFill>
                  <a:prstClr val="white"/>
                </a:solidFill>
              </a:rPr>
              <a:t>F-BASE RACK 01</a:t>
            </a:r>
          </a:p>
        </p:txBody>
      </p:sp>
      <p:sp>
        <p:nvSpPr>
          <p:cNvPr id="157" name="Rechteck 156"/>
          <p:cNvSpPr/>
          <p:nvPr/>
        </p:nvSpPr>
        <p:spPr>
          <a:xfrm>
            <a:off x="5194351" y="1546648"/>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blank</a:t>
            </a:r>
          </a:p>
        </p:txBody>
      </p:sp>
      <p:sp>
        <p:nvSpPr>
          <p:cNvPr id="273" name="Rechteck 272"/>
          <p:cNvSpPr/>
          <p:nvPr/>
        </p:nvSpPr>
        <p:spPr>
          <a:xfrm>
            <a:off x="5196700" y="1548000"/>
            <a:ext cx="576000" cy="14400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F-CPU 01</a:t>
            </a:r>
          </a:p>
        </p:txBody>
      </p:sp>
      <p:grpSp>
        <p:nvGrpSpPr>
          <p:cNvPr id="85" name="Gruppieren 84"/>
          <p:cNvGrpSpPr/>
          <p:nvPr/>
        </p:nvGrpSpPr>
        <p:grpSpPr>
          <a:xfrm>
            <a:off x="2602351" y="3087599"/>
            <a:ext cx="6048000" cy="1440160"/>
            <a:chOff x="288000" y="3240000"/>
            <a:chExt cx="6048000" cy="1440160"/>
          </a:xfrm>
          <a:solidFill>
            <a:schemeClr val="bg1">
              <a:lumMod val="75000"/>
            </a:schemeClr>
          </a:solidFill>
        </p:grpSpPr>
        <p:sp>
          <p:nvSpPr>
            <p:cNvPr id="86" name="Rechteck 85"/>
            <p:cNvSpPr/>
            <p:nvPr/>
          </p:nvSpPr>
          <p:spPr>
            <a:xfrm>
              <a:off x="28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a:t>
              </a:r>
            </a:p>
          </p:txBody>
        </p:sp>
        <p:sp>
          <p:nvSpPr>
            <p:cNvPr id="87" name="Rechteck 86"/>
            <p:cNvSpPr/>
            <p:nvPr/>
          </p:nvSpPr>
          <p:spPr>
            <a:xfrm>
              <a:off x="58547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#2</a:t>
              </a:r>
            </a:p>
          </p:txBody>
        </p:sp>
        <p:sp>
          <p:nvSpPr>
            <p:cNvPr id="88" name="Rechteck 87"/>
            <p:cNvSpPr/>
            <p:nvPr/>
          </p:nvSpPr>
          <p:spPr>
            <a:xfrm>
              <a:off x="864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#3</a:t>
              </a:r>
            </a:p>
          </p:txBody>
        </p:sp>
        <p:sp>
          <p:nvSpPr>
            <p:cNvPr id="89" name="Rechteck 88"/>
            <p:cNvSpPr/>
            <p:nvPr/>
          </p:nvSpPr>
          <p:spPr>
            <a:xfrm>
              <a:off x="1152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#4</a:t>
              </a:r>
            </a:p>
          </p:txBody>
        </p:sp>
        <p:sp>
          <p:nvSpPr>
            <p:cNvPr id="90" name="Rechteck 89"/>
            <p:cNvSpPr/>
            <p:nvPr/>
          </p:nvSpPr>
          <p:spPr>
            <a:xfrm>
              <a:off x="1440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#5</a:t>
              </a:r>
            </a:p>
          </p:txBody>
        </p:sp>
        <p:sp>
          <p:nvSpPr>
            <p:cNvPr id="91" name="Rechteck 90"/>
            <p:cNvSpPr/>
            <p:nvPr/>
          </p:nvSpPr>
          <p:spPr>
            <a:xfrm>
              <a:off x="172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#6</a:t>
              </a:r>
            </a:p>
          </p:txBody>
        </p:sp>
        <p:sp>
          <p:nvSpPr>
            <p:cNvPr id="92" name="Rechteck 91"/>
            <p:cNvSpPr/>
            <p:nvPr/>
          </p:nvSpPr>
          <p:spPr>
            <a:xfrm>
              <a:off x="2304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#8</a:t>
              </a:r>
            </a:p>
          </p:txBody>
        </p:sp>
        <p:sp>
          <p:nvSpPr>
            <p:cNvPr id="93" name="Rechteck 92"/>
            <p:cNvSpPr/>
            <p:nvPr/>
          </p:nvSpPr>
          <p:spPr>
            <a:xfrm>
              <a:off x="2016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#7</a:t>
              </a:r>
            </a:p>
          </p:txBody>
        </p:sp>
        <p:sp>
          <p:nvSpPr>
            <p:cNvPr id="94" name="Rechteck 93"/>
            <p:cNvSpPr/>
            <p:nvPr/>
          </p:nvSpPr>
          <p:spPr>
            <a:xfrm>
              <a:off x="2592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#9</a:t>
              </a:r>
            </a:p>
          </p:txBody>
        </p:sp>
        <p:sp>
          <p:nvSpPr>
            <p:cNvPr id="95" name="Rechteck 94"/>
            <p:cNvSpPr/>
            <p:nvPr/>
          </p:nvSpPr>
          <p:spPr>
            <a:xfrm>
              <a:off x="2880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#10</a:t>
              </a:r>
            </a:p>
          </p:txBody>
        </p:sp>
        <p:sp>
          <p:nvSpPr>
            <p:cNvPr id="96" name="Rechteck 95"/>
            <p:cNvSpPr/>
            <p:nvPr/>
          </p:nvSpPr>
          <p:spPr>
            <a:xfrm>
              <a:off x="316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#11</a:t>
              </a:r>
            </a:p>
          </p:txBody>
        </p:sp>
        <p:sp>
          <p:nvSpPr>
            <p:cNvPr id="97" name="Rechteck 96"/>
            <p:cNvSpPr/>
            <p:nvPr/>
          </p:nvSpPr>
          <p:spPr>
            <a:xfrm>
              <a:off x="3456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#12</a:t>
              </a:r>
            </a:p>
          </p:txBody>
        </p:sp>
        <p:sp>
          <p:nvSpPr>
            <p:cNvPr id="98" name="Rechteck 97"/>
            <p:cNvSpPr/>
            <p:nvPr/>
          </p:nvSpPr>
          <p:spPr>
            <a:xfrm>
              <a:off x="3744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#13</a:t>
              </a:r>
            </a:p>
          </p:txBody>
        </p:sp>
        <p:sp>
          <p:nvSpPr>
            <p:cNvPr id="99" name="Rechteck 98"/>
            <p:cNvSpPr/>
            <p:nvPr/>
          </p:nvSpPr>
          <p:spPr>
            <a:xfrm>
              <a:off x="4032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#14</a:t>
              </a:r>
            </a:p>
          </p:txBody>
        </p:sp>
        <p:sp>
          <p:nvSpPr>
            <p:cNvPr id="100" name="Rechteck 99"/>
            <p:cNvSpPr/>
            <p:nvPr/>
          </p:nvSpPr>
          <p:spPr>
            <a:xfrm>
              <a:off x="4320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#15</a:t>
              </a:r>
            </a:p>
          </p:txBody>
        </p:sp>
        <p:sp>
          <p:nvSpPr>
            <p:cNvPr id="101" name="Rechteck 100"/>
            <p:cNvSpPr/>
            <p:nvPr/>
          </p:nvSpPr>
          <p:spPr>
            <a:xfrm>
              <a:off x="460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#16</a:t>
              </a:r>
            </a:p>
          </p:txBody>
        </p:sp>
        <p:sp>
          <p:nvSpPr>
            <p:cNvPr id="102" name="Rechteck 101"/>
            <p:cNvSpPr/>
            <p:nvPr/>
          </p:nvSpPr>
          <p:spPr>
            <a:xfrm>
              <a:off x="4896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F-IOP 01</a:t>
              </a:r>
            </a:p>
          </p:txBody>
        </p:sp>
        <p:sp>
          <p:nvSpPr>
            <p:cNvPr id="103" name="Rechteck 102"/>
            <p:cNvSpPr/>
            <p:nvPr/>
          </p:nvSpPr>
          <p:spPr>
            <a:xfrm>
              <a:off x="5184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104" name="Rechteck 103"/>
            <p:cNvSpPr/>
            <p:nvPr/>
          </p:nvSpPr>
          <p:spPr>
            <a:xfrm>
              <a:off x="5472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105" name="Rechteck 104"/>
            <p:cNvSpPr/>
            <p:nvPr/>
          </p:nvSpPr>
          <p:spPr>
            <a:xfrm>
              <a:off x="5760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106" name="Rechteck 105"/>
            <p:cNvSpPr/>
            <p:nvPr/>
          </p:nvSpPr>
          <p:spPr>
            <a:xfrm>
              <a:off x="6048000" y="324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grpSp>
      <p:grpSp>
        <p:nvGrpSpPr>
          <p:cNvPr id="8" name="Gruppieren 7"/>
          <p:cNvGrpSpPr/>
          <p:nvPr/>
        </p:nvGrpSpPr>
        <p:grpSpPr>
          <a:xfrm>
            <a:off x="2592000" y="4659974"/>
            <a:ext cx="6048000" cy="1440160"/>
            <a:chOff x="2592000" y="4659974"/>
            <a:chExt cx="6048000" cy="1440160"/>
          </a:xfrm>
        </p:grpSpPr>
        <p:sp>
          <p:nvSpPr>
            <p:cNvPr id="256" name="Rechteck 255"/>
            <p:cNvSpPr/>
            <p:nvPr/>
          </p:nvSpPr>
          <p:spPr>
            <a:xfrm>
              <a:off x="6916000" y="4662223"/>
              <a:ext cx="288000" cy="143791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#16</a:t>
              </a:r>
            </a:p>
          </p:txBody>
        </p:sp>
        <p:grpSp>
          <p:nvGrpSpPr>
            <p:cNvPr id="107" name="Gruppieren 106"/>
            <p:cNvGrpSpPr/>
            <p:nvPr/>
          </p:nvGrpSpPr>
          <p:grpSpPr>
            <a:xfrm>
              <a:off x="2592000" y="4659974"/>
              <a:ext cx="6048000" cy="1440160"/>
              <a:chOff x="288000" y="4860000"/>
              <a:chExt cx="6048000" cy="1440160"/>
            </a:xfrm>
            <a:solidFill>
              <a:schemeClr val="bg1">
                <a:lumMod val="75000"/>
              </a:schemeClr>
            </a:solidFill>
          </p:grpSpPr>
          <p:sp>
            <p:nvSpPr>
              <p:cNvPr id="108" name="Rechteck 107"/>
              <p:cNvSpPr/>
              <p:nvPr/>
            </p:nvSpPr>
            <p:spPr>
              <a:xfrm>
                <a:off x="288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a:t>
                </a:r>
              </a:p>
            </p:txBody>
          </p:sp>
          <p:sp>
            <p:nvSpPr>
              <p:cNvPr id="109" name="Rechteck 108"/>
              <p:cNvSpPr/>
              <p:nvPr/>
            </p:nvSpPr>
            <p:spPr>
              <a:xfrm>
                <a:off x="58547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#2</a:t>
                </a:r>
              </a:p>
            </p:txBody>
          </p:sp>
          <p:sp>
            <p:nvSpPr>
              <p:cNvPr id="110" name="Rechteck 109"/>
              <p:cNvSpPr/>
              <p:nvPr/>
            </p:nvSpPr>
            <p:spPr>
              <a:xfrm>
                <a:off x="864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#3</a:t>
                </a:r>
              </a:p>
            </p:txBody>
          </p:sp>
          <p:sp>
            <p:nvSpPr>
              <p:cNvPr id="111" name="Rechteck 110"/>
              <p:cNvSpPr/>
              <p:nvPr/>
            </p:nvSpPr>
            <p:spPr>
              <a:xfrm>
                <a:off x="1152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#4</a:t>
                </a:r>
              </a:p>
            </p:txBody>
          </p:sp>
          <p:sp>
            <p:nvSpPr>
              <p:cNvPr id="112" name="Rechteck 111"/>
              <p:cNvSpPr/>
              <p:nvPr/>
            </p:nvSpPr>
            <p:spPr>
              <a:xfrm>
                <a:off x="1440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#5</a:t>
                </a:r>
              </a:p>
            </p:txBody>
          </p:sp>
          <p:sp>
            <p:nvSpPr>
              <p:cNvPr id="113" name="Rechteck 112"/>
              <p:cNvSpPr/>
              <p:nvPr/>
            </p:nvSpPr>
            <p:spPr>
              <a:xfrm>
                <a:off x="1728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#6</a:t>
                </a:r>
              </a:p>
            </p:txBody>
          </p:sp>
          <p:sp>
            <p:nvSpPr>
              <p:cNvPr id="114" name="Rechteck 113"/>
              <p:cNvSpPr/>
              <p:nvPr/>
            </p:nvSpPr>
            <p:spPr>
              <a:xfrm>
                <a:off x="2304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#8</a:t>
                </a:r>
              </a:p>
            </p:txBody>
          </p:sp>
          <p:sp>
            <p:nvSpPr>
              <p:cNvPr id="115" name="Rechteck 114"/>
              <p:cNvSpPr/>
              <p:nvPr/>
            </p:nvSpPr>
            <p:spPr>
              <a:xfrm>
                <a:off x="2016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#7</a:t>
                </a:r>
              </a:p>
            </p:txBody>
          </p:sp>
          <p:sp>
            <p:nvSpPr>
              <p:cNvPr id="116" name="Rechteck 115"/>
              <p:cNvSpPr/>
              <p:nvPr/>
            </p:nvSpPr>
            <p:spPr>
              <a:xfrm>
                <a:off x="2592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#9</a:t>
                </a:r>
              </a:p>
            </p:txBody>
          </p:sp>
          <p:sp>
            <p:nvSpPr>
              <p:cNvPr id="117" name="Rechteck 116"/>
              <p:cNvSpPr/>
              <p:nvPr/>
            </p:nvSpPr>
            <p:spPr>
              <a:xfrm>
                <a:off x="2880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#10</a:t>
                </a:r>
              </a:p>
            </p:txBody>
          </p:sp>
          <p:sp>
            <p:nvSpPr>
              <p:cNvPr id="118" name="Rechteck 117"/>
              <p:cNvSpPr/>
              <p:nvPr/>
            </p:nvSpPr>
            <p:spPr>
              <a:xfrm>
                <a:off x="3168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#11</a:t>
                </a:r>
              </a:p>
            </p:txBody>
          </p:sp>
          <p:sp>
            <p:nvSpPr>
              <p:cNvPr id="119" name="Rechteck 118"/>
              <p:cNvSpPr/>
              <p:nvPr/>
            </p:nvSpPr>
            <p:spPr>
              <a:xfrm>
                <a:off x="3456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#12</a:t>
                </a:r>
              </a:p>
            </p:txBody>
          </p:sp>
          <p:sp>
            <p:nvSpPr>
              <p:cNvPr id="120" name="Rechteck 119"/>
              <p:cNvSpPr/>
              <p:nvPr/>
            </p:nvSpPr>
            <p:spPr>
              <a:xfrm>
                <a:off x="3744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#13</a:t>
                </a:r>
              </a:p>
            </p:txBody>
          </p:sp>
          <p:sp>
            <p:nvSpPr>
              <p:cNvPr id="121" name="Rechteck 120"/>
              <p:cNvSpPr/>
              <p:nvPr/>
            </p:nvSpPr>
            <p:spPr>
              <a:xfrm>
                <a:off x="4032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#14</a:t>
                </a:r>
              </a:p>
            </p:txBody>
          </p:sp>
          <p:sp>
            <p:nvSpPr>
              <p:cNvPr id="122" name="Rechteck 121"/>
              <p:cNvSpPr/>
              <p:nvPr/>
            </p:nvSpPr>
            <p:spPr>
              <a:xfrm>
                <a:off x="4320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I/O #15</a:t>
                </a:r>
              </a:p>
            </p:txBody>
          </p:sp>
          <p:sp>
            <p:nvSpPr>
              <p:cNvPr id="124" name="Rechteck 123"/>
              <p:cNvSpPr/>
              <p:nvPr/>
            </p:nvSpPr>
            <p:spPr>
              <a:xfrm>
                <a:off x="4896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F-IOP 01</a:t>
                </a:r>
              </a:p>
            </p:txBody>
          </p:sp>
          <p:sp>
            <p:nvSpPr>
              <p:cNvPr id="125" name="Rechteck 124"/>
              <p:cNvSpPr/>
              <p:nvPr/>
            </p:nvSpPr>
            <p:spPr>
              <a:xfrm>
                <a:off x="5184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126" name="Rechteck 125"/>
              <p:cNvSpPr/>
              <p:nvPr/>
            </p:nvSpPr>
            <p:spPr>
              <a:xfrm>
                <a:off x="5472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127" name="Rechteck 126"/>
              <p:cNvSpPr/>
              <p:nvPr/>
            </p:nvSpPr>
            <p:spPr>
              <a:xfrm>
                <a:off x="5760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sp>
            <p:nvSpPr>
              <p:cNvPr id="128" name="Rechteck 127"/>
              <p:cNvSpPr/>
              <p:nvPr/>
            </p:nvSpPr>
            <p:spPr>
              <a:xfrm>
                <a:off x="6048000" y="4860000"/>
                <a:ext cx="288000" cy="144016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 7133</a:t>
                </a:r>
              </a:p>
            </p:txBody>
          </p:sp>
        </p:grpSp>
      </p:grpSp>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24</a:t>
            </a:fld>
            <a:endParaRPr lang="de-DE">
              <a:solidFill>
                <a:srgbClr val="435055">
                  <a:tint val="75000"/>
                </a:srgbClr>
              </a:solidFill>
            </a:endParaRPr>
          </a:p>
        </p:txBody>
      </p:sp>
      <p:graphicFrame>
        <p:nvGraphicFramePr>
          <p:cNvPr id="7" name="Tabelle 6"/>
          <p:cNvGraphicFramePr>
            <a:graphicFrameLocks noGrp="1"/>
          </p:cNvGraphicFramePr>
          <p:nvPr>
            <p:extLst>
              <p:ext uri="{D42A27DB-BD31-4B8C-83A1-F6EECF244321}">
                <p14:modId xmlns:p14="http://schemas.microsoft.com/office/powerpoint/2010/main" val="3794815889"/>
              </p:ext>
            </p:extLst>
          </p:nvPr>
        </p:nvGraphicFramePr>
        <p:xfrm>
          <a:off x="425513" y="549275"/>
          <a:ext cx="7928137" cy="728640"/>
        </p:xfrm>
        <a:graphic>
          <a:graphicData uri="http://schemas.openxmlformats.org/drawingml/2006/table">
            <a:tbl>
              <a:tblPr firstRow="1" bandRow="1">
                <a:tableStyleId>{5C22544A-7EE6-4342-B048-85BDC9FD1C3A}</a:tableStyleId>
              </a:tblPr>
              <a:tblGrid>
                <a:gridCol w="7928137">
                  <a:extLst>
                    <a:ext uri="{9D8B030D-6E8A-4147-A177-3AD203B41FA5}">
                      <a16:colId xmlns:a16="http://schemas.microsoft.com/office/drawing/2014/main" val="3344256779"/>
                    </a:ext>
                  </a:extLst>
                </a:gridCol>
              </a:tblGrid>
              <a:tr h="489533">
                <a:tc>
                  <a:txBody>
                    <a:bodyPr/>
                    <a:lstStyle/>
                    <a:p>
                      <a:r>
                        <a:rPr lang="en-GB" sz="3600" dirty="0"/>
                        <a:t>H51X – SIL3 architecture redundant</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48" name="Rechteck 147"/>
          <p:cNvSpPr/>
          <p:nvPr/>
        </p:nvSpPr>
        <p:spPr>
          <a:xfrm>
            <a:off x="2602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49" name="Rechteck 148"/>
          <p:cNvSpPr/>
          <p:nvPr/>
        </p:nvSpPr>
        <p:spPr>
          <a:xfrm>
            <a:off x="2890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50" name="Rechteck 149"/>
          <p:cNvSpPr/>
          <p:nvPr/>
        </p:nvSpPr>
        <p:spPr>
          <a:xfrm>
            <a:off x="3178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51" name="Rechteck 150"/>
          <p:cNvSpPr/>
          <p:nvPr/>
        </p:nvSpPr>
        <p:spPr>
          <a:xfrm>
            <a:off x="3466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52" name="Rechteck 151"/>
          <p:cNvSpPr/>
          <p:nvPr/>
        </p:nvSpPr>
        <p:spPr>
          <a:xfrm>
            <a:off x="3754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01</a:t>
            </a:r>
          </a:p>
        </p:txBody>
      </p:sp>
      <p:sp>
        <p:nvSpPr>
          <p:cNvPr id="153" name="Rechteck 152"/>
          <p:cNvSpPr/>
          <p:nvPr/>
        </p:nvSpPr>
        <p:spPr>
          <a:xfrm>
            <a:off x="4042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02</a:t>
            </a:r>
          </a:p>
        </p:txBody>
      </p:sp>
      <p:sp>
        <p:nvSpPr>
          <p:cNvPr id="154" name="Rechteck 153"/>
          <p:cNvSpPr/>
          <p:nvPr/>
        </p:nvSpPr>
        <p:spPr>
          <a:xfrm>
            <a:off x="4330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F-PWR 02</a:t>
            </a:r>
          </a:p>
        </p:txBody>
      </p:sp>
      <p:sp>
        <p:nvSpPr>
          <p:cNvPr id="155" name="Rechteck 154"/>
          <p:cNvSpPr/>
          <p:nvPr/>
        </p:nvSpPr>
        <p:spPr>
          <a:xfrm>
            <a:off x="4618351" y="1546648"/>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F-CPU 01</a:t>
            </a:r>
          </a:p>
        </p:txBody>
      </p:sp>
      <p:sp>
        <p:nvSpPr>
          <p:cNvPr id="156" name="Rechteck 155"/>
          <p:cNvSpPr/>
          <p:nvPr/>
        </p:nvSpPr>
        <p:spPr>
          <a:xfrm>
            <a:off x="5770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58" name="Rechteck 157"/>
          <p:cNvSpPr/>
          <p:nvPr/>
        </p:nvSpPr>
        <p:spPr>
          <a:xfrm>
            <a:off x="6058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59" name="Rechteck 158"/>
          <p:cNvSpPr/>
          <p:nvPr/>
        </p:nvSpPr>
        <p:spPr>
          <a:xfrm>
            <a:off x="6346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60" name="Rechteck 159"/>
          <p:cNvSpPr/>
          <p:nvPr/>
        </p:nvSpPr>
        <p:spPr>
          <a:xfrm>
            <a:off x="6634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61" name="Rechteck 160"/>
          <p:cNvSpPr>
            <a:spLocks/>
          </p:cNvSpPr>
          <p:nvPr/>
        </p:nvSpPr>
        <p:spPr>
          <a:xfrm>
            <a:off x="6922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62" name="Rechteck 161"/>
          <p:cNvSpPr/>
          <p:nvPr/>
        </p:nvSpPr>
        <p:spPr>
          <a:xfrm>
            <a:off x="7210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63" name="Rechteck 162"/>
          <p:cNvSpPr/>
          <p:nvPr/>
        </p:nvSpPr>
        <p:spPr>
          <a:xfrm>
            <a:off x="7498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64" name="Rechteck 163"/>
          <p:cNvSpPr/>
          <p:nvPr/>
        </p:nvSpPr>
        <p:spPr>
          <a:xfrm>
            <a:off x="7786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65" name="Rechteck 164"/>
          <p:cNvSpPr/>
          <p:nvPr/>
        </p:nvSpPr>
        <p:spPr>
          <a:xfrm>
            <a:off x="8074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sp>
        <p:nvSpPr>
          <p:cNvPr id="166" name="Rechteck 165"/>
          <p:cNvSpPr/>
          <p:nvPr/>
        </p:nvSpPr>
        <p:spPr>
          <a:xfrm>
            <a:off x="8362351" y="1546648"/>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b="1" dirty="0">
                <a:solidFill>
                  <a:prstClr val="white"/>
                </a:solidFill>
              </a:rPr>
              <a:t>F-COM 01</a:t>
            </a:r>
          </a:p>
        </p:txBody>
      </p:sp>
      <p:grpSp>
        <p:nvGrpSpPr>
          <p:cNvPr id="208" name="Gruppieren 207"/>
          <p:cNvGrpSpPr/>
          <p:nvPr/>
        </p:nvGrpSpPr>
        <p:grpSpPr>
          <a:xfrm>
            <a:off x="4907400" y="1647116"/>
            <a:ext cx="3600000" cy="486649"/>
            <a:chOff x="2592000" y="1521716"/>
            <a:chExt cx="3600000" cy="486649"/>
          </a:xfrm>
          <a:solidFill>
            <a:schemeClr val="bg1">
              <a:lumMod val="75000"/>
            </a:schemeClr>
          </a:solidFill>
        </p:grpSpPr>
        <p:cxnSp>
          <p:nvCxnSpPr>
            <p:cNvPr id="209" name="Gerade Verbindung 208"/>
            <p:cNvCxnSpPr/>
            <p:nvPr/>
          </p:nvCxnSpPr>
          <p:spPr>
            <a:xfrm>
              <a:off x="2592000" y="1521716"/>
              <a:ext cx="1008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nvCxnSpPr>
          <p:spPr>
            <a:xfrm>
              <a:off x="2592000" y="1575716"/>
              <a:ext cx="1296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nvCxnSpPr>
          <p:spPr>
            <a:xfrm>
              <a:off x="2592000" y="1629716"/>
              <a:ext cx="1584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nvCxnSpPr>
          <p:spPr>
            <a:xfrm>
              <a:off x="2592000" y="1683716"/>
              <a:ext cx="1872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nvCxnSpPr>
          <p:spPr>
            <a:xfrm>
              <a:off x="2592000" y="1738064"/>
              <a:ext cx="2160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nvCxnSpPr>
          <p:spPr>
            <a:xfrm>
              <a:off x="2592000" y="1792064"/>
              <a:ext cx="2448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nvCxnSpPr>
          <p:spPr>
            <a:xfrm>
              <a:off x="2592000" y="1846064"/>
              <a:ext cx="2736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nvCxnSpPr>
          <p:spPr>
            <a:xfrm>
              <a:off x="2592000" y="1900064"/>
              <a:ext cx="3024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nvCxnSpPr>
          <p:spPr>
            <a:xfrm>
              <a:off x="2592000" y="1954365"/>
              <a:ext cx="3312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nvCxnSpPr>
          <p:spPr>
            <a:xfrm>
              <a:off x="2592000" y="2008365"/>
              <a:ext cx="3600000" cy="0"/>
            </a:xfrm>
            <a:prstGeom prst="line">
              <a:avLst/>
            </a:prstGeom>
            <a:grpFill/>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275" name="Textfeld 274"/>
          <p:cNvSpPr txBox="1"/>
          <p:nvPr/>
        </p:nvSpPr>
        <p:spPr>
          <a:xfrm>
            <a:off x="9180515" y="1439999"/>
            <a:ext cx="2460500" cy="3539430"/>
          </a:xfrm>
          <a:prstGeom prst="rect">
            <a:avLst/>
          </a:prstGeom>
          <a:noFill/>
        </p:spPr>
        <p:txBody>
          <a:bodyPr wrap="square" rtlCol="0">
            <a:spAutoFit/>
          </a:bodyPr>
          <a:lstStyle/>
          <a:p>
            <a:r>
              <a:rPr lang="en-GB" sz="1600" b="1" u="sng" dirty="0">
                <a:solidFill>
                  <a:prstClr val="white"/>
                </a:solidFill>
              </a:rPr>
              <a:t>System Configuration:</a:t>
            </a:r>
          </a:p>
          <a:p>
            <a:pPr marL="285750" indent="-285750">
              <a:buFontTx/>
              <a:buChar char="-"/>
            </a:pPr>
            <a:endParaRPr lang="en-GB" sz="1600" dirty="0">
              <a:solidFill>
                <a:prstClr val="white"/>
              </a:solidFill>
            </a:endParaRPr>
          </a:p>
          <a:p>
            <a:pPr marL="285750" indent="-285750">
              <a:buFontTx/>
              <a:buChar char="-"/>
            </a:pPr>
            <a:r>
              <a:rPr lang="en-GB" sz="1600" dirty="0">
                <a:solidFill>
                  <a:prstClr val="white"/>
                </a:solidFill>
              </a:rPr>
              <a:t>max. 16  I/O extension racks</a:t>
            </a:r>
          </a:p>
          <a:p>
            <a:pPr marL="285750" indent="-285750">
              <a:buFontTx/>
              <a:buChar char="-"/>
            </a:pPr>
            <a:endParaRPr lang="en-GB" sz="1600" dirty="0">
              <a:solidFill>
                <a:prstClr val="white"/>
              </a:solidFill>
            </a:endParaRPr>
          </a:p>
          <a:p>
            <a:pPr marL="285750" indent="-285750">
              <a:buFontTx/>
              <a:buChar char="-"/>
            </a:pPr>
            <a:r>
              <a:rPr lang="en-GB" sz="1600" dirty="0">
                <a:solidFill>
                  <a:prstClr val="white"/>
                </a:solidFill>
              </a:rPr>
              <a:t>2 ring structures</a:t>
            </a:r>
          </a:p>
          <a:p>
            <a:pPr marL="285750" indent="-285750">
              <a:buFontTx/>
              <a:buChar char="-"/>
            </a:pPr>
            <a:endParaRPr lang="en-GB" sz="1600" dirty="0">
              <a:solidFill>
                <a:prstClr val="white"/>
              </a:solidFill>
            </a:endParaRPr>
          </a:p>
          <a:p>
            <a:pPr marL="285750" indent="-285750">
              <a:buFontTx/>
              <a:buChar char="-"/>
            </a:pPr>
            <a:r>
              <a:rPr lang="en-GB" sz="1600" dirty="0">
                <a:solidFill>
                  <a:prstClr val="white"/>
                </a:solidFill>
              </a:rPr>
              <a:t>Advantage:</a:t>
            </a:r>
            <a:br>
              <a:rPr lang="en-GB" sz="1600" dirty="0">
                <a:solidFill>
                  <a:prstClr val="white"/>
                </a:solidFill>
              </a:rPr>
            </a:br>
            <a:r>
              <a:rPr lang="en-GB" sz="1600" dirty="0">
                <a:solidFill>
                  <a:prstClr val="white"/>
                </a:solidFill>
              </a:rPr>
              <a:t>Fault tolerance</a:t>
            </a:r>
          </a:p>
          <a:p>
            <a:pPr marL="285750" indent="-285750">
              <a:buFontTx/>
              <a:buChar char="-"/>
            </a:pPr>
            <a:r>
              <a:rPr lang="en-GB" sz="1600" dirty="0">
                <a:solidFill>
                  <a:prstClr val="white"/>
                </a:solidFill>
              </a:rPr>
              <a:t>E.g. exchange of I/O extension racks without loosing connection to other I/O extension racks.</a:t>
            </a:r>
          </a:p>
        </p:txBody>
      </p:sp>
      <p:cxnSp>
        <p:nvCxnSpPr>
          <p:cNvPr id="221" name="Gerade Verbindung 220"/>
          <p:cNvCxnSpPr/>
          <p:nvPr/>
        </p:nvCxnSpPr>
        <p:spPr>
          <a:xfrm>
            <a:off x="4906353" y="2186542"/>
            <a:ext cx="584355" cy="0"/>
          </a:xfrm>
          <a:prstGeom prst="line">
            <a:avLst/>
          </a:prstGeom>
          <a:grpFill/>
          <a:ln w="19050" cap="rnd">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167"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252685" y="3308962"/>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252685" y="4351097"/>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4804184" y="2225272"/>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241039" y="4768447"/>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240784" y="5891426"/>
            <a:ext cx="206432" cy="179197"/>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Gerade Verbindung 40"/>
          <p:cNvCxnSpPr/>
          <p:nvPr/>
        </p:nvCxnSpPr>
        <p:spPr>
          <a:xfrm flipH="1" flipV="1">
            <a:off x="7399579" y="4432415"/>
            <a:ext cx="121" cy="39600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7" name="Gerade Verbindung 146"/>
          <p:cNvCxnSpPr/>
          <p:nvPr/>
        </p:nvCxnSpPr>
        <p:spPr>
          <a:xfrm flipH="1" flipV="1">
            <a:off x="7305149" y="4433233"/>
            <a:ext cx="121" cy="396000"/>
          </a:xfrm>
          <a:prstGeom prst="line">
            <a:avLst/>
          </a:prstGeom>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nvCxnSpPr>
        <p:spPr>
          <a:xfrm flipH="1" flipV="1">
            <a:off x="7305111" y="5981025"/>
            <a:ext cx="1" cy="238423"/>
          </a:xfrm>
          <a:prstGeom prst="line">
            <a:avLst/>
          </a:prstGeom>
          <a:ln w="19050" cap="rnd">
            <a:solidFill>
              <a:srgbClr val="33CC33"/>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grpSp>
        <p:nvGrpSpPr>
          <p:cNvPr id="168" name="Gruppieren 167"/>
          <p:cNvGrpSpPr/>
          <p:nvPr/>
        </p:nvGrpSpPr>
        <p:grpSpPr>
          <a:xfrm>
            <a:off x="4906351" y="2314767"/>
            <a:ext cx="2398852" cy="1073092"/>
            <a:chOff x="2592538" y="2201126"/>
            <a:chExt cx="2398852" cy="1227874"/>
          </a:xfrm>
        </p:grpSpPr>
        <p:cxnSp>
          <p:nvCxnSpPr>
            <p:cNvPr id="169" name="Gerade Verbindung 168"/>
            <p:cNvCxnSpPr>
              <a:stCxn id="170" idx="0"/>
            </p:cNvCxnSpPr>
            <p:nvPr/>
          </p:nvCxnSpPr>
          <p:spPr>
            <a:xfrm flipV="1">
              <a:off x="2592538" y="2201126"/>
              <a:ext cx="1050" cy="826779"/>
            </a:xfrm>
            <a:prstGeom prst="line">
              <a:avLst/>
            </a:prstGeom>
            <a:ln w="19050" cap="rnd">
              <a:solidFill>
                <a:srgbClr val="33CC3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70" name="Bogen 169"/>
            <p:cNvSpPr/>
            <p:nvPr/>
          </p:nvSpPr>
          <p:spPr>
            <a:xfrm rot="5400000" flipV="1">
              <a:off x="2631802" y="2907305"/>
              <a:ext cx="162672" cy="241200"/>
            </a:xfrm>
            <a:prstGeom prst="arc">
              <a:avLst/>
            </a:prstGeom>
            <a:ln w="19050" cap="rnd">
              <a:solidFill>
                <a:srgbClr val="33CC33"/>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prstClr val="black"/>
                </a:solidFill>
              </a:endParaRPr>
            </a:p>
          </p:txBody>
        </p:sp>
        <p:cxnSp>
          <p:nvCxnSpPr>
            <p:cNvPr id="171" name="Gerade Verbindung 170"/>
            <p:cNvCxnSpPr>
              <a:endCxn id="172" idx="2"/>
            </p:cNvCxnSpPr>
            <p:nvPr/>
          </p:nvCxnSpPr>
          <p:spPr>
            <a:xfrm>
              <a:off x="2717900" y="3109241"/>
              <a:ext cx="2152889" cy="0"/>
            </a:xfrm>
            <a:prstGeom prst="line">
              <a:avLst/>
            </a:prstGeom>
            <a:ln w="19050" cap="rnd">
              <a:solidFill>
                <a:srgbClr val="33CC33"/>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2" name="Bogen 171"/>
            <p:cNvSpPr/>
            <p:nvPr/>
          </p:nvSpPr>
          <p:spPr>
            <a:xfrm rot="5400000" flipH="1">
              <a:off x="4789453" y="3069977"/>
              <a:ext cx="162672" cy="241200"/>
            </a:xfrm>
            <a:prstGeom prst="arc">
              <a:avLst/>
            </a:prstGeom>
            <a:ln w="19050" cap="rnd">
              <a:solidFill>
                <a:srgbClr val="33CC33"/>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prstClr val="black"/>
                </a:solidFill>
              </a:endParaRPr>
            </a:p>
          </p:txBody>
        </p:sp>
        <p:cxnSp>
          <p:nvCxnSpPr>
            <p:cNvPr id="173" name="Gerade Verbindung 172"/>
            <p:cNvCxnSpPr/>
            <p:nvPr/>
          </p:nvCxnSpPr>
          <p:spPr>
            <a:xfrm flipH="1">
              <a:off x="4991389" y="3190577"/>
              <a:ext cx="1" cy="238423"/>
            </a:xfrm>
            <a:prstGeom prst="line">
              <a:avLst/>
            </a:prstGeom>
            <a:ln w="19050" cap="rnd">
              <a:solidFill>
                <a:srgbClr val="33CC3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178"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5376961" y="2222658"/>
            <a:ext cx="206432" cy="179197"/>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uppieren 29"/>
          <p:cNvGrpSpPr/>
          <p:nvPr/>
        </p:nvGrpSpPr>
        <p:grpSpPr>
          <a:xfrm>
            <a:off x="5362368" y="2314768"/>
            <a:ext cx="3572095" cy="3898502"/>
            <a:chOff x="3045546" y="2258216"/>
            <a:chExt cx="3407990" cy="4133184"/>
          </a:xfrm>
        </p:grpSpPr>
        <p:sp>
          <p:nvSpPr>
            <p:cNvPr id="31" name="Bogen 30"/>
            <p:cNvSpPr/>
            <p:nvPr/>
          </p:nvSpPr>
          <p:spPr>
            <a:xfrm rot="16200000">
              <a:off x="3084810" y="2218952"/>
              <a:ext cx="162672" cy="241200"/>
            </a:xfrm>
            <a:prstGeom prst="arc">
              <a:avLst/>
            </a:prstGeom>
            <a:ln w="19050" cap="rnd">
              <a:solidFill>
                <a:srgbClr val="CC0000"/>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black"/>
                </a:solidFill>
              </a:endParaRPr>
            </a:p>
          </p:txBody>
        </p:sp>
        <p:sp>
          <p:nvSpPr>
            <p:cNvPr id="32" name="Bogen 31"/>
            <p:cNvSpPr/>
            <p:nvPr/>
          </p:nvSpPr>
          <p:spPr>
            <a:xfrm rot="5400000" flipV="1">
              <a:off x="3084810" y="2795016"/>
              <a:ext cx="162672" cy="241200"/>
            </a:xfrm>
            <a:prstGeom prst="arc">
              <a:avLst/>
            </a:prstGeom>
            <a:ln w="19050" cap="rnd">
              <a:solidFill>
                <a:srgbClr val="CC0000"/>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black"/>
                </a:solidFill>
              </a:endParaRPr>
            </a:p>
          </p:txBody>
        </p:sp>
        <p:cxnSp>
          <p:nvCxnSpPr>
            <p:cNvPr id="33" name="Gerade Verbindung 32"/>
            <p:cNvCxnSpPr/>
            <p:nvPr/>
          </p:nvCxnSpPr>
          <p:spPr>
            <a:xfrm>
              <a:off x="3045546" y="2339551"/>
              <a:ext cx="0" cy="576065"/>
            </a:xfrm>
            <a:prstGeom prst="line">
              <a:avLst/>
            </a:prstGeom>
            <a:ln w="19050" cap="rnd">
              <a:solidFill>
                <a:srgbClr val="CC0000"/>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a:xfrm>
              <a:off x="3168000" y="2996952"/>
              <a:ext cx="3204200" cy="0"/>
            </a:xfrm>
            <a:prstGeom prst="line">
              <a:avLst/>
            </a:prstGeom>
            <a:ln w="19050" cap="rnd">
              <a:solidFill>
                <a:srgbClr val="CC0000"/>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5" name="Bogen 34"/>
            <p:cNvSpPr/>
            <p:nvPr/>
          </p:nvSpPr>
          <p:spPr>
            <a:xfrm>
              <a:off x="6290864" y="2996952"/>
              <a:ext cx="162672" cy="241200"/>
            </a:xfrm>
            <a:prstGeom prst="arc">
              <a:avLst/>
            </a:prstGeom>
            <a:ln w="19050" cap="rnd">
              <a:solidFill>
                <a:srgbClr val="CC0000"/>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black"/>
                </a:solidFill>
              </a:endParaRPr>
            </a:p>
          </p:txBody>
        </p:sp>
        <p:cxnSp>
          <p:nvCxnSpPr>
            <p:cNvPr id="36" name="Gerade Verbindung 35"/>
            <p:cNvCxnSpPr>
              <a:endCxn id="35" idx="2"/>
            </p:cNvCxnSpPr>
            <p:nvPr/>
          </p:nvCxnSpPr>
          <p:spPr>
            <a:xfrm flipV="1">
              <a:off x="6448872" y="3117552"/>
              <a:ext cx="4664" cy="3191768"/>
            </a:xfrm>
            <a:prstGeom prst="line">
              <a:avLst/>
            </a:prstGeom>
            <a:ln w="19050" cap="rnd">
              <a:solidFill>
                <a:srgbClr val="CC0000"/>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7" name="Bogen 36"/>
            <p:cNvSpPr/>
            <p:nvPr/>
          </p:nvSpPr>
          <p:spPr>
            <a:xfrm rot="5400000">
              <a:off x="6246936" y="6189462"/>
              <a:ext cx="162672" cy="241200"/>
            </a:xfrm>
            <a:prstGeom prst="arc">
              <a:avLst/>
            </a:prstGeom>
            <a:ln w="19050" cap="rnd">
              <a:solidFill>
                <a:srgbClr val="CC000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black"/>
                </a:solidFill>
              </a:endParaRPr>
            </a:p>
          </p:txBody>
        </p:sp>
        <p:cxnSp>
          <p:nvCxnSpPr>
            <p:cNvPr id="38" name="Gerade Verbindung 37"/>
            <p:cNvCxnSpPr>
              <a:endCxn id="39" idx="2"/>
            </p:cNvCxnSpPr>
            <p:nvPr/>
          </p:nvCxnSpPr>
          <p:spPr>
            <a:xfrm flipH="1" flipV="1">
              <a:off x="5119284" y="6391399"/>
              <a:ext cx="1131739" cy="1"/>
            </a:xfrm>
            <a:prstGeom prst="line">
              <a:avLst/>
            </a:prstGeom>
            <a:ln w="19050" cap="rnd">
              <a:solidFill>
                <a:srgbClr val="CC000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9" name="Bogen 38"/>
            <p:cNvSpPr/>
            <p:nvPr/>
          </p:nvSpPr>
          <p:spPr>
            <a:xfrm rot="16200000" flipH="1">
              <a:off x="5037948" y="6189463"/>
              <a:ext cx="162671" cy="241200"/>
            </a:xfrm>
            <a:prstGeom prst="arc">
              <a:avLst/>
            </a:prstGeom>
            <a:ln w="19050" cap="rnd">
              <a:solidFill>
                <a:srgbClr val="CC000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black"/>
                </a:solidFill>
              </a:endParaRPr>
            </a:p>
          </p:txBody>
        </p:sp>
        <p:cxnSp>
          <p:nvCxnSpPr>
            <p:cNvPr id="40" name="Gerade Verbindung 39"/>
            <p:cNvCxnSpPr/>
            <p:nvPr/>
          </p:nvCxnSpPr>
          <p:spPr>
            <a:xfrm flipV="1">
              <a:off x="4995881" y="6146619"/>
              <a:ext cx="0" cy="144015"/>
            </a:xfrm>
            <a:prstGeom prst="line">
              <a:avLst/>
            </a:prstGeom>
            <a:ln w="19050" cap="rnd">
              <a:solidFill>
                <a:srgbClr val="CC0000"/>
              </a:solidFill>
              <a:prstDash val="sysDash"/>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a:off x="5480177" y="2401855"/>
            <a:ext cx="3024000" cy="486649"/>
            <a:chOff x="2591581" y="2313329"/>
            <a:chExt cx="3024000" cy="486649"/>
          </a:xfrm>
        </p:grpSpPr>
        <p:cxnSp>
          <p:nvCxnSpPr>
            <p:cNvPr id="20" name="Gerade Verbindung 19"/>
            <p:cNvCxnSpPr/>
            <p:nvPr/>
          </p:nvCxnSpPr>
          <p:spPr>
            <a:xfrm>
              <a:off x="2591581" y="2313329"/>
              <a:ext cx="432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a:xfrm>
              <a:off x="2591581" y="2367329"/>
              <a:ext cx="720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a:xfrm>
              <a:off x="2591581" y="2421329"/>
              <a:ext cx="1008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a:off x="2591581" y="2475329"/>
              <a:ext cx="1296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a:off x="2591581" y="2529677"/>
              <a:ext cx="1584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a:off x="2591581" y="2583677"/>
              <a:ext cx="1872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a:xfrm>
              <a:off x="2591581" y="2637677"/>
              <a:ext cx="2160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a:xfrm>
              <a:off x="2591581" y="2691677"/>
              <a:ext cx="2448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a:xfrm>
              <a:off x="2591581" y="2745978"/>
              <a:ext cx="2736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a:off x="2591581" y="2799978"/>
              <a:ext cx="3024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p:nvGrpSpPr>
        <p:grpSpPr>
          <a:xfrm>
            <a:off x="2747901" y="3535226"/>
            <a:ext cx="4608284" cy="8444"/>
            <a:chOff x="432924" y="3596344"/>
            <a:chExt cx="4608284" cy="8444"/>
          </a:xfrm>
        </p:grpSpPr>
        <p:cxnSp>
          <p:nvCxnSpPr>
            <p:cNvPr id="180" name="Gerade Verbindung 179"/>
            <p:cNvCxnSpPr/>
            <p:nvPr/>
          </p:nvCxnSpPr>
          <p:spPr>
            <a:xfrm flipH="1">
              <a:off x="4752000" y="3600000"/>
              <a:ext cx="28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nvCxnSpPr>
          <p:spPr>
            <a:xfrm flipH="1">
              <a:off x="4461869" y="3599538"/>
              <a:ext cx="57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nvCxnSpPr>
          <p:spPr>
            <a:xfrm flipH="1">
              <a:off x="4177208" y="3602801"/>
              <a:ext cx="86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nvCxnSpPr>
          <p:spPr>
            <a:xfrm flipH="1">
              <a:off x="3889208" y="3604788"/>
              <a:ext cx="115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nvCxnSpPr>
          <p:spPr>
            <a:xfrm flipH="1">
              <a:off x="3597869" y="3602767"/>
              <a:ext cx="144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nvCxnSpPr>
          <p:spPr>
            <a:xfrm flipH="1">
              <a:off x="3312000" y="3603881"/>
              <a:ext cx="172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nvCxnSpPr>
          <p:spPr>
            <a:xfrm flipH="1">
              <a:off x="3025208" y="3602801"/>
              <a:ext cx="201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nvCxnSpPr>
          <p:spPr>
            <a:xfrm flipH="1">
              <a:off x="2737208" y="3599962"/>
              <a:ext cx="230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nvCxnSpPr>
          <p:spPr>
            <a:xfrm flipH="1">
              <a:off x="2448924" y="3604788"/>
              <a:ext cx="259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nvCxnSpPr>
          <p:spPr>
            <a:xfrm flipH="1">
              <a:off x="2160924" y="3596344"/>
              <a:ext cx="288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nvCxnSpPr>
          <p:spPr>
            <a:xfrm>
              <a:off x="1872000" y="3602767"/>
              <a:ext cx="316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nvCxnSpPr>
          <p:spPr>
            <a:xfrm>
              <a:off x="1583374" y="3600000"/>
              <a:ext cx="345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nvCxnSpPr>
          <p:spPr>
            <a:xfrm>
              <a:off x="1295374" y="3602801"/>
              <a:ext cx="374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nvCxnSpPr>
          <p:spPr>
            <a:xfrm>
              <a:off x="1008924" y="3600496"/>
              <a:ext cx="403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nvCxnSpPr>
          <p:spPr>
            <a:xfrm>
              <a:off x="720000" y="3597507"/>
              <a:ext cx="432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nvCxnSpPr>
          <p:spPr>
            <a:xfrm>
              <a:off x="432924" y="3597507"/>
              <a:ext cx="460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96" name="Gruppieren 195"/>
          <p:cNvGrpSpPr/>
          <p:nvPr/>
        </p:nvGrpSpPr>
        <p:grpSpPr>
          <a:xfrm>
            <a:off x="2735716" y="5106671"/>
            <a:ext cx="4608284" cy="8444"/>
            <a:chOff x="432924" y="3596344"/>
            <a:chExt cx="4608284" cy="8444"/>
          </a:xfrm>
        </p:grpSpPr>
        <p:cxnSp>
          <p:nvCxnSpPr>
            <p:cNvPr id="197" name="Gerade Verbindung 196"/>
            <p:cNvCxnSpPr/>
            <p:nvPr/>
          </p:nvCxnSpPr>
          <p:spPr>
            <a:xfrm flipH="1">
              <a:off x="4752000" y="3600000"/>
              <a:ext cx="28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nvCxnSpPr>
          <p:spPr>
            <a:xfrm flipH="1">
              <a:off x="4461869" y="3599538"/>
              <a:ext cx="57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nvCxnSpPr>
          <p:spPr>
            <a:xfrm flipH="1">
              <a:off x="4177208" y="3602801"/>
              <a:ext cx="86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nvCxnSpPr>
          <p:spPr>
            <a:xfrm flipH="1">
              <a:off x="3889208" y="3604788"/>
              <a:ext cx="115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nvCxnSpPr>
          <p:spPr>
            <a:xfrm flipH="1">
              <a:off x="3597869" y="3602767"/>
              <a:ext cx="144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nvCxnSpPr>
          <p:spPr>
            <a:xfrm flipH="1">
              <a:off x="3312000" y="3603881"/>
              <a:ext cx="172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nvCxnSpPr>
          <p:spPr>
            <a:xfrm flipH="1">
              <a:off x="3025208" y="3602801"/>
              <a:ext cx="201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nvCxnSpPr>
          <p:spPr>
            <a:xfrm flipH="1">
              <a:off x="2737208" y="3599962"/>
              <a:ext cx="230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nvCxnSpPr>
          <p:spPr>
            <a:xfrm flipH="1">
              <a:off x="2448924" y="3604788"/>
              <a:ext cx="259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nvCxnSpPr>
          <p:spPr>
            <a:xfrm flipH="1">
              <a:off x="2160924" y="3596344"/>
              <a:ext cx="288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nvCxnSpPr>
          <p:spPr>
            <a:xfrm>
              <a:off x="1872000" y="3602767"/>
              <a:ext cx="316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nvCxnSpPr>
          <p:spPr>
            <a:xfrm>
              <a:off x="1583374" y="3600000"/>
              <a:ext cx="345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nvCxnSpPr>
          <p:spPr>
            <a:xfrm>
              <a:off x="1295374" y="3602801"/>
              <a:ext cx="374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nvCxnSpPr>
          <p:spPr>
            <a:xfrm>
              <a:off x="1008924" y="3600496"/>
              <a:ext cx="403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nvCxnSpPr>
          <p:spPr>
            <a:xfrm>
              <a:off x="720000" y="3597507"/>
              <a:ext cx="432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nvCxnSpPr>
          <p:spPr>
            <a:xfrm>
              <a:off x="432924" y="3597507"/>
              <a:ext cx="460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1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up)">
                                      <p:cBhvr>
                                        <p:cTn id="14" dur="500"/>
                                        <p:tgtEl>
                                          <p:spTgt spid="30"/>
                                        </p:tgtEl>
                                      </p:cBhvr>
                                    </p:animEffect>
                                  </p:childTnLst>
                                </p:cTn>
                              </p:par>
                              <p:par>
                                <p:cTn id="15" presetID="1" presetClass="entr" presetSubtype="0" fill="hold" nodeType="withEffect">
                                  <p:stCondLst>
                                    <p:cond delay="0"/>
                                  </p:stCondLst>
                                  <p:childTnLst>
                                    <p:set>
                                      <p:cBhvr>
                                        <p:cTn id="16" dur="1" fill="hold">
                                          <p:stCondLst>
                                            <p:cond delay="0"/>
                                          </p:stCondLst>
                                        </p:cTn>
                                        <p:tgtEl>
                                          <p:spTgt spid="178"/>
                                        </p:tgtEl>
                                        <p:attrNameLst>
                                          <p:attrName>style.visibility</p:attrName>
                                        </p:attrNameLst>
                                      </p:cBhvr>
                                      <p:to>
                                        <p:strVal val="visible"/>
                                      </p:to>
                                    </p:se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21"/>
                                        </p:tgtEl>
                                        <p:attrNameLst>
                                          <p:attrName>style.visibility</p:attrName>
                                        </p:attrNameLst>
                                      </p:cBhvr>
                                      <p:to>
                                        <p:strVal val="visible"/>
                                      </p:to>
                                    </p:set>
                                    <p:animEffect transition="in" filter="wipe(left)">
                                      <p:cBhvr>
                                        <p:cTn id="25"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C17CB22B-77CA-413B-B5DC-FA4C6FD2248E}"/>
              </a:ext>
            </a:extLst>
          </p:cNvPr>
          <p:cNvSpPr/>
          <p:nvPr/>
        </p:nvSpPr>
        <p:spPr>
          <a:xfrm>
            <a:off x="211206" y="212813"/>
            <a:ext cx="11766551" cy="6091239"/>
          </a:xfrm>
          <a:prstGeom prst="rect">
            <a:avLst/>
          </a:prstGeom>
          <a:gradFill flip="none" rotWithShape="1">
            <a:gsLst>
              <a:gs pos="0">
                <a:srgbClr val="747156"/>
              </a:gs>
              <a:gs pos="85000">
                <a:srgbClr val="00000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62D4F3BB-B72B-493D-81C7-6C1AC2F0E8E6}"/>
              </a:ext>
            </a:extLst>
          </p:cNvPr>
          <p:cNvSpPr/>
          <p:nvPr/>
        </p:nvSpPr>
        <p:spPr>
          <a:xfrm>
            <a:off x="333420" y="2805594"/>
            <a:ext cx="2689439" cy="1200329"/>
          </a:xfrm>
          <a:prstGeom prst="rect">
            <a:avLst/>
          </a:prstGeom>
        </p:spPr>
        <p:txBody>
          <a:bodyPr wrap="square">
            <a:spAutoFit/>
          </a:bodyPr>
          <a:lstStyle/>
          <a:p>
            <a:pPr>
              <a:buClr>
                <a:prstClr val="white"/>
              </a:buClr>
              <a:buSzPct val="25000"/>
            </a:pPr>
            <a:r>
              <a:rPr lang="en-US" dirty="0">
                <a:solidFill>
                  <a:srgbClr val="FFFFFF"/>
                </a:solidFill>
              </a:rPr>
              <a:t>The flexible, scalable safety control system for a wide range of applications.</a:t>
            </a:r>
          </a:p>
        </p:txBody>
      </p:sp>
      <p:grpSp>
        <p:nvGrpSpPr>
          <p:cNvPr id="18" name="Group 4">
            <a:extLst>
              <a:ext uri="{FF2B5EF4-FFF2-40B4-BE49-F238E27FC236}">
                <a16:creationId xmlns:a16="http://schemas.microsoft.com/office/drawing/2014/main" id="{561229C9-6774-4A8A-827D-541618B183E1}"/>
              </a:ext>
            </a:extLst>
          </p:cNvPr>
          <p:cNvGrpSpPr>
            <a:grpSpLocks noChangeAspect="1"/>
          </p:cNvGrpSpPr>
          <p:nvPr/>
        </p:nvGrpSpPr>
        <p:grpSpPr bwMode="auto">
          <a:xfrm>
            <a:off x="425509" y="2189163"/>
            <a:ext cx="1871663" cy="442912"/>
            <a:chOff x="268" y="1379"/>
            <a:chExt cx="1179" cy="279"/>
          </a:xfrm>
        </p:grpSpPr>
        <p:sp>
          <p:nvSpPr>
            <p:cNvPr id="19" name="Freeform 5">
              <a:extLst>
                <a:ext uri="{FF2B5EF4-FFF2-40B4-BE49-F238E27FC236}">
                  <a16:creationId xmlns:a16="http://schemas.microsoft.com/office/drawing/2014/main" id="{D9493D0A-81CA-4B1D-8FFA-343E1C40601C}"/>
                </a:ext>
              </a:extLst>
            </p:cNvPr>
            <p:cNvSpPr>
              <a:spLocks/>
            </p:cNvSpPr>
            <p:nvPr/>
          </p:nvSpPr>
          <p:spPr bwMode="auto">
            <a:xfrm>
              <a:off x="268" y="1383"/>
              <a:ext cx="194" cy="236"/>
            </a:xfrm>
            <a:custGeom>
              <a:avLst/>
              <a:gdLst>
                <a:gd name="T0" fmla="*/ 194 w 194"/>
                <a:gd name="T1" fmla="*/ 236 h 236"/>
                <a:gd name="T2" fmla="*/ 139 w 194"/>
                <a:gd name="T3" fmla="*/ 236 h 236"/>
                <a:gd name="T4" fmla="*/ 139 w 194"/>
                <a:gd name="T5" fmla="*/ 137 h 236"/>
                <a:gd name="T6" fmla="*/ 56 w 194"/>
                <a:gd name="T7" fmla="*/ 137 h 236"/>
                <a:gd name="T8" fmla="*/ 56 w 194"/>
                <a:gd name="T9" fmla="*/ 236 h 236"/>
                <a:gd name="T10" fmla="*/ 0 w 194"/>
                <a:gd name="T11" fmla="*/ 236 h 236"/>
                <a:gd name="T12" fmla="*/ 0 w 194"/>
                <a:gd name="T13" fmla="*/ 0 h 236"/>
                <a:gd name="T14" fmla="*/ 56 w 194"/>
                <a:gd name="T15" fmla="*/ 0 h 236"/>
                <a:gd name="T16" fmla="*/ 56 w 194"/>
                <a:gd name="T17" fmla="*/ 94 h 236"/>
                <a:gd name="T18" fmla="*/ 139 w 194"/>
                <a:gd name="T19" fmla="*/ 94 h 236"/>
                <a:gd name="T20" fmla="*/ 139 w 194"/>
                <a:gd name="T21" fmla="*/ 0 h 236"/>
                <a:gd name="T22" fmla="*/ 194 w 194"/>
                <a:gd name="T23" fmla="*/ 0 h 236"/>
                <a:gd name="T24" fmla="*/ 194 w 194"/>
                <a:gd name="T25"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236">
                  <a:moveTo>
                    <a:pt x="194" y="236"/>
                  </a:moveTo>
                  <a:lnTo>
                    <a:pt x="139" y="236"/>
                  </a:lnTo>
                  <a:lnTo>
                    <a:pt x="139" y="137"/>
                  </a:lnTo>
                  <a:lnTo>
                    <a:pt x="56" y="137"/>
                  </a:lnTo>
                  <a:lnTo>
                    <a:pt x="56" y="236"/>
                  </a:lnTo>
                  <a:lnTo>
                    <a:pt x="0" y="236"/>
                  </a:lnTo>
                  <a:lnTo>
                    <a:pt x="0" y="0"/>
                  </a:lnTo>
                  <a:lnTo>
                    <a:pt x="56" y="0"/>
                  </a:lnTo>
                  <a:lnTo>
                    <a:pt x="56" y="94"/>
                  </a:lnTo>
                  <a:lnTo>
                    <a:pt x="139" y="94"/>
                  </a:lnTo>
                  <a:lnTo>
                    <a:pt x="139" y="0"/>
                  </a:lnTo>
                  <a:lnTo>
                    <a:pt x="194" y="0"/>
                  </a:lnTo>
                  <a:lnTo>
                    <a:pt x="194" y="2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6">
              <a:extLst>
                <a:ext uri="{FF2B5EF4-FFF2-40B4-BE49-F238E27FC236}">
                  <a16:creationId xmlns:a16="http://schemas.microsoft.com/office/drawing/2014/main" id="{C2248CEF-6505-425A-A29A-7A28CE1E479A}"/>
                </a:ext>
              </a:extLst>
            </p:cNvPr>
            <p:cNvSpPr>
              <a:spLocks noChangeArrowheads="1"/>
            </p:cNvSpPr>
            <p:nvPr/>
          </p:nvSpPr>
          <p:spPr bwMode="auto">
            <a:xfrm>
              <a:off x="492" y="1383"/>
              <a:ext cx="57" cy="2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7">
              <a:extLst>
                <a:ext uri="{FF2B5EF4-FFF2-40B4-BE49-F238E27FC236}">
                  <a16:creationId xmlns:a16="http://schemas.microsoft.com/office/drawing/2014/main" id="{8085D7EC-4FCA-4CDF-93E8-B90D173D813D}"/>
                </a:ext>
              </a:extLst>
            </p:cNvPr>
            <p:cNvSpPr>
              <a:spLocks noEditPoints="1"/>
            </p:cNvSpPr>
            <p:nvPr/>
          </p:nvSpPr>
          <p:spPr bwMode="auto">
            <a:xfrm>
              <a:off x="580" y="1379"/>
              <a:ext cx="187" cy="279"/>
            </a:xfrm>
            <a:custGeom>
              <a:avLst/>
              <a:gdLst>
                <a:gd name="T0" fmla="*/ 106 w 106"/>
                <a:gd name="T1" fmla="*/ 72 h 156"/>
                <a:gd name="T2" fmla="*/ 100 w 106"/>
                <a:gd name="T3" fmla="*/ 105 h 156"/>
                <a:gd name="T4" fmla="*/ 83 w 106"/>
                <a:gd name="T5" fmla="*/ 127 h 156"/>
                <a:gd name="T6" fmla="*/ 106 w 106"/>
                <a:gd name="T7" fmla="*/ 145 h 156"/>
                <a:gd name="T8" fmla="*/ 94 w 106"/>
                <a:gd name="T9" fmla="*/ 156 h 156"/>
                <a:gd name="T10" fmla="*/ 67 w 106"/>
                <a:gd name="T11" fmla="*/ 134 h 156"/>
                <a:gd name="T12" fmla="*/ 53 w 106"/>
                <a:gd name="T13" fmla="*/ 136 h 156"/>
                <a:gd name="T14" fmla="*/ 25 w 106"/>
                <a:gd name="T15" fmla="*/ 128 h 156"/>
                <a:gd name="T16" fmla="*/ 7 w 106"/>
                <a:gd name="T17" fmla="*/ 106 h 156"/>
                <a:gd name="T18" fmla="*/ 0 w 106"/>
                <a:gd name="T19" fmla="*/ 74 h 156"/>
                <a:gd name="T20" fmla="*/ 0 w 106"/>
                <a:gd name="T21" fmla="*/ 64 h 156"/>
                <a:gd name="T22" fmla="*/ 6 w 106"/>
                <a:gd name="T23" fmla="*/ 30 h 156"/>
                <a:gd name="T24" fmla="*/ 25 w 106"/>
                <a:gd name="T25" fmla="*/ 8 h 156"/>
                <a:gd name="T26" fmla="*/ 53 w 106"/>
                <a:gd name="T27" fmla="*/ 0 h 156"/>
                <a:gd name="T28" fmla="*/ 81 w 106"/>
                <a:gd name="T29" fmla="*/ 8 h 156"/>
                <a:gd name="T30" fmla="*/ 99 w 106"/>
                <a:gd name="T31" fmla="*/ 30 h 156"/>
                <a:gd name="T32" fmla="*/ 106 w 106"/>
                <a:gd name="T33" fmla="*/ 64 h 156"/>
                <a:gd name="T34" fmla="*/ 106 w 106"/>
                <a:gd name="T35" fmla="*/ 72 h 156"/>
                <a:gd name="T36" fmla="*/ 89 w 106"/>
                <a:gd name="T37" fmla="*/ 64 h 156"/>
                <a:gd name="T38" fmla="*/ 79 w 106"/>
                <a:gd name="T39" fmla="*/ 28 h 156"/>
                <a:gd name="T40" fmla="*/ 53 w 106"/>
                <a:gd name="T41" fmla="*/ 15 h 156"/>
                <a:gd name="T42" fmla="*/ 27 w 106"/>
                <a:gd name="T43" fmla="*/ 28 h 156"/>
                <a:gd name="T44" fmla="*/ 17 w 106"/>
                <a:gd name="T45" fmla="*/ 63 h 156"/>
                <a:gd name="T46" fmla="*/ 17 w 106"/>
                <a:gd name="T47" fmla="*/ 72 h 156"/>
                <a:gd name="T48" fmla="*/ 27 w 106"/>
                <a:gd name="T49" fmla="*/ 108 h 156"/>
                <a:gd name="T50" fmla="*/ 53 w 106"/>
                <a:gd name="T51" fmla="*/ 121 h 156"/>
                <a:gd name="T52" fmla="*/ 79 w 106"/>
                <a:gd name="T53" fmla="*/ 109 h 156"/>
                <a:gd name="T54" fmla="*/ 89 w 106"/>
                <a:gd name="T55" fmla="*/ 74 h 156"/>
                <a:gd name="T56" fmla="*/ 89 w 106"/>
                <a:gd name="T57" fmla="*/ 6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6" h="156">
                  <a:moveTo>
                    <a:pt x="106" y="72"/>
                  </a:moveTo>
                  <a:cubicBezTo>
                    <a:pt x="106" y="85"/>
                    <a:pt x="104" y="96"/>
                    <a:pt x="100" y="105"/>
                  </a:cubicBezTo>
                  <a:cubicBezTo>
                    <a:pt x="96" y="114"/>
                    <a:pt x="90" y="122"/>
                    <a:pt x="83" y="127"/>
                  </a:cubicBezTo>
                  <a:cubicBezTo>
                    <a:pt x="106" y="145"/>
                    <a:pt x="106" y="145"/>
                    <a:pt x="106" y="145"/>
                  </a:cubicBezTo>
                  <a:cubicBezTo>
                    <a:pt x="94" y="156"/>
                    <a:pt x="94" y="156"/>
                    <a:pt x="94" y="156"/>
                  </a:cubicBezTo>
                  <a:cubicBezTo>
                    <a:pt x="67" y="134"/>
                    <a:pt x="67" y="134"/>
                    <a:pt x="67" y="134"/>
                  </a:cubicBezTo>
                  <a:cubicBezTo>
                    <a:pt x="62" y="135"/>
                    <a:pt x="58" y="136"/>
                    <a:pt x="53" y="136"/>
                  </a:cubicBezTo>
                  <a:cubicBezTo>
                    <a:pt x="43" y="136"/>
                    <a:pt x="33" y="133"/>
                    <a:pt x="25" y="128"/>
                  </a:cubicBezTo>
                  <a:cubicBezTo>
                    <a:pt x="17" y="123"/>
                    <a:pt x="11" y="116"/>
                    <a:pt x="7" y="106"/>
                  </a:cubicBezTo>
                  <a:cubicBezTo>
                    <a:pt x="2" y="97"/>
                    <a:pt x="0" y="86"/>
                    <a:pt x="0" y="74"/>
                  </a:cubicBezTo>
                  <a:cubicBezTo>
                    <a:pt x="0" y="64"/>
                    <a:pt x="0" y="64"/>
                    <a:pt x="0" y="64"/>
                  </a:cubicBezTo>
                  <a:cubicBezTo>
                    <a:pt x="0" y="51"/>
                    <a:pt x="2" y="40"/>
                    <a:pt x="6" y="30"/>
                  </a:cubicBezTo>
                  <a:cubicBezTo>
                    <a:pt x="11" y="21"/>
                    <a:pt x="17" y="13"/>
                    <a:pt x="25" y="8"/>
                  </a:cubicBezTo>
                  <a:cubicBezTo>
                    <a:pt x="33" y="3"/>
                    <a:pt x="42" y="0"/>
                    <a:pt x="53" y="0"/>
                  </a:cubicBezTo>
                  <a:cubicBezTo>
                    <a:pt x="63" y="0"/>
                    <a:pt x="73" y="3"/>
                    <a:pt x="81" y="8"/>
                  </a:cubicBezTo>
                  <a:cubicBezTo>
                    <a:pt x="89" y="13"/>
                    <a:pt x="95" y="21"/>
                    <a:pt x="99" y="30"/>
                  </a:cubicBezTo>
                  <a:cubicBezTo>
                    <a:pt x="104" y="40"/>
                    <a:pt x="106" y="51"/>
                    <a:pt x="106" y="64"/>
                  </a:cubicBezTo>
                  <a:lnTo>
                    <a:pt x="106" y="72"/>
                  </a:lnTo>
                  <a:close/>
                  <a:moveTo>
                    <a:pt x="89" y="64"/>
                  </a:moveTo>
                  <a:cubicBezTo>
                    <a:pt x="89" y="48"/>
                    <a:pt x="85" y="36"/>
                    <a:pt x="79" y="28"/>
                  </a:cubicBezTo>
                  <a:cubicBezTo>
                    <a:pt x="73" y="20"/>
                    <a:pt x="64" y="15"/>
                    <a:pt x="53" y="15"/>
                  </a:cubicBezTo>
                  <a:cubicBezTo>
                    <a:pt x="42" y="15"/>
                    <a:pt x="33" y="20"/>
                    <a:pt x="27" y="28"/>
                  </a:cubicBezTo>
                  <a:cubicBezTo>
                    <a:pt x="21" y="36"/>
                    <a:pt x="17" y="48"/>
                    <a:pt x="17" y="63"/>
                  </a:cubicBezTo>
                  <a:cubicBezTo>
                    <a:pt x="17" y="72"/>
                    <a:pt x="17" y="72"/>
                    <a:pt x="17" y="72"/>
                  </a:cubicBezTo>
                  <a:cubicBezTo>
                    <a:pt x="17" y="87"/>
                    <a:pt x="20" y="99"/>
                    <a:pt x="27" y="108"/>
                  </a:cubicBezTo>
                  <a:cubicBezTo>
                    <a:pt x="33" y="117"/>
                    <a:pt x="42" y="121"/>
                    <a:pt x="53" y="121"/>
                  </a:cubicBezTo>
                  <a:cubicBezTo>
                    <a:pt x="64" y="121"/>
                    <a:pt x="73" y="117"/>
                    <a:pt x="79" y="109"/>
                  </a:cubicBezTo>
                  <a:cubicBezTo>
                    <a:pt x="85" y="101"/>
                    <a:pt x="88" y="89"/>
                    <a:pt x="89" y="74"/>
                  </a:cubicBezTo>
                  <a:lnTo>
                    <a:pt x="89"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8">
              <a:extLst>
                <a:ext uri="{FF2B5EF4-FFF2-40B4-BE49-F238E27FC236}">
                  <a16:creationId xmlns:a16="http://schemas.microsoft.com/office/drawing/2014/main" id="{EB24139C-8C85-47BB-B424-DFAA9AE1B29B}"/>
                </a:ext>
              </a:extLst>
            </p:cNvPr>
            <p:cNvSpPr>
              <a:spLocks/>
            </p:cNvSpPr>
            <p:nvPr/>
          </p:nvSpPr>
          <p:spPr bwMode="auto">
            <a:xfrm>
              <a:off x="804" y="1443"/>
              <a:ext cx="136" cy="179"/>
            </a:xfrm>
            <a:custGeom>
              <a:avLst/>
              <a:gdLst>
                <a:gd name="T0" fmla="*/ 61 w 77"/>
                <a:gd name="T1" fmla="*/ 88 h 100"/>
                <a:gd name="T2" fmla="*/ 32 w 77"/>
                <a:gd name="T3" fmla="*/ 100 h 100"/>
                <a:gd name="T4" fmla="*/ 8 w 77"/>
                <a:gd name="T5" fmla="*/ 91 h 100"/>
                <a:gd name="T6" fmla="*/ 0 w 77"/>
                <a:gd name="T7" fmla="*/ 64 h 100"/>
                <a:gd name="T8" fmla="*/ 0 w 77"/>
                <a:gd name="T9" fmla="*/ 0 h 100"/>
                <a:gd name="T10" fmla="*/ 17 w 77"/>
                <a:gd name="T11" fmla="*/ 0 h 100"/>
                <a:gd name="T12" fmla="*/ 17 w 77"/>
                <a:gd name="T13" fmla="*/ 63 h 100"/>
                <a:gd name="T14" fmla="*/ 35 w 77"/>
                <a:gd name="T15" fmla="*/ 86 h 100"/>
                <a:gd name="T16" fmla="*/ 60 w 77"/>
                <a:gd name="T17" fmla="*/ 71 h 100"/>
                <a:gd name="T18" fmla="*/ 60 w 77"/>
                <a:gd name="T19" fmla="*/ 0 h 100"/>
                <a:gd name="T20" fmla="*/ 77 w 77"/>
                <a:gd name="T21" fmla="*/ 0 h 100"/>
                <a:gd name="T22" fmla="*/ 77 w 77"/>
                <a:gd name="T23" fmla="*/ 98 h 100"/>
                <a:gd name="T24" fmla="*/ 61 w 77"/>
                <a:gd name="T25" fmla="*/ 98 h 100"/>
                <a:gd name="T26" fmla="*/ 61 w 77"/>
                <a:gd name="T27"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00">
                  <a:moveTo>
                    <a:pt x="61" y="88"/>
                  </a:moveTo>
                  <a:cubicBezTo>
                    <a:pt x="54" y="96"/>
                    <a:pt x="45" y="100"/>
                    <a:pt x="32" y="100"/>
                  </a:cubicBezTo>
                  <a:cubicBezTo>
                    <a:pt x="22" y="100"/>
                    <a:pt x="14" y="97"/>
                    <a:pt x="8" y="91"/>
                  </a:cubicBezTo>
                  <a:cubicBezTo>
                    <a:pt x="3" y="85"/>
                    <a:pt x="0" y="76"/>
                    <a:pt x="0" y="64"/>
                  </a:cubicBezTo>
                  <a:cubicBezTo>
                    <a:pt x="0" y="0"/>
                    <a:pt x="0" y="0"/>
                    <a:pt x="0" y="0"/>
                  </a:cubicBezTo>
                  <a:cubicBezTo>
                    <a:pt x="17" y="0"/>
                    <a:pt x="17" y="0"/>
                    <a:pt x="17" y="0"/>
                  </a:cubicBezTo>
                  <a:cubicBezTo>
                    <a:pt x="17" y="63"/>
                    <a:pt x="17" y="63"/>
                    <a:pt x="17" y="63"/>
                  </a:cubicBezTo>
                  <a:cubicBezTo>
                    <a:pt x="17" y="78"/>
                    <a:pt x="23" y="86"/>
                    <a:pt x="35" y="86"/>
                  </a:cubicBezTo>
                  <a:cubicBezTo>
                    <a:pt x="47" y="86"/>
                    <a:pt x="56" y="81"/>
                    <a:pt x="60" y="71"/>
                  </a:cubicBezTo>
                  <a:cubicBezTo>
                    <a:pt x="60" y="0"/>
                    <a:pt x="60" y="0"/>
                    <a:pt x="60" y="0"/>
                  </a:cubicBezTo>
                  <a:cubicBezTo>
                    <a:pt x="77" y="0"/>
                    <a:pt x="77" y="0"/>
                    <a:pt x="77" y="0"/>
                  </a:cubicBezTo>
                  <a:cubicBezTo>
                    <a:pt x="77" y="98"/>
                    <a:pt x="77" y="98"/>
                    <a:pt x="77" y="98"/>
                  </a:cubicBezTo>
                  <a:cubicBezTo>
                    <a:pt x="61" y="98"/>
                    <a:pt x="61" y="98"/>
                    <a:pt x="61" y="98"/>
                  </a:cubicBezTo>
                  <a:lnTo>
                    <a:pt x="61"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9">
              <a:extLst>
                <a:ext uri="{FF2B5EF4-FFF2-40B4-BE49-F238E27FC236}">
                  <a16:creationId xmlns:a16="http://schemas.microsoft.com/office/drawing/2014/main" id="{9774B789-CBB7-48B2-942B-70619D8AC045}"/>
                </a:ext>
              </a:extLst>
            </p:cNvPr>
            <p:cNvSpPr>
              <a:spLocks noEditPoints="1"/>
            </p:cNvSpPr>
            <p:nvPr/>
          </p:nvSpPr>
          <p:spPr bwMode="auto">
            <a:xfrm>
              <a:off x="976" y="1440"/>
              <a:ext cx="143" cy="182"/>
            </a:xfrm>
            <a:custGeom>
              <a:avLst/>
              <a:gdLst>
                <a:gd name="T0" fmla="*/ 63 w 81"/>
                <a:gd name="T1" fmla="*/ 100 h 102"/>
                <a:gd name="T2" fmla="*/ 61 w 81"/>
                <a:gd name="T3" fmla="*/ 90 h 102"/>
                <a:gd name="T4" fmla="*/ 33 w 81"/>
                <a:gd name="T5" fmla="*/ 102 h 102"/>
                <a:gd name="T6" fmla="*/ 9 w 81"/>
                <a:gd name="T7" fmla="*/ 94 h 102"/>
                <a:gd name="T8" fmla="*/ 0 w 81"/>
                <a:gd name="T9" fmla="*/ 73 h 102"/>
                <a:gd name="T10" fmla="*/ 11 w 81"/>
                <a:gd name="T11" fmla="*/ 49 h 102"/>
                <a:gd name="T12" fmla="*/ 44 w 81"/>
                <a:gd name="T13" fmla="*/ 41 h 102"/>
                <a:gd name="T14" fmla="*/ 60 w 81"/>
                <a:gd name="T15" fmla="*/ 41 h 102"/>
                <a:gd name="T16" fmla="*/ 60 w 81"/>
                <a:gd name="T17" fmla="*/ 33 h 102"/>
                <a:gd name="T18" fmla="*/ 55 w 81"/>
                <a:gd name="T19" fmla="*/ 19 h 102"/>
                <a:gd name="T20" fmla="*/ 40 w 81"/>
                <a:gd name="T21" fmla="*/ 14 h 102"/>
                <a:gd name="T22" fmla="*/ 25 w 81"/>
                <a:gd name="T23" fmla="*/ 18 h 102"/>
                <a:gd name="T24" fmla="*/ 19 w 81"/>
                <a:gd name="T25" fmla="*/ 29 h 102"/>
                <a:gd name="T26" fmla="*/ 2 w 81"/>
                <a:gd name="T27" fmla="*/ 29 h 102"/>
                <a:gd name="T28" fmla="*/ 7 w 81"/>
                <a:gd name="T29" fmla="*/ 15 h 102"/>
                <a:gd name="T30" fmla="*/ 21 w 81"/>
                <a:gd name="T31" fmla="*/ 4 h 102"/>
                <a:gd name="T32" fmla="*/ 41 w 81"/>
                <a:gd name="T33" fmla="*/ 0 h 102"/>
                <a:gd name="T34" fmla="*/ 67 w 81"/>
                <a:gd name="T35" fmla="*/ 9 h 102"/>
                <a:gd name="T36" fmla="*/ 77 w 81"/>
                <a:gd name="T37" fmla="*/ 32 h 102"/>
                <a:gd name="T38" fmla="*/ 77 w 81"/>
                <a:gd name="T39" fmla="*/ 77 h 102"/>
                <a:gd name="T40" fmla="*/ 81 w 81"/>
                <a:gd name="T41" fmla="*/ 98 h 102"/>
                <a:gd name="T42" fmla="*/ 81 w 81"/>
                <a:gd name="T43" fmla="*/ 100 h 102"/>
                <a:gd name="T44" fmla="*/ 63 w 81"/>
                <a:gd name="T45" fmla="*/ 100 h 102"/>
                <a:gd name="T46" fmla="*/ 35 w 81"/>
                <a:gd name="T47" fmla="*/ 87 h 102"/>
                <a:gd name="T48" fmla="*/ 50 w 81"/>
                <a:gd name="T49" fmla="*/ 83 h 102"/>
                <a:gd name="T50" fmla="*/ 60 w 81"/>
                <a:gd name="T51" fmla="*/ 73 h 102"/>
                <a:gd name="T52" fmla="*/ 60 w 81"/>
                <a:gd name="T53" fmla="*/ 52 h 102"/>
                <a:gd name="T54" fmla="*/ 47 w 81"/>
                <a:gd name="T55" fmla="*/ 52 h 102"/>
                <a:gd name="T56" fmla="*/ 17 w 81"/>
                <a:gd name="T57" fmla="*/ 70 h 102"/>
                <a:gd name="T58" fmla="*/ 22 w 81"/>
                <a:gd name="T59" fmla="*/ 83 h 102"/>
                <a:gd name="T60" fmla="*/ 35 w 81"/>
                <a:gd name="T61"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02">
                  <a:moveTo>
                    <a:pt x="63" y="100"/>
                  </a:moveTo>
                  <a:cubicBezTo>
                    <a:pt x="62" y="98"/>
                    <a:pt x="61" y="95"/>
                    <a:pt x="61" y="90"/>
                  </a:cubicBezTo>
                  <a:cubicBezTo>
                    <a:pt x="53" y="98"/>
                    <a:pt x="44" y="102"/>
                    <a:pt x="33" y="102"/>
                  </a:cubicBezTo>
                  <a:cubicBezTo>
                    <a:pt x="23" y="102"/>
                    <a:pt x="15" y="99"/>
                    <a:pt x="9" y="94"/>
                  </a:cubicBezTo>
                  <a:cubicBezTo>
                    <a:pt x="3" y="88"/>
                    <a:pt x="0" y="81"/>
                    <a:pt x="0" y="73"/>
                  </a:cubicBezTo>
                  <a:cubicBezTo>
                    <a:pt x="0" y="63"/>
                    <a:pt x="4" y="55"/>
                    <a:pt x="11" y="49"/>
                  </a:cubicBezTo>
                  <a:cubicBezTo>
                    <a:pt x="19" y="43"/>
                    <a:pt x="30" y="41"/>
                    <a:pt x="44" y="41"/>
                  </a:cubicBezTo>
                  <a:cubicBezTo>
                    <a:pt x="60" y="41"/>
                    <a:pt x="60" y="41"/>
                    <a:pt x="60" y="41"/>
                  </a:cubicBezTo>
                  <a:cubicBezTo>
                    <a:pt x="60" y="33"/>
                    <a:pt x="60" y="33"/>
                    <a:pt x="60" y="33"/>
                  </a:cubicBezTo>
                  <a:cubicBezTo>
                    <a:pt x="60" y="27"/>
                    <a:pt x="59" y="22"/>
                    <a:pt x="55" y="19"/>
                  </a:cubicBezTo>
                  <a:cubicBezTo>
                    <a:pt x="52" y="15"/>
                    <a:pt x="46" y="14"/>
                    <a:pt x="40" y="14"/>
                  </a:cubicBezTo>
                  <a:cubicBezTo>
                    <a:pt x="34" y="14"/>
                    <a:pt x="29" y="15"/>
                    <a:pt x="25" y="18"/>
                  </a:cubicBezTo>
                  <a:cubicBezTo>
                    <a:pt x="21" y="21"/>
                    <a:pt x="19" y="25"/>
                    <a:pt x="19" y="29"/>
                  </a:cubicBezTo>
                  <a:cubicBezTo>
                    <a:pt x="2" y="29"/>
                    <a:pt x="2" y="29"/>
                    <a:pt x="2" y="29"/>
                  </a:cubicBezTo>
                  <a:cubicBezTo>
                    <a:pt x="2" y="24"/>
                    <a:pt x="4" y="20"/>
                    <a:pt x="7" y="15"/>
                  </a:cubicBezTo>
                  <a:cubicBezTo>
                    <a:pt x="10" y="10"/>
                    <a:pt x="15" y="7"/>
                    <a:pt x="21" y="4"/>
                  </a:cubicBezTo>
                  <a:cubicBezTo>
                    <a:pt x="27" y="2"/>
                    <a:pt x="34" y="0"/>
                    <a:pt x="41" y="0"/>
                  </a:cubicBezTo>
                  <a:cubicBezTo>
                    <a:pt x="52" y="0"/>
                    <a:pt x="61" y="3"/>
                    <a:pt x="67" y="9"/>
                  </a:cubicBezTo>
                  <a:cubicBezTo>
                    <a:pt x="74" y="14"/>
                    <a:pt x="77" y="22"/>
                    <a:pt x="77" y="32"/>
                  </a:cubicBezTo>
                  <a:cubicBezTo>
                    <a:pt x="77" y="77"/>
                    <a:pt x="77" y="77"/>
                    <a:pt x="77" y="77"/>
                  </a:cubicBezTo>
                  <a:cubicBezTo>
                    <a:pt x="77" y="86"/>
                    <a:pt x="78" y="93"/>
                    <a:pt x="81" y="98"/>
                  </a:cubicBezTo>
                  <a:cubicBezTo>
                    <a:pt x="81" y="100"/>
                    <a:pt x="81" y="100"/>
                    <a:pt x="81" y="100"/>
                  </a:cubicBezTo>
                  <a:lnTo>
                    <a:pt x="63" y="100"/>
                  </a:lnTo>
                  <a:close/>
                  <a:moveTo>
                    <a:pt x="35" y="87"/>
                  </a:moveTo>
                  <a:cubicBezTo>
                    <a:pt x="40" y="87"/>
                    <a:pt x="45" y="86"/>
                    <a:pt x="50" y="83"/>
                  </a:cubicBezTo>
                  <a:cubicBezTo>
                    <a:pt x="55" y="80"/>
                    <a:pt x="58" y="77"/>
                    <a:pt x="60" y="73"/>
                  </a:cubicBezTo>
                  <a:cubicBezTo>
                    <a:pt x="60" y="52"/>
                    <a:pt x="60" y="52"/>
                    <a:pt x="60" y="52"/>
                  </a:cubicBezTo>
                  <a:cubicBezTo>
                    <a:pt x="47" y="52"/>
                    <a:pt x="47" y="52"/>
                    <a:pt x="47" y="52"/>
                  </a:cubicBezTo>
                  <a:cubicBezTo>
                    <a:pt x="27" y="52"/>
                    <a:pt x="17" y="58"/>
                    <a:pt x="17" y="70"/>
                  </a:cubicBezTo>
                  <a:cubicBezTo>
                    <a:pt x="17" y="76"/>
                    <a:pt x="18" y="80"/>
                    <a:pt x="22" y="83"/>
                  </a:cubicBezTo>
                  <a:cubicBezTo>
                    <a:pt x="25" y="86"/>
                    <a:pt x="30" y="87"/>
                    <a:pt x="3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10">
              <a:extLst>
                <a:ext uri="{FF2B5EF4-FFF2-40B4-BE49-F238E27FC236}">
                  <a16:creationId xmlns:a16="http://schemas.microsoft.com/office/drawing/2014/main" id="{74FB3B1E-0E82-494C-8F33-FAEDAEF66ADB}"/>
                </a:ext>
              </a:extLst>
            </p:cNvPr>
            <p:cNvSpPr>
              <a:spLocks noEditPoints="1"/>
            </p:cNvSpPr>
            <p:nvPr/>
          </p:nvSpPr>
          <p:spPr bwMode="auto">
            <a:xfrm>
              <a:off x="1147" y="1383"/>
              <a:ext cx="145" cy="239"/>
            </a:xfrm>
            <a:custGeom>
              <a:avLst/>
              <a:gdLst>
                <a:gd name="T0" fmla="*/ 65 w 82"/>
                <a:gd name="T1" fmla="*/ 0 h 134"/>
                <a:gd name="T2" fmla="*/ 65 w 82"/>
                <a:gd name="T3" fmla="*/ 44 h 134"/>
                <a:gd name="T4" fmla="*/ 38 w 82"/>
                <a:gd name="T5" fmla="*/ 32 h 134"/>
                <a:gd name="T6" fmla="*/ 10 w 82"/>
                <a:gd name="T7" fmla="*/ 46 h 134"/>
                <a:gd name="T8" fmla="*/ 0 w 82"/>
                <a:gd name="T9" fmla="*/ 82 h 134"/>
                <a:gd name="T10" fmla="*/ 0 w 82"/>
                <a:gd name="T11" fmla="*/ 83 h 134"/>
                <a:gd name="T12" fmla="*/ 10 w 82"/>
                <a:gd name="T13" fmla="*/ 120 h 134"/>
                <a:gd name="T14" fmla="*/ 38 w 82"/>
                <a:gd name="T15" fmla="*/ 134 h 134"/>
                <a:gd name="T16" fmla="*/ 66 w 82"/>
                <a:gd name="T17" fmla="*/ 121 h 134"/>
                <a:gd name="T18" fmla="*/ 67 w 82"/>
                <a:gd name="T19" fmla="*/ 132 h 134"/>
                <a:gd name="T20" fmla="*/ 82 w 82"/>
                <a:gd name="T21" fmla="*/ 132 h 134"/>
                <a:gd name="T22" fmla="*/ 82 w 82"/>
                <a:gd name="T23" fmla="*/ 0 h 134"/>
                <a:gd name="T24" fmla="*/ 65 w 82"/>
                <a:gd name="T25" fmla="*/ 0 h 134"/>
                <a:gd name="T26" fmla="*/ 65 w 82"/>
                <a:gd name="T27" fmla="*/ 105 h 134"/>
                <a:gd name="T28" fmla="*/ 42 w 82"/>
                <a:gd name="T29" fmla="*/ 120 h 134"/>
                <a:gd name="T30" fmla="*/ 23 w 82"/>
                <a:gd name="T31" fmla="*/ 110 h 134"/>
                <a:gd name="T32" fmla="*/ 16 w 82"/>
                <a:gd name="T33" fmla="*/ 84 h 134"/>
                <a:gd name="T34" fmla="*/ 23 w 82"/>
                <a:gd name="T35" fmla="*/ 56 h 134"/>
                <a:gd name="T36" fmla="*/ 42 w 82"/>
                <a:gd name="T37" fmla="*/ 46 h 134"/>
                <a:gd name="T38" fmla="*/ 65 w 82"/>
                <a:gd name="T39" fmla="*/ 60 h 134"/>
                <a:gd name="T40" fmla="*/ 65 w 82"/>
                <a:gd name="T41" fmla="*/ 10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34">
                  <a:moveTo>
                    <a:pt x="65" y="0"/>
                  </a:moveTo>
                  <a:cubicBezTo>
                    <a:pt x="65" y="44"/>
                    <a:pt x="65" y="44"/>
                    <a:pt x="65" y="44"/>
                  </a:cubicBezTo>
                  <a:cubicBezTo>
                    <a:pt x="59" y="36"/>
                    <a:pt x="50" y="32"/>
                    <a:pt x="38" y="32"/>
                  </a:cubicBezTo>
                  <a:cubicBezTo>
                    <a:pt x="27" y="32"/>
                    <a:pt x="17" y="37"/>
                    <a:pt x="10" y="46"/>
                  </a:cubicBezTo>
                  <a:cubicBezTo>
                    <a:pt x="3" y="55"/>
                    <a:pt x="0" y="67"/>
                    <a:pt x="0" y="82"/>
                  </a:cubicBezTo>
                  <a:cubicBezTo>
                    <a:pt x="0" y="83"/>
                    <a:pt x="0" y="83"/>
                    <a:pt x="0" y="83"/>
                  </a:cubicBezTo>
                  <a:cubicBezTo>
                    <a:pt x="0" y="98"/>
                    <a:pt x="3" y="111"/>
                    <a:pt x="10" y="120"/>
                  </a:cubicBezTo>
                  <a:cubicBezTo>
                    <a:pt x="17" y="129"/>
                    <a:pt x="27" y="134"/>
                    <a:pt x="38" y="134"/>
                  </a:cubicBezTo>
                  <a:cubicBezTo>
                    <a:pt x="50" y="134"/>
                    <a:pt x="59" y="130"/>
                    <a:pt x="66" y="121"/>
                  </a:cubicBezTo>
                  <a:cubicBezTo>
                    <a:pt x="67" y="132"/>
                    <a:pt x="67" y="132"/>
                    <a:pt x="67" y="132"/>
                  </a:cubicBezTo>
                  <a:cubicBezTo>
                    <a:pt x="82" y="132"/>
                    <a:pt x="82" y="132"/>
                    <a:pt x="82" y="132"/>
                  </a:cubicBezTo>
                  <a:cubicBezTo>
                    <a:pt x="82" y="0"/>
                    <a:pt x="82" y="0"/>
                    <a:pt x="82" y="0"/>
                  </a:cubicBezTo>
                  <a:lnTo>
                    <a:pt x="65" y="0"/>
                  </a:lnTo>
                  <a:close/>
                  <a:moveTo>
                    <a:pt x="65" y="105"/>
                  </a:moveTo>
                  <a:cubicBezTo>
                    <a:pt x="60" y="115"/>
                    <a:pt x="53" y="120"/>
                    <a:pt x="42" y="120"/>
                  </a:cubicBezTo>
                  <a:cubicBezTo>
                    <a:pt x="34" y="120"/>
                    <a:pt x="28" y="116"/>
                    <a:pt x="23" y="110"/>
                  </a:cubicBezTo>
                  <a:cubicBezTo>
                    <a:pt x="18" y="104"/>
                    <a:pt x="16" y="95"/>
                    <a:pt x="16" y="84"/>
                  </a:cubicBezTo>
                  <a:cubicBezTo>
                    <a:pt x="16" y="72"/>
                    <a:pt x="18" y="62"/>
                    <a:pt x="23" y="56"/>
                  </a:cubicBezTo>
                  <a:cubicBezTo>
                    <a:pt x="28" y="50"/>
                    <a:pt x="34" y="46"/>
                    <a:pt x="42" y="46"/>
                  </a:cubicBezTo>
                  <a:cubicBezTo>
                    <a:pt x="53" y="46"/>
                    <a:pt x="60" y="51"/>
                    <a:pt x="65" y="60"/>
                  </a:cubicBezTo>
                  <a:lnTo>
                    <a:pt x="65"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12">
              <a:extLst>
                <a:ext uri="{FF2B5EF4-FFF2-40B4-BE49-F238E27FC236}">
                  <a16:creationId xmlns:a16="http://schemas.microsoft.com/office/drawing/2014/main" id="{20B30F39-881D-469D-90C8-DCF2B2E7F6CA}"/>
                </a:ext>
              </a:extLst>
            </p:cNvPr>
            <p:cNvSpPr>
              <a:spLocks noEditPoints="1"/>
            </p:cNvSpPr>
            <p:nvPr/>
          </p:nvSpPr>
          <p:spPr bwMode="auto">
            <a:xfrm>
              <a:off x="1355" y="1383"/>
              <a:ext cx="92" cy="98"/>
            </a:xfrm>
            <a:custGeom>
              <a:avLst/>
              <a:gdLst>
                <a:gd name="T0" fmla="*/ 0 w 52"/>
                <a:gd name="T1" fmla="*/ 28 h 55"/>
                <a:gd name="T2" fmla="*/ 3 w 52"/>
                <a:gd name="T3" fmla="*/ 14 h 55"/>
                <a:gd name="T4" fmla="*/ 13 w 52"/>
                <a:gd name="T5" fmla="*/ 4 h 55"/>
                <a:gd name="T6" fmla="*/ 26 w 52"/>
                <a:gd name="T7" fmla="*/ 0 h 55"/>
                <a:gd name="T8" fmla="*/ 39 w 52"/>
                <a:gd name="T9" fmla="*/ 4 h 55"/>
                <a:gd name="T10" fmla="*/ 49 w 52"/>
                <a:gd name="T11" fmla="*/ 14 h 55"/>
                <a:gd name="T12" fmla="*/ 52 w 52"/>
                <a:gd name="T13" fmla="*/ 28 h 55"/>
                <a:gd name="T14" fmla="*/ 48 w 52"/>
                <a:gd name="T15" fmla="*/ 41 h 55"/>
                <a:gd name="T16" fmla="*/ 39 w 52"/>
                <a:gd name="T17" fmla="*/ 51 h 55"/>
                <a:gd name="T18" fmla="*/ 26 w 52"/>
                <a:gd name="T19" fmla="*/ 55 h 55"/>
                <a:gd name="T20" fmla="*/ 13 w 52"/>
                <a:gd name="T21" fmla="*/ 51 h 55"/>
                <a:gd name="T22" fmla="*/ 3 w 52"/>
                <a:gd name="T23" fmla="*/ 41 h 55"/>
                <a:gd name="T24" fmla="*/ 0 w 52"/>
                <a:gd name="T25" fmla="*/ 28 h 55"/>
                <a:gd name="T26" fmla="*/ 47 w 52"/>
                <a:gd name="T27" fmla="*/ 28 h 55"/>
                <a:gd name="T28" fmla="*/ 45 w 52"/>
                <a:gd name="T29" fmla="*/ 16 h 55"/>
                <a:gd name="T30" fmla="*/ 37 w 52"/>
                <a:gd name="T31" fmla="*/ 8 h 55"/>
                <a:gd name="T32" fmla="*/ 26 w 52"/>
                <a:gd name="T33" fmla="*/ 5 h 55"/>
                <a:gd name="T34" fmla="*/ 15 w 52"/>
                <a:gd name="T35" fmla="*/ 8 h 55"/>
                <a:gd name="T36" fmla="*/ 7 w 52"/>
                <a:gd name="T37" fmla="*/ 16 h 55"/>
                <a:gd name="T38" fmla="*/ 4 w 52"/>
                <a:gd name="T39" fmla="*/ 28 h 55"/>
                <a:gd name="T40" fmla="*/ 7 w 52"/>
                <a:gd name="T41" fmla="*/ 39 h 55"/>
                <a:gd name="T42" fmla="*/ 15 w 52"/>
                <a:gd name="T43" fmla="*/ 47 h 55"/>
                <a:gd name="T44" fmla="*/ 26 w 52"/>
                <a:gd name="T45" fmla="*/ 51 h 55"/>
                <a:gd name="T46" fmla="*/ 37 w 52"/>
                <a:gd name="T47" fmla="*/ 47 h 55"/>
                <a:gd name="T48" fmla="*/ 45 w 52"/>
                <a:gd name="T49" fmla="*/ 39 h 55"/>
                <a:gd name="T50" fmla="*/ 47 w 52"/>
                <a:gd name="T51" fmla="*/ 28 h 55"/>
                <a:gd name="T52" fmla="*/ 21 w 52"/>
                <a:gd name="T53" fmla="*/ 30 h 55"/>
                <a:gd name="T54" fmla="*/ 21 w 52"/>
                <a:gd name="T55" fmla="*/ 43 h 55"/>
                <a:gd name="T56" fmla="*/ 15 w 52"/>
                <a:gd name="T57" fmla="*/ 43 h 55"/>
                <a:gd name="T58" fmla="*/ 15 w 52"/>
                <a:gd name="T59" fmla="*/ 12 h 55"/>
                <a:gd name="T60" fmla="*/ 25 w 52"/>
                <a:gd name="T61" fmla="*/ 12 h 55"/>
                <a:gd name="T62" fmla="*/ 34 w 52"/>
                <a:gd name="T63" fmla="*/ 14 h 55"/>
                <a:gd name="T64" fmla="*/ 37 w 52"/>
                <a:gd name="T65" fmla="*/ 21 h 55"/>
                <a:gd name="T66" fmla="*/ 33 w 52"/>
                <a:gd name="T67" fmla="*/ 28 h 55"/>
                <a:gd name="T68" fmla="*/ 36 w 52"/>
                <a:gd name="T69" fmla="*/ 31 h 55"/>
                <a:gd name="T70" fmla="*/ 37 w 52"/>
                <a:gd name="T71" fmla="*/ 36 h 55"/>
                <a:gd name="T72" fmla="*/ 37 w 52"/>
                <a:gd name="T73" fmla="*/ 40 h 55"/>
                <a:gd name="T74" fmla="*/ 38 w 52"/>
                <a:gd name="T75" fmla="*/ 42 h 55"/>
                <a:gd name="T76" fmla="*/ 38 w 52"/>
                <a:gd name="T77" fmla="*/ 43 h 55"/>
                <a:gd name="T78" fmla="*/ 32 w 52"/>
                <a:gd name="T79" fmla="*/ 43 h 55"/>
                <a:gd name="T80" fmla="*/ 32 w 52"/>
                <a:gd name="T81" fmla="*/ 36 h 55"/>
                <a:gd name="T82" fmla="*/ 30 w 52"/>
                <a:gd name="T83" fmla="*/ 32 h 55"/>
                <a:gd name="T84" fmla="*/ 26 w 52"/>
                <a:gd name="T85" fmla="*/ 30 h 55"/>
                <a:gd name="T86" fmla="*/ 21 w 52"/>
                <a:gd name="T87" fmla="*/ 30 h 55"/>
                <a:gd name="T88" fmla="*/ 21 w 52"/>
                <a:gd name="T89" fmla="*/ 25 h 55"/>
                <a:gd name="T90" fmla="*/ 26 w 52"/>
                <a:gd name="T91" fmla="*/ 25 h 55"/>
                <a:gd name="T92" fmla="*/ 30 w 52"/>
                <a:gd name="T93" fmla="*/ 24 h 55"/>
                <a:gd name="T94" fmla="*/ 32 w 52"/>
                <a:gd name="T95" fmla="*/ 21 h 55"/>
                <a:gd name="T96" fmla="*/ 30 w 52"/>
                <a:gd name="T97" fmla="*/ 18 h 55"/>
                <a:gd name="T98" fmla="*/ 26 w 52"/>
                <a:gd name="T99" fmla="*/ 16 h 55"/>
                <a:gd name="T100" fmla="*/ 21 w 52"/>
                <a:gd name="T101" fmla="*/ 16 h 55"/>
                <a:gd name="T102" fmla="*/ 21 w 52"/>
                <a:gd name="T103"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55">
                  <a:moveTo>
                    <a:pt x="0" y="28"/>
                  </a:moveTo>
                  <a:cubicBezTo>
                    <a:pt x="0" y="23"/>
                    <a:pt x="1" y="18"/>
                    <a:pt x="3" y="14"/>
                  </a:cubicBezTo>
                  <a:cubicBezTo>
                    <a:pt x="6" y="10"/>
                    <a:pt x="9" y="6"/>
                    <a:pt x="13" y="4"/>
                  </a:cubicBezTo>
                  <a:cubicBezTo>
                    <a:pt x="17" y="1"/>
                    <a:pt x="21" y="0"/>
                    <a:pt x="26" y="0"/>
                  </a:cubicBezTo>
                  <a:cubicBezTo>
                    <a:pt x="31" y="0"/>
                    <a:pt x="35" y="1"/>
                    <a:pt x="39" y="4"/>
                  </a:cubicBezTo>
                  <a:cubicBezTo>
                    <a:pt x="43" y="6"/>
                    <a:pt x="46" y="10"/>
                    <a:pt x="49" y="14"/>
                  </a:cubicBezTo>
                  <a:cubicBezTo>
                    <a:pt x="51" y="18"/>
                    <a:pt x="52" y="23"/>
                    <a:pt x="52" y="28"/>
                  </a:cubicBezTo>
                  <a:cubicBezTo>
                    <a:pt x="52" y="33"/>
                    <a:pt x="51" y="37"/>
                    <a:pt x="48" y="41"/>
                  </a:cubicBezTo>
                  <a:cubicBezTo>
                    <a:pt x="46" y="46"/>
                    <a:pt x="43" y="49"/>
                    <a:pt x="39" y="51"/>
                  </a:cubicBezTo>
                  <a:cubicBezTo>
                    <a:pt x="35" y="54"/>
                    <a:pt x="31" y="55"/>
                    <a:pt x="26" y="55"/>
                  </a:cubicBezTo>
                  <a:cubicBezTo>
                    <a:pt x="21" y="55"/>
                    <a:pt x="17" y="54"/>
                    <a:pt x="13" y="51"/>
                  </a:cubicBezTo>
                  <a:cubicBezTo>
                    <a:pt x="9" y="49"/>
                    <a:pt x="6" y="46"/>
                    <a:pt x="3" y="41"/>
                  </a:cubicBezTo>
                  <a:cubicBezTo>
                    <a:pt x="1" y="37"/>
                    <a:pt x="0" y="33"/>
                    <a:pt x="0" y="28"/>
                  </a:cubicBezTo>
                  <a:close/>
                  <a:moveTo>
                    <a:pt x="47" y="28"/>
                  </a:moveTo>
                  <a:cubicBezTo>
                    <a:pt x="47" y="24"/>
                    <a:pt x="47" y="20"/>
                    <a:pt x="45" y="16"/>
                  </a:cubicBezTo>
                  <a:cubicBezTo>
                    <a:pt x="43" y="13"/>
                    <a:pt x="40" y="10"/>
                    <a:pt x="37" y="8"/>
                  </a:cubicBezTo>
                  <a:cubicBezTo>
                    <a:pt x="34" y="6"/>
                    <a:pt x="30" y="5"/>
                    <a:pt x="26" y="5"/>
                  </a:cubicBezTo>
                  <a:cubicBezTo>
                    <a:pt x="22" y="5"/>
                    <a:pt x="18" y="6"/>
                    <a:pt x="15" y="8"/>
                  </a:cubicBezTo>
                  <a:cubicBezTo>
                    <a:pt x="12" y="10"/>
                    <a:pt x="9" y="13"/>
                    <a:pt x="7" y="16"/>
                  </a:cubicBezTo>
                  <a:cubicBezTo>
                    <a:pt x="5" y="20"/>
                    <a:pt x="4" y="23"/>
                    <a:pt x="4" y="28"/>
                  </a:cubicBezTo>
                  <a:cubicBezTo>
                    <a:pt x="4" y="32"/>
                    <a:pt x="5" y="36"/>
                    <a:pt x="7" y="39"/>
                  </a:cubicBezTo>
                  <a:cubicBezTo>
                    <a:pt x="9" y="43"/>
                    <a:pt x="12" y="45"/>
                    <a:pt x="15" y="47"/>
                  </a:cubicBezTo>
                  <a:cubicBezTo>
                    <a:pt x="18" y="50"/>
                    <a:pt x="22" y="51"/>
                    <a:pt x="26" y="51"/>
                  </a:cubicBezTo>
                  <a:cubicBezTo>
                    <a:pt x="30" y="51"/>
                    <a:pt x="33" y="50"/>
                    <a:pt x="37" y="47"/>
                  </a:cubicBezTo>
                  <a:cubicBezTo>
                    <a:pt x="40" y="45"/>
                    <a:pt x="43" y="43"/>
                    <a:pt x="45" y="39"/>
                  </a:cubicBezTo>
                  <a:cubicBezTo>
                    <a:pt x="47" y="35"/>
                    <a:pt x="47" y="32"/>
                    <a:pt x="47" y="28"/>
                  </a:cubicBezTo>
                  <a:close/>
                  <a:moveTo>
                    <a:pt x="21" y="30"/>
                  </a:moveTo>
                  <a:cubicBezTo>
                    <a:pt x="21" y="43"/>
                    <a:pt x="21" y="43"/>
                    <a:pt x="21" y="43"/>
                  </a:cubicBezTo>
                  <a:cubicBezTo>
                    <a:pt x="15" y="43"/>
                    <a:pt x="15" y="43"/>
                    <a:pt x="15" y="43"/>
                  </a:cubicBezTo>
                  <a:cubicBezTo>
                    <a:pt x="15" y="12"/>
                    <a:pt x="15" y="12"/>
                    <a:pt x="15" y="12"/>
                  </a:cubicBezTo>
                  <a:cubicBezTo>
                    <a:pt x="25" y="12"/>
                    <a:pt x="25" y="12"/>
                    <a:pt x="25" y="12"/>
                  </a:cubicBezTo>
                  <a:cubicBezTo>
                    <a:pt x="29" y="12"/>
                    <a:pt x="32" y="12"/>
                    <a:pt x="34" y="14"/>
                  </a:cubicBezTo>
                  <a:cubicBezTo>
                    <a:pt x="36" y="16"/>
                    <a:pt x="37" y="18"/>
                    <a:pt x="37" y="21"/>
                  </a:cubicBezTo>
                  <a:cubicBezTo>
                    <a:pt x="37" y="24"/>
                    <a:pt x="36" y="26"/>
                    <a:pt x="33" y="28"/>
                  </a:cubicBezTo>
                  <a:cubicBezTo>
                    <a:pt x="35" y="28"/>
                    <a:pt x="36" y="29"/>
                    <a:pt x="36" y="31"/>
                  </a:cubicBezTo>
                  <a:cubicBezTo>
                    <a:pt x="37" y="32"/>
                    <a:pt x="37" y="34"/>
                    <a:pt x="37" y="36"/>
                  </a:cubicBezTo>
                  <a:cubicBezTo>
                    <a:pt x="37" y="38"/>
                    <a:pt x="37" y="39"/>
                    <a:pt x="37" y="40"/>
                  </a:cubicBezTo>
                  <a:cubicBezTo>
                    <a:pt x="37" y="41"/>
                    <a:pt x="38" y="42"/>
                    <a:pt x="38" y="42"/>
                  </a:cubicBezTo>
                  <a:cubicBezTo>
                    <a:pt x="38" y="43"/>
                    <a:pt x="38" y="43"/>
                    <a:pt x="38" y="43"/>
                  </a:cubicBezTo>
                  <a:cubicBezTo>
                    <a:pt x="32" y="43"/>
                    <a:pt x="32" y="43"/>
                    <a:pt x="32" y="43"/>
                  </a:cubicBezTo>
                  <a:cubicBezTo>
                    <a:pt x="32" y="42"/>
                    <a:pt x="32" y="40"/>
                    <a:pt x="32" y="36"/>
                  </a:cubicBezTo>
                  <a:cubicBezTo>
                    <a:pt x="32" y="34"/>
                    <a:pt x="31" y="32"/>
                    <a:pt x="30" y="32"/>
                  </a:cubicBezTo>
                  <a:cubicBezTo>
                    <a:pt x="30" y="31"/>
                    <a:pt x="28" y="30"/>
                    <a:pt x="26" y="30"/>
                  </a:cubicBezTo>
                  <a:lnTo>
                    <a:pt x="21" y="30"/>
                  </a:lnTo>
                  <a:close/>
                  <a:moveTo>
                    <a:pt x="21" y="25"/>
                  </a:moveTo>
                  <a:cubicBezTo>
                    <a:pt x="26" y="25"/>
                    <a:pt x="26" y="25"/>
                    <a:pt x="26" y="25"/>
                  </a:cubicBezTo>
                  <a:cubicBezTo>
                    <a:pt x="27" y="25"/>
                    <a:pt x="29" y="25"/>
                    <a:pt x="30" y="24"/>
                  </a:cubicBezTo>
                  <a:cubicBezTo>
                    <a:pt x="31" y="24"/>
                    <a:pt x="32" y="22"/>
                    <a:pt x="32" y="21"/>
                  </a:cubicBezTo>
                  <a:cubicBezTo>
                    <a:pt x="32" y="19"/>
                    <a:pt x="31" y="18"/>
                    <a:pt x="30" y="18"/>
                  </a:cubicBezTo>
                  <a:cubicBezTo>
                    <a:pt x="30" y="17"/>
                    <a:pt x="28" y="16"/>
                    <a:pt x="26" y="16"/>
                  </a:cubicBezTo>
                  <a:cubicBezTo>
                    <a:pt x="21" y="16"/>
                    <a:pt x="21" y="16"/>
                    <a:pt x="21" y="16"/>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3" name="Fußzeilenplatzhalter 2"/>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4" name="Foliennummernplatzhalter 3"/>
          <p:cNvSpPr>
            <a:spLocks noGrp="1"/>
          </p:cNvSpPr>
          <p:nvPr>
            <p:ph type="sldNum" sz="quarter" idx="12"/>
          </p:nvPr>
        </p:nvSpPr>
        <p:spPr/>
        <p:txBody>
          <a:bodyPr/>
          <a:lstStyle/>
          <a:p>
            <a:fld id="{73A10B5D-BA71-4904-B24B-ECE277640C0A}" type="slidenum">
              <a:rPr lang="de-DE" smtClean="0">
                <a:solidFill>
                  <a:srgbClr val="435055">
                    <a:tint val="75000"/>
                  </a:srgbClr>
                </a:solidFill>
              </a:rPr>
              <a:pPr/>
              <a:t>25</a:t>
            </a:fld>
            <a:endParaRPr lang="de-DE" dirty="0">
              <a:solidFill>
                <a:srgbClr val="435055">
                  <a:tint val="75000"/>
                </a:srgbClr>
              </a:solidFill>
            </a:endParaRPr>
          </a:p>
        </p:txBody>
      </p:sp>
      <p:pic>
        <p:nvPicPr>
          <p:cNvPr id="11" name="Grafik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12653" y="550826"/>
            <a:ext cx="553235" cy="262747"/>
          </a:xfrm>
          <a:prstGeom prst="rect">
            <a:avLst/>
          </a:prstGeom>
        </p:spPr>
      </p:pic>
      <p:graphicFrame>
        <p:nvGraphicFramePr>
          <p:cNvPr id="17" name="Tabelle 16"/>
          <p:cNvGraphicFramePr>
            <a:graphicFrameLocks noGrp="1"/>
          </p:cNvGraphicFramePr>
          <p:nvPr>
            <p:extLst>
              <p:ext uri="{D42A27DB-BD31-4B8C-83A1-F6EECF244321}">
                <p14:modId xmlns:p14="http://schemas.microsoft.com/office/powerpoint/2010/main" val="2256009691"/>
              </p:ext>
            </p:extLst>
          </p:nvPr>
        </p:nvGraphicFramePr>
        <p:xfrm>
          <a:off x="425453" y="549275"/>
          <a:ext cx="3999315" cy="728640"/>
        </p:xfrm>
        <a:graphic>
          <a:graphicData uri="http://schemas.openxmlformats.org/drawingml/2006/table">
            <a:tbl>
              <a:tblPr firstRow="1" bandRow="1">
                <a:tableStyleId>{5C22544A-7EE6-4342-B048-85BDC9FD1C3A}</a:tableStyleId>
              </a:tblPr>
              <a:tblGrid>
                <a:gridCol w="3999315">
                  <a:extLst>
                    <a:ext uri="{9D8B030D-6E8A-4147-A177-3AD203B41FA5}">
                      <a16:colId xmlns:a16="http://schemas.microsoft.com/office/drawing/2014/main" val="3344256779"/>
                    </a:ext>
                  </a:extLst>
                </a:gridCol>
              </a:tblGrid>
              <a:tr h="489533">
                <a:tc>
                  <a:txBody>
                    <a:bodyPr/>
                    <a:lstStyle/>
                    <a:p>
                      <a:r>
                        <a:rPr lang="de-DE" sz="3600" dirty="0"/>
                        <a:t>HIQuad X  –  H41X</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26" name="Picture 2">
            <a:extLst>
              <a:ext uri="{FF2B5EF4-FFF2-40B4-BE49-F238E27FC236}">
                <a16:creationId xmlns:a16="http://schemas.microsoft.com/office/drawing/2014/main" id="{5A6C93D1-7E49-4FD4-8381-8B103BF7FB4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89713" y="2430565"/>
            <a:ext cx="4619627" cy="1696095"/>
          </a:xfrm>
          <a:prstGeom prst="rect">
            <a:avLst/>
          </a:prstGeom>
        </p:spPr>
      </p:pic>
    </p:spTree>
    <p:extLst>
      <p:ext uri="{BB962C8B-B14F-4D97-AF65-F5344CB8AC3E}">
        <p14:creationId xmlns:p14="http://schemas.microsoft.com/office/powerpoint/2010/main" val="130969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26</a:t>
            </a:fld>
            <a:endParaRPr lang="de-DE">
              <a:solidFill>
                <a:srgbClr val="435055">
                  <a:tint val="75000"/>
                </a:srgbClr>
              </a:solidFill>
            </a:endParaRPr>
          </a:p>
        </p:txBody>
      </p:sp>
      <p:sp>
        <p:nvSpPr>
          <p:cNvPr id="5" name="Inhaltsplatzhalter 4"/>
          <p:cNvSpPr>
            <a:spLocks noGrp="1"/>
          </p:cNvSpPr>
          <p:nvPr>
            <p:ph idx="1"/>
          </p:nvPr>
        </p:nvSpPr>
        <p:spPr>
          <a:xfrm>
            <a:off x="396001" y="1764000"/>
            <a:ext cx="4909530" cy="4327102"/>
          </a:xfrm>
        </p:spPr>
        <p:txBody>
          <a:bodyPr>
            <a:normAutofit/>
          </a:bodyPr>
          <a:lstStyle/>
          <a:p>
            <a:pPr>
              <a:buFont typeface="Arial" panose="020B0604020202020204" pitchFamily="34" charset="0"/>
              <a:buChar char="•"/>
            </a:pPr>
            <a:r>
              <a:rPr lang="en-GB" dirty="0"/>
              <a:t>Common usage of H51X components</a:t>
            </a:r>
          </a:p>
          <a:p>
            <a:pPr>
              <a:buFont typeface="Arial" panose="020B0604020202020204" pitchFamily="34" charset="0"/>
              <a:buChar char="•"/>
            </a:pPr>
            <a:r>
              <a:rPr lang="en-GB" dirty="0"/>
              <a:t>Up to 12 I/O modules in one rack</a:t>
            </a:r>
          </a:p>
          <a:p>
            <a:pPr>
              <a:buFont typeface="Arial" panose="020B0604020202020204" pitchFamily="34" charset="0"/>
              <a:buChar char="•"/>
            </a:pPr>
            <a:r>
              <a:rPr lang="en-GB" dirty="0"/>
              <a:t>Up to 28 I/O modules in two racks</a:t>
            </a:r>
          </a:p>
          <a:p>
            <a:pPr>
              <a:buFont typeface="Arial" panose="020B0604020202020204" pitchFamily="34" charset="0"/>
              <a:buChar char="•"/>
            </a:pPr>
            <a:r>
              <a:rPr lang="en-GB" dirty="0"/>
              <a:t>Up to 224 I/O points</a:t>
            </a:r>
          </a:p>
          <a:p>
            <a:pPr>
              <a:buFont typeface="Arial" panose="020B0604020202020204" pitchFamily="34" charset="0"/>
              <a:buChar char="•"/>
            </a:pPr>
            <a:r>
              <a:rPr lang="en-GB" dirty="0"/>
              <a:t>For redundant I/O modules additional I/O rack can be used. Electrical and communication connections are foreseen</a:t>
            </a:r>
          </a:p>
          <a:p>
            <a:pPr>
              <a:buFont typeface="Arial" panose="020B0604020202020204" pitchFamily="34" charset="0"/>
              <a:buChar char="•"/>
            </a:pPr>
            <a:r>
              <a:rPr lang="en-GB" dirty="0"/>
              <a:t>Engineering recommendation:</a:t>
            </a:r>
            <a:br>
              <a:rPr lang="en-GB" dirty="0"/>
            </a:br>
            <a:r>
              <a:rPr lang="en-GB" dirty="0"/>
              <a:t>Instead of using H41X with I/O rack,</a:t>
            </a:r>
            <a:br>
              <a:rPr lang="en-GB" dirty="0"/>
            </a:br>
            <a:r>
              <a:rPr lang="en-GB" dirty="0"/>
              <a:t>please use H51X</a:t>
            </a:r>
          </a:p>
        </p:txBody>
      </p:sp>
      <p:graphicFrame>
        <p:nvGraphicFramePr>
          <p:cNvPr id="7" name="Tabelle 6"/>
          <p:cNvGraphicFramePr>
            <a:graphicFrameLocks noGrp="1"/>
          </p:cNvGraphicFramePr>
          <p:nvPr>
            <p:extLst>
              <p:ext uri="{D42A27DB-BD31-4B8C-83A1-F6EECF244321}">
                <p14:modId xmlns:p14="http://schemas.microsoft.com/office/powerpoint/2010/main" val="4013963454"/>
              </p:ext>
            </p:extLst>
          </p:nvPr>
        </p:nvGraphicFramePr>
        <p:xfrm>
          <a:off x="425472" y="549275"/>
          <a:ext cx="5442765" cy="728640"/>
        </p:xfrm>
        <a:graphic>
          <a:graphicData uri="http://schemas.openxmlformats.org/drawingml/2006/table">
            <a:tbl>
              <a:tblPr firstRow="1" bandRow="1">
                <a:tableStyleId>{5C22544A-7EE6-4342-B048-85BDC9FD1C3A}</a:tableStyleId>
              </a:tblPr>
              <a:tblGrid>
                <a:gridCol w="5442765">
                  <a:extLst>
                    <a:ext uri="{9D8B030D-6E8A-4147-A177-3AD203B41FA5}">
                      <a16:colId xmlns:a16="http://schemas.microsoft.com/office/drawing/2014/main" val="3344256779"/>
                    </a:ext>
                  </a:extLst>
                </a:gridCol>
              </a:tblGrid>
              <a:tr h="489533">
                <a:tc>
                  <a:txBody>
                    <a:bodyPr/>
                    <a:lstStyle/>
                    <a:p>
                      <a:r>
                        <a:rPr lang="en-GB" sz="3600" dirty="0"/>
                        <a:t>HIQuad X – H41X system</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7" name="Textfeld 16"/>
          <p:cNvSpPr txBox="1"/>
          <p:nvPr/>
        </p:nvSpPr>
        <p:spPr>
          <a:xfrm>
            <a:off x="10663969" y="2690955"/>
            <a:ext cx="1263220" cy="307777"/>
          </a:xfrm>
          <a:prstGeom prst="rect">
            <a:avLst/>
          </a:prstGeom>
          <a:noFill/>
          <a:ln>
            <a:solidFill>
              <a:srgbClr val="FF0000"/>
            </a:solidFill>
          </a:ln>
        </p:spPr>
        <p:txBody>
          <a:bodyPr wrap="square" rtlCol="0">
            <a:spAutoFit/>
          </a:bodyPr>
          <a:lstStyle>
            <a:defPPr>
              <a:defRPr lang="de-DE"/>
            </a:defPPr>
            <a:lvl1pPr algn="ctr">
              <a:defRPr sz="1400" b="1">
                <a:solidFill>
                  <a:prstClr val="white"/>
                </a:solidFill>
              </a:defRPr>
            </a:lvl1pPr>
          </a:lstStyle>
          <a:p>
            <a:r>
              <a:rPr lang="en-GB" dirty="0"/>
              <a:t>2x F-PWR 01</a:t>
            </a:r>
          </a:p>
        </p:txBody>
      </p:sp>
      <p:sp>
        <p:nvSpPr>
          <p:cNvPr id="18" name="Textfeld 17"/>
          <p:cNvSpPr txBox="1"/>
          <p:nvPr/>
        </p:nvSpPr>
        <p:spPr>
          <a:xfrm>
            <a:off x="10670203" y="2341252"/>
            <a:ext cx="992862" cy="307777"/>
          </a:xfrm>
          <a:prstGeom prst="rect">
            <a:avLst/>
          </a:prstGeom>
          <a:noFill/>
          <a:ln>
            <a:solidFill>
              <a:srgbClr val="FF0000"/>
            </a:solidFill>
          </a:ln>
        </p:spPr>
        <p:txBody>
          <a:bodyPr wrap="square" rtlCol="0">
            <a:spAutoFit/>
          </a:bodyPr>
          <a:lstStyle>
            <a:defPPr>
              <a:defRPr lang="de-DE"/>
            </a:defPPr>
            <a:lvl1pPr algn="ctr">
              <a:defRPr sz="1400" b="1">
                <a:solidFill>
                  <a:prstClr val="white"/>
                </a:solidFill>
              </a:defRPr>
            </a:lvl1pPr>
          </a:lstStyle>
          <a:p>
            <a:r>
              <a:rPr lang="en-GB" dirty="0"/>
              <a:t>2x F-CPU</a:t>
            </a:r>
          </a:p>
        </p:txBody>
      </p:sp>
      <p:sp>
        <p:nvSpPr>
          <p:cNvPr id="19" name="Textfeld 18"/>
          <p:cNvSpPr txBox="1"/>
          <p:nvPr/>
        </p:nvSpPr>
        <p:spPr>
          <a:xfrm>
            <a:off x="10670203" y="1991549"/>
            <a:ext cx="1081086" cy="307777"/>
          </a:xfrm>
          <a:prstGeom prst="rect">
            <a:avLst/>
          </a:prstGeom>
          <a:noFill/>
          <a:ln>
            <a:solidFill>
              <a:srgbClr val="FF0000"/>
            </a:solidFill>
          </a:ln>
        </p:spPr>
        <p:txBody>
          <a:bodyPr wrap="square" rtlCol="0">
            <a:spAutoFit/>
          </a:bodyPr>
          <a:lstStyle>
            <a:defPPr>
              <a:defRPr lang="de-DE"/>
            </a:defPPr>
            <a:lvl1pPr algn="ctr">
              <a:defRPr sz="1400" b="1">
                <a:solidFill>
                  <a:prstClr val="white"/>
                </a:solidFill>
              </a:defRPr>
            </a:lvl1pPr>
          </a:lstStyle>
          <a:p>
            <a:r>
              <a:rPr lang="en-GB" dirty="0"/>
              <a:t>2x F-COM</a:t>
            </a:r>
          </a:p>
        </p:txBody>
      </p:sp>
      <p:sp>
        <p:nvSpPr>
          <p:cNvPr id="20" name="Textfeld 19"/>
          <p:cNvSpPr txBox="1"/>
          <p:nvPr/>
        </p:nvSpPr>
        <p:spPr>
          <a:xfrm>
            <a:off x="10670203" y="1641846"/>
            <a:ext cx="949612" cy="307777"/>
          </a:xfrm>
          <a:prstGeom prst="rect">
            <a:avLst/>
          </a:prstGeom>
          <a:noFill/>
          <a:ln>
            <a:solidFill>
              <a:srgbClr val="FF0000"/>
            </a:solidFill>
          </a:ln>
        </p:spPr>
        <p:txBody>
          <a:bodyPr wrap="square" rtlCol="0">
            <a:spAutoFit/>
          </a:bodyPr>
          <a:lstStyle>
            <a:defPPr>
              <a:defRPr lang="de-DE"/>
            </a:defPPr>
            <a:lvl1pPr algn="ctr">
              <a:defRPr sz="1400" b="1">
                <a:solidFill>
                  <a:prstClr val="white"/>
                </a:solidFill>
              </a:defRPr>
            </a:lvl1pPr>
          </a:lstStyle>
          <a:p>
            <a:r>
              <a:rPr lang="en-GB" dirty="0"/>
              <a:t>1x F-IOP</a:t>
            </a:r>
          </a:p>
        </p:txBody>
      </p:sp>
      <p:sp>
        <p:nvSpPr>
          <p:cNvPr id="31" name="Textfeld 30"/>
          <p:cNvSpPr txBox="1"/>
          <p:nvPr/>
        </p:nvSpPr>
        <p:spPr>
          <a:xfrm>
            <a:off x="10644907" y="1292143"/>
            <a:ext cx="836661" cy="307777"/>
          </a:xfrm>
          <a:prstGeom prst="rect">
            <a:avLst/>
          </a:prstGeom>
          <a:noFill/>
          <a:ln>
            <a:solidFill>
              <a:srgbClr val="FF0000"/>
            </a:solidFill>
          </a:ln>
        </p:spPr>
        <p:txBody>
          <a:bodyPr wrap="square" rtlCol="0">
            <a:spAutoFit/>
          </a:bodyPr>
          <a:lstStyle/>
          <a:p>
            <a:pPr algn="ctr"/>
            <a:r>
              <a:rPr lang="en-GB" sz="1400" b="1" dirty="0">
                <a:solidFill>
                  <a:prstClr val="white"/>
                </a:solidFill>
              </a:rPr>
              <a:t>12x I/O</a:t>
            </a:r>
          </a:p>
        </p:txBody>
      </p:sp>
      <p:pic>
        <p:nvPicPr>
          <p:cNvPr id="3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64" t="3151" r="1061" b="2745"/>
          <a:stretch/>
        </p:blipFill>
        <p:spPr bwMode="auto">
          <a:xfrm>
            <a:off x="5669951" y="3578437"/>
            <a:ext cx="5433252" cy="1993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Geschweifte Klammer links 32"/>
          <p:cNvSpPr/>
          <p:nvPr/>
        </p:nvSpPr>
        <p:spPr>
          <a:xfrm rot="5400000">
            <a:off x="7121805" y="1972761"/>
            <a:ext cx="441762" cy="2745621"/>
          </a:xfrm>
          <a:prstGeom prst="lef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34" name="Gewinkelter Verbinder 33"/>
          <p:cNvCxnSpPr>
            <a:stCxn id="31" idx="1"/>
            <a:endCxn id="33" idx="1"/>
          </p:cNvCxnSpPr>
          <p:nvPr/>
        </p:nvCxnSpPr>
        <p:spPr>
          <a:xfrm rot="10800000" flipV="1">
            <a:off x="7342687" y="1446031"/>
            <a:ext cx="3302221" cy="1678659"/>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Geschweifte Klammer links 34"/>
          <p:cNvSpPr/>
          <p:nvPr/>
        </p:nvSpPr>
        <p:spPr>
          <a:xfrm rot="5400000">
            <a:off x="8603764" y="3242417"/>
            <a:ext cx="441762" cy="218296"/>
          </a:xfrm>
          <a:prstGeom prst="lef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6" name="Geschweifte Klammer links 35"/>
          <p:cNvSpPr/>
          <p:nvPr/>
        </p:nvSpPr>
        <p:spPr>
          <a:xfrm rot="5400000">
            <a:off x="8949395" y="3109089"/>
            <a:ext cx="441762" cy="472966"/>
          </a:xfrm>
          <a:prstGeom prst="lef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Geschweifte Klammer links 36"/>
          <p:cNvSpPr/>
          <p:nvPr/>
        </p:nvSpPr>
        <p:spPr>
          <a:xfrm rot="5400000">
            <a:off x="9638929" y="2912372"/>
            <a:ext cx="441762" cy="880655"/>
          </a:xfrm>
          <a:prstGeom prst="lef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8" name="Geschweifte Klammer links 37"/>
          <p:cNvSpPr/>
          <p:nvPr/>
        </p:nvSpPr>
        <p:spPr>
          <a:xfrm rot="5400000">
            <a:off x="10324227" y="3102373"/>
            <a:ext cx="441762" cy="477011"/>
          </a:xfrm>
          <a:prstGeom prst="lef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39" name="Gewinkelter Verbinder 38"/>
          <p:cNvCxnSpPr>
            <a:stCxn id="20" idx="1"/>
            <a:endCxn id="35" idx="1"/>
          </p:cNvCxnSpPr>
          <p:nvPr/>
        </p:nvCxnSpPr>
        <p:spPr>
          <a:xfrm rot="10800000" flipV="1">
            <a:off x="8824645" y="1795734"/>
            <a:ext cx="1845558" cy="1334949"/>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19" idx="1"/>
            <a:endCxn id="36" idx="1"/>
          </p:cNvCxnSpPr>
          <p:nvPr/>
        </p:nvCxnSpPr>
        <p:spPr>
          <a:xfrm rot="10800000" flipV="1">
            <a:off x="9170277" y="2145437"/>
            <a:ext cx="1499927" cy="979253"/>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winkelter Verbinder 40"/>
          <p:cNvCxnSpPr>
            <a:stCxn id="18" idx="1"/>
            <a:endCxn id="37" idx="1"/>
          </p:cNvCxnSpPr>
          <p:nvPr/>
        </p:nvCxnSpPr>
        <p:spPr>
          <a:xfrm rot="10800000" flipV="1">
            <a:off x="9859811" y="2495141"/>
            <a:ext cx="810393" cy="636678"/>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winkelter Verbinder 41"/>
          <p:cNvCxnSpPr>
            <a:stCxn id="17" idx="1"/>
            <a:endCxn id="38" idx="1"/>
          </p:cNvCxnSpPr>
          <p:nvPr/>
        </p:nvCxnSpPr>
        <p:spPr>
          <a:xfrm rot="10800000" flipV="1">
            <a:off x="10545109" y="2844844"/>
            <a:ext cx="118861" cy="275154"/>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4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hteck 73"/>
          <p:cNvSpPr/>
          <p:nvPr/>
        </p:nvSpPr>
        <p:spPr>
          <a:xfrm>
            <a:off x="2923200" y="2024300"/>
            <a:ext cx="604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sz="1600" b="1" dirty="0">
                <a:solidFill>
                  <a:prstClr val="white"/>
                </a:solidFill>
              </a:rPr>
              <a:t>F-BASE RACK 02</a:t>
            </a:r>
          </a:p>
        </p:txBody>
      </p:sp>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27</a:t>
            </a:fld>
            <a:endParaRPr lang="de-DE" dirty="0">
              <a:solidFill>
                <a:srgbClr val="435055">
                  <a:tint val="75000"/>
                </a:srgbClr>
              </a:solidFill>
            </a:endParaRPr>
          </a:p>
        </p:txBody>
      </p:sp>
      <p:sp>
        <p:nvSpPr>
          <p:cNvPr id="38" name="Rechteck 37"/>
          <p:cNvSpPr/>
          <p:nvPr/>
        </p:nvSpPr>
        <p:spPr>
          <a:xfrm>
            <a:off x="2921288"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a:t>
            </a:r>
          </a:p>
        </p:txBody>
      </p:sp>
      <p:sp>
        <p:nvSpPr>
          <p:cNvPr id="39" name="Rechteck 38"/>
          <p:cNvSpPr/>
          <p:nvPr/>
        </p:nvSpPr>
        <p:spPr>
          <a:xfrm>
            <a:off x="321399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#2</a:t>
            </a:r>
          </a:p>
        </p:txBody>
      </p:sp>
      <p:sp>
        <p:nvSpPr>
          <p:cNvPr id="40" name="Rechteck 39"/>
          <p:cNvSpPr/>
          <p:nvPr/>
        </p:nvSpPr>
        <p:spPr>
          <a:xfrm>
            <a:off x="3492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#3</a:t>
            </a:r>
          </a:p>
        </p:txBody>
      </p:sp>
      <p:sp>
        <p:nvSpPr>
          <p:cNvPr id="41" name="Rechteck 40"/>
          <p:cNvSpPr/>
          <p:nvPr/>
        </p:nvSpPr>
        <p:spPr>
          <a:xfrm>
            <a:off x="3780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#4</a:t>
            </a:r>
          </a:p>
        </p:txBody>
      </p:sp>
      <p:sp>
        <p:nvSpPr>
          <p:cNvPr id="42" name="Rechteck 41"/>
          <p:cNvSpPr/>
          <p:nvPr/>
        </p:nvSpPr>
        <p:spPr>
          <a:xfrm>
            <a:off x="4068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#5</a:t>
            </a:r>
          </a:p>
        </p:txBody>
      </p:sp>
      <p:sp>
        <p:nvSpPr>
          <p:cNvPr id="43" name="Rechteck 42"/>
          <p:cNvSpPr/>
          <p:nvPr/>
        </p:nvSpPr>
        <p:spPr>
          <a:xfrm>
            <a:off x="4356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#6</a:t>
            </a:r>
          </a:p>
        </p:txBody>
      </p:sp>
      <p:sp>
        <p:nvSpPr>
          <p:cNvPr id="44" name="Rechteck 43"/>
          <p:cNvSpPr/>
          <p:nvPr/>
        </p:nvSpPr>
        <p:spPr>
          <a:xfrm>
            <a:off x="4932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#8</a:t>
            </a:r>
          </a:p>
        </p:txBody>
      </p:sp>
      <p:sp>
        <p:nvSpPr>
          <p:cNvPr id="45" name="Rechteck 44"/>
          <p:cNvSpPr/>
          <p:nvPr/>
        </p:nvSpPr>
        <p:spPr>
          <a:xfrm>
            <a:off x="4644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#7</a:t>
            </a:r>
          </a:p>
        </p:txBody>
      </p:sp>
      <p:sp>
        <p:nvSpPr>
          <p:cNvPr id="46" name="Rechteck 45"/>
          <p:cNvSpPr/>
          <p:nvPr/>
        </p:nvSpPr>
        <p:spPr>
          <a:xfrm>
            <a:off x="5220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#9</a:t>
            </a:r>
          </a:p>
        </p:txBody>
      </p:sp>
      <p:sp>
        <p:nvSpPr>
          <p:cNvPr id="47" name="Rechteck 46"/>
          <p:cNvSpPr/>
          <p:nvPr/>
        </p:nvSpPr>
        <p:spPr>
          <a:xfrm>
            <a:off x="5508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#10</a:t>
            </a:r>
          </a:p>
        </p:txBody>
      </p:sp>
      <p:sp>
        <p:nvSpPr>
          <p:cNvPr id="48" name="Rechteck 47"/>
          <p:cNvSpPr/>
          <p:nvPr/>
        </p:nvSpPr>
        <p:spPr>
          <a:xfrm>
            <a:off x="5796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#11</a:t>
            </a:r>
          </a:p>
        </p:txBody>
      </p:sp>
      <p:sp>
        <p:nvSpPr>
          <p:cNvPr id="49" name="Rechteck 48"/>
          <p:cNvSpPr/>
          <p:nvPr/>
        </p:nvSpPr>
        <p:spPr>
          <a:xfrm>
            <a:off x="6084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#12</a:t>
            </a:r>
          </a:p>
        </p:txBody>
      </p:sp>
      <p:sp>
        <p:nvSpPr>
          <p:cNvPr id="50" name="Rechteck 49"/>
          <p:cNvSpPr/>
          <p:nvPr/>
        </p:nvSpPr>
        <p:spPr>
          <a:xfrm>
            <a:off x="6373016"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F-IOP 01</a:t>
            </a:r>
          </a:p>
        </p:txBody>
      </p:sp>
      <p:sp>
        <p:nvSpPr>
          <p:cNvPr id="51" name="Rechteck 50"/>
          <p:cNvSpPr/>
          <p:nvPr/>
        </p:nvSpPr>
        <p:spPr>
          <a:xfrm>
            <a:off x="6660000" y="202320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F-COM 01</a:t>
            </a:r>
          </a:p>
        </p:txBody>
      </p:sp>
      <p:sp>
        <p:nvSpPr>
          <p:cNvPr id="52" name="Rechteck 51"/>
          <p:cNvSpPr/>
          <p:nvPr/>
        </p:nvSpPr>
        <p:spPr>
          <a:xfrm>
            <a:off x="6948000" y="202320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F-COM 01</a:t>
            </a:r>
          </a:p>
        </p:txBody>
      </p:sp>
      <p:sp>
        <p:nvSpPr>
          <p:cNvPr id="53" name="Rechteck 52"/>
          <p:cNvSpPr/>
          <p:nvPr/>
        </p:nvSpPr>
        <p:spPr>
          <a:xfrm>
            <a:off x="8388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F-PWR 01</a:t>
            </a:r>
          </a:p>
        </p:txBody>
      </p:sp>
      <p:sp>
        <p:nvSpPr>
          <p:cNvPr id="54" name="Rechteck 53"/>
          <p:cNvSpPr/>
          <p:nvPr/>
        </p:nvSpPr>
        <p:spPr>
          <a:xfrm>
            <a:off x="8676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F-PWR 01</a:t>
            </a:r>
          </a:p>
        </p:txBody>
      </p:sp>
      <p:sp>
        <p:nvSpPr>
          <p:cNvPr id="55" name="Rechteck 54"/>
          <p:cNvSpPr/>
          <p:nvPr/>
        </p:nvSpPr>
        <p:spPr>
          <a:xfrm>
            <a:off x="7236000" y="2024080"/>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F-CPU 01</a:t>
            </a:r>
          </a:p>
        </p:txBody>
      </p:sp>
      <p:sp>
        <p:nvSpPr>
          <p:cNvPr id="56" name="Rechteck 55"/>
          <p:cNvSpPr/>
          <p:nvPr/>
        </p:nvSpPr>
        <p:spPr>
          <a:xfrm>
            <a:off x="7812000" y="2024080"/>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blank</a:t>
            </a:r>
          </a:p>
        </p:txBody>
      </p:sp>
      <p:cxnSp>
        <p:nvCxnSpPr>
          <p:cNvPr id="70" name="Gerade Verbindung 69"/>
          <p:cNvCxnSpPr/>
          <p:nvPr/>
        </p:nvCxnSpPr>
        <p:spPr>
          <a:xfrm>
            <a:off x="6804000" y="2268000"/>
            <a:ext cx="720000" cy="0"/>
          </a:xfrm>
          <a:prstGeom prst="line">
            <a:avLst/>
          </a:prstGeom>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nvCxnSpPr>
        <p:spPr>
          <a:xfrm>
            <a:off x="7092000" y="2214000"/>
            <a:ext cx="432000" cy="0"/>
          </a:xfrm>
          <a:prstGeom prst="line">
            <a:avLst/>
          </a:prstGeom>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516000" y="2323593"/>
            <a:ext cx="1008000" cy="0"/>
          </a:xfrm>
          <a:prstGeom prst="line">
            <a:avLst/>
          </a:prstGeom>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aphicFrame>
        <p:nvGraphicFramePr>
          <p:cNvPr id="76" name="Tabelle 75"/>
          <p:cNvGraphicFramePr>
            <a:graphicFrameLocks noGrp="1"/>
          </p:cNvGraphicFramePr>
          <p:nvPr>
            <p:extLst>
              <p:ext uri="{D42A27DB-BD31-4B8C-83A1-F6EECF244321}">
                <p14:modId xmlns:p14="http://schemas.microsoft.com/office/powerpoint/2010/main" val="3151470438"/>
              </p:ext>
            </p:extLst>
          </p:nvPr>
        </p:nvGraphicFramePr>
        <p:xfrm>
          <a:off x="425472" y="549275"/>
          <a:ext cx="5758375" cy="728640"/>
        </p:xfrm>
        <a:graphic>
          <a:graphicData uri="http://schemas.openxmlformats.org/drawingml/2006/table">
            <a:tbl>
              <a:tblPr firstRow="1" bandRow="1">
                <a:tableStyleId>{5C22544A-7EE6-4342-B048-85BDC9FD1C3A}</a:tableStyleId>
              </a:tblPr>
              <a:tblGrid>
                <a:gridCol w="5758375">
                  <a:extLst>
                    <a:ext uri="{9D8B030D-6E8A-4147-A177-3AD203B41FA5}">
                      <a16:colId xmlns:a16="http://schemas.microsoft.com/office/drawing/2014/main" val="3344256779"/>
                    </a:ext>
                  </a:extLst>
                </a:gridCol>
              </a:tblGrid>
              <a:tr h="489533">
                <a:tc>
                  <a:txBody>
                    <a:bodyPr/>
                    <a:lstStyle/>
                    <a:p>
                      <a:r>
                        <a:rPr lang="en-GB" sz="3600" dirty="0"/>
                        <a:t>H41X – Architecture Mono</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73" name="Gruppieren 72"/>
          <p:cNvGrpSpPr/>
          <p:nvPr/>
        </p:nvGrpSpPr>
        <p:grpSpPr>
          <a:xfrm>
            <a:off x="3054827" y="2465733"/>
            <a:ext cx="3457834" cy="8444"/>
            <a:chOff x="1583374" y="3596344"/>
            <a:chExt cx="3457834" cy="8444"/>
          </a:xfrm>
        </p:grpSpPr>
        <p:cxnSp>
          <p:nvCxnSpPr>
            <p:cNvPr id="75" name="Gerade Verbindung 74"/>
            <p:cNvCxnSpPr/>
            <p:nvPr/>
          </p:nvCxnSpPr>
          <p:spPr>
            <a:xfrm flipH="1">
              <a:off x="4752000" y="3600000"/>
              <a:ext cx="28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nvCxnSpPr>
          <p:spPr>
            <a:xfrm flipH="1">
              <a:off x="4461869" y="3599538"/>
              <a:ext cx="57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nvCxnSpPr>
          <p:spPr>
            <a:xfrm flipH="1">
              <a:off x="4177208" y="3602801"/>
              <a:ext cx="86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nvCxnSpPr>
          <p:spPr>
            <a:xfrm flipH="1">
              <a:off x="3889208" y="3604788"/>
              <a:ext cx="115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nvCxnSpPr>
          <p:spPr>
            <a:xfrm flipH="1">
              <a:off x="3597869" y="3602767"/>
              <a:ext cx="144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nvCxnSpPr>
          <p:spPr>
            <a:xfrm flipH="1">
              <a:off x="3312000" y="3603881"/>
              <a:ext cx="172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nvCxnSpPr>
          <p:spPr>
            <a:xfrm flipH="1">
              <a:off x="3025208" y="3602801"/>
              <a:ext cx="201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nvCxnSpPr>
          <p:spPr>
            <a:xfrm flipH="1">
              <a:off x="2737208" y="3599962"/>
              <a:ext cx="230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nvCxnSpPr>
          <p:spPr>
            <a:xfrm flipH="1">
              <a:off x="2448924" y="3604788"/>
              <a:ext cx="259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nvCxnSpPr>
          <p:spPr>
            <a:xfrm flipH="1">
              <a:off x="2160924" y="3596344"/>
              <a:ext cx="288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nvCxnSpPr>
          <p:spPr>
            <a:xfrm>
              <a:off x="1872000" y="3602767"/>
              <a:ext cx="316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nvCxnSpPr>
          <p:spPr>
            <a:xfrm>
              <a:off x="1583374" y="3600000"/>
              <a:ext cx="345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980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childTnLst>
                                </p:cTn>
                              </p:par>
                            </p:childTnLst>
                          </p:cTn>
                        </p:par>
                        <p:par>
                          <p:cTn id="24" fill="hold">
                            <p:stCondLst>
                              <p:cond delay="500"/>
                            </p:stCondLst>
                            <p:childTnLst>
                              <p:par>
                                <p:cTn id="25" presetID="22" presetClass="entr" presetSubtype="2"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right)">
                                      <p:cBhvr>
                                        <p:cTn id="27" dur="500"/>
                                        <p:tgtEl>
                                          <p:spTgt spid="71"/>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right)">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childTnLst>
                                </p:cTn>
                              </p:par>
                            </p:childTnLst>
                          </p:cTn>
                        </p:par>
                        <p:par>
                          <p:cTn id="36" fill="hold">
                            <p:stCondLst>
                              <p:cond delay="0"/>
                            </p:stCondLst>
                            <p:childTnLst>
                              <p:par>
                                <p:cTn id="37" presetID="22" presetClass="entr" presetSubtype="2" fill="hold"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wipe(right)">
                                      <p:cBhvr>
                                        <p:cTn id="39" dur="500"/>
                                        <p:tgtEl>
                                          <p:spTgt spid="7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46"/>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par>
                          <p:cTn id="77" fill="hold">
                            <p:stCondLst>
                              <p:cond delay="0"/>
                            </p:stCondLst>
                            <p:childTnLst>
                              <p:par>
                                <p:cTn id="78" presetID="22" presetClass="entr" presetSubtype="2" fill="hold" nodeType="after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right)">
                                      <p:cBhvr>
                                        <p:cTn id="8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hteck 104"/>
          <p:cNvSpPr/>
          <p:nvPr/>
        </p:nvSpPr>
        <p:spPr>
          <a:xfrm>
            <a:off x="7812000" y="2024080"/>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blank</a:t>
            </a:r>
          </a:p>
        </p:txBody>
      </p:sp>
      <p:sp>
        <p:nvSpPr>
          <p:cNvPr id="109" name="Rechteck 108"/>
          <p:cNvSpPr/>
          <p:nvPr/>
        </p:nvSpPr>
        <p:spPr>
          <a:xfrm>
            <a:off x="7812000" y="2024080"/>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F-CPU 01</a:t>
            </a:r>
          </a:p>
        </p:txBody>
      </p:sp>
      <p:sp>
        <p:nvSpPr>
          <p:cNvPr id="104" name="Rechteck 103"/>
          <p:cNvSpPr/>
          <p:nvPr/>
        </p:nvSpPr>
        <p:spPr>
          <a:xfrm>
            <a:off x="7236000" y="2024080"/>
            <a:ext cx="576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F-CPU 01</a:t>
            </a:r>
          </a:p>
        </p:txBody>
      </p:sp>
      <p:sp>
        <p:nvSpPr>
          <p:cNvPr id="103" name="Rechteck 102"/>
          <p:cNvSpPr/>
          <p:nvPr/>
        </p:nvSpPr>
        <p:spPr>
          <a:xfrm>
            <a:off x="6948000" y="202320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F-COM 01</a:t>
            </a:r>
          </a:p>
        </p:txBody>
      </p:sp>
      <p:sp>
        <p:nvSpPr>
          <p:cNvPr id="102" name="Rechteck 101"/>
          <p:cNvSpPr/>
          <p:nvPr/>
        </p:nvSpPr>
        <p:spPr>
          <a:xfrm>
            <a:off x="6660000" y="202320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F-COM 01</a:t>
            </a:r>
          </a:p>
        </p:txBody>
      </p:sp>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28</a:t>
            </a:fld>
            <a:endParaRPr lang="de-DE">
              <a:solidFill>
                <a:srgbClr val="435055">
                  <a:tint val="75000"/>
                </a:srgbClr>
              </a:solidFill>
            </a:endParaRPr>
          </a:p>
        </p:txBody>
      </p:sp>
      <p:graphicFrame>
        <p:nvGraphicFramePr>
          <p:cNvPr id="7" name="Tabelle 6"/>
          <p:cNvGraphicFramePr>
            <a:graphicFrameLocks noGrp="1"/>
          </p:cNvGraphicFramePr>
          <p:nvPr>
            <p:extLst>
              <p:ext uri="{D42A27DB-BD31-4B8C-83A1-F6EECF244321}">
                <p14:modId xmlns:p14="http://schemas.microsoft.com/office/powerpoint/2010/main" val="3120674930"/>
              </p:ext>
            </p:extLst>
          </p:nvPr>
        </p:nvGraphicFramePr>
        <p:xfrm>
          <a:off x="425451" y="549275"/>
          <a:ext cx="6955076" cy="728640"/>
        </p:xfrm>
        <a:graphic>
          <a:graphicData uri="http://schemas.openxmlformats.org/drawingml/2006/table">
            <a:tbl>
              <a:tblPr firstRow="1" bandRow="1">
                <a:tableStyleId>{5C22544A-7EE6-4342-B048-85BDC9FD1C3A}</a:tableStyleId>
              </a:tblPr>
              <a:tblGrid>
                <a:gridCol w="6955076">
                  <a:extLst>
                    <a:ext uri="{9D8B030D-6E8A-4147-A177-3AD203B41FA5}">
                      <a16:colId xmlns:a16="http://schemas.microsoft.com/office/drawing/2014/main" val="3344256779"/>
                    </a:ext>
                  </a:extLst>
                </a:gridCol>
              </a:tblGrid>
              <a:tr h="489533">
                <a:tc>
                  <a:txBody>
                    <a:bodyPr/>
                    <a:lstStyle/>
                    <a:p>
                      <a:r>
                        <a:rPr lang="en-GB" sz="3600" dirty="0"/>
                        <a:t>H41X – Architecture Redundant</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8" name="Gruppieren 7"/>
          <p:cNvGrpSpPr/>
          <p:nvPr/>
        </p:nvGrpSpPr>
        <p:grpSpPr>
          <a:xfrm>
            <a:off x="2923200" y="3608840"/>
            <a:ext cx="6041325" cy="1440160"/>
            <a:chOff x="2923200" y="3608840"/>
            <a:chExt cx="6041325" cy="1440160"/>
          </a:xfrm>
        </p:grpSpPr>
        <p:sp>
          <p:nvSpPr>
            <p:cNvPr id="10" name="Rechteck 9"/>
            <p:cNvSpPr/>
            <p:nvPr/>
          </p:nvSpPr>
          <p:spPr>
            <a:xfrm>
              <a:off x="2923200"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a:t>
              </a:r>
            </a:p>
          </p:txBody>
        </p:sp>
        <p:sp>
          <p:nvSpPr>
            <p:cNvPr id="11" name="Rechteck 10"/>
            <p:cNvSpPr/>
            <p:nvPr/>
          </p:nvSpPr>
          <p:spPr>
            <a:xfrm>
              <a:off x="321399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#2</a:t>
              </a:r>
            </a:p>
          </p:txBody>
        </p:sp>
        <p:sp>
          <p:nvSpPr>
            <p:cNvPr id="12" name="Rechteck 11"/>
            <p:cNvSpPr/>
            <p:nvPr/>
          </p:nvSpPr>
          <p:spPr>
            <a:xfrm>
              <a:off x="3492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#3</a:t>
              </a:r>
            </a:p>
          </p:txBody>
        </p:sp>
        <p:sp>
          <p:nvSpPr>
            <p:cNvPr id="13" name="Rechteck 12"/>
            <p:cNvSpPr/>
            <p:nvPr/>
          </p:nvSpPr>
          <p:spPr>
            <a:xfrm>
              <a:off x="3780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#4</a:t>
              </a:r>
            </a:p>
          </p:txBody>
        </p:sp>
        <p:sp>
          <p:nvSpPr>
            <p:cNvPr id="14" name="Rechteck 13"/>
            <p:cNvSpPr/>
            <p:nvPr/>
          </p:nvSpPr>
          <p:spPr>
            <a:xfrm>
              <a:off x="4068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#5</a:t>
              </a:r>
            </a:p>
          </p:txBody>
        </p:sp>
        <p:sp>
          <p:nvSpPr>
            <p:cNvPr id="15" name="Rechteck 14"/>
            <p:cNvSpPr/>
            <p:nvPr/>
          </p:nvSpPr>
          <p:spPr>
            <a:xfrm>
              <a:off x="4356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#6</a:t>
              </a:r>
            </a:p>
          </p:txBody>
        </p:sp>
        <p:sp>
          <p:nvSpPr>
            <p:cNvPr id="16" name="Rechteck 15"/>
            <p:cNvSpPr/>
            <p:nvPr/>
          </p:nvSpPr>
          <p:spPr>
            <a:xfrm>
              <a:off x="4932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#8</a:t>
              </a:r>
            </a:p>
          </p:txBody>
        </p:sp>
        <p:sp>
          <p:nvSpPr>
            <p:cNvPr id="17" name="Rechteck 16"/>
            <p:cNvSpPr/>
            <p:nvPr/>
          </p:nvSpPr>
          <p:spPr>
            <a:xfrm>
              <a:off x="4644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#7</a:t>
              </a:r>
            </a:p>
          </p:txBody>
        </p:sp>
        <p:sp>
          <p:nvSpPr>
            <p:cNvPr id="18" name="Rechteck 17"/>
            <p:cNvSpPr/>
            <p:nvPr/>
          </p:nvSpPr>
          <p:spPr>
            <a:xfrm>
              <a:off x="5220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#9</a:t>
              </a:r>
            </a:p>
          </p:txBody>
        </p:sp>
        <p:sp>
          <p:nvSpPr>
            <p:cNvPr id="19" name="Rechteck 18"/>
            <p:cNvSpPr/>
            <p:nvPr/>
          </p:nvSpPr>
          <p:spPr>
            <a:xfrm>
              <a:off x="5508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#10</a:t>
              </a:r>
            </a:p>
          </p:txBody>
        </p:sp>
        <p:sp>
          <p:nvSpPr>
            <p:cNvPr id="20" name="Rechteck 19"/>
            <p:cNvSpPr/>
            <p:nvPr/>
          </p:nvSpPr>
          <p:spPr>
            <a:xfrm>
              <a:off x="5796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#11</a:t>
              </a:r>
            </a:p>
          </p:txBody>
        </p:sp>
        <p:sp>
          <p:nvSpPr>
            <p:cNvPr id="21" name="Rechteck 20"/>
            <p:cNvSpPr/>
            <p:nvPr/>
          </p:nvSpPr>
          <p:spPr>
            <a:xfrm>
              <a:off x="6084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#12</a:t>
              </a:r>
            </a:p>
          </p:txBody>
        </p:sp>
        <p:sp>
          <p:nvSpPr>
            <p:cNvPr id="22" name="Rechteck 21"/>
            <p:cNvSpPr/>
            <p:nvPr/>
          </p:nvSpPr>
          <p:spPr>
            <a:xfrm>
              <a:off x="6372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#13</a:t>
              </a:r>
            </a:p>
          </p:txBody>
        </p:sp>
        <p:sp>
          <p:nvSpPr>
            <p:cNvPr id="23" name="Rechteck 22"/>
            <p:cNvSpPr/>
            <p:nvPr/>
          </p:nvSpPr>
          <p:spPr>
            <a:xfrm>
              <a:off x="6660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#14</a:t>
              </a:r>
            </a:p>
          </p:txBody>
        </p:sp>
        <p:sp>
          <p:nvSpPr>
            <p:cNvPr id="24" name="Rechteck 23"/>
            <p:cNvSpPr/>
            <p:nvPr/>
          </p:nvSpPr>
          <p:spPr>
            <a:xfrm>
              <a:off x="6948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#15</a:t>
              </a:r>
            </a:p>
          </p:txBody>
        </p:sp>
        <p:sp>
          <p:nvSpPr>
            <p:cNvPr id="25" name="Rechteck 24"/>
            <p:cNvSpPr/>
            <p:nvPr/>
          </p:nvSpPr>
          <p:spPr>
            <a:xfrm>
              <a:off x="7236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#16</a:t>
              </a:r>
            </a:p>
          </p:txBody>
        </p:sp>
        <p:sp>
          <p:nvSpPr>
            <p:cNvPr id="26" name="Rechteck 25"/>
            <p:cNvSpPr/>
            <p:nvPr/>
          </p:nvSpPr>
          <p:spPr>
            <a:xfrm>
              <a:off x="7524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F-IOP 01</a:t>
              </a:r>
            </a:p>
          </p:txBody>
        </p:sp>
        <p:sp>
          <p:nvSpPr>
            <p:cNvPr id="27" name="Rechteck 26"/>
            <p:cNvSpPr/>
            <p:nvPr/>
          </p:nvSpPr>
          <p:spPr>
            <a:xfrm>
              <a:off x="7812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 7133</a:t>
              </a:r>
            </a:p>
          </p:txBody>
        </p:sp>
        <p:sp>
          <p:nvSpPr>
            <p:cNvPr id="28" name="Rechteck 27"/>
            <p:cNvSpPr/>
            <p:nvPr/>
          </p:nvSpPr>
          <p:spPr>
            <a:xfrm>
              <a:off x="8100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 7133</a:t>
              </a:r>
            </a:p>
          </p:txBody>
        </p:sp>
        <p:sp>
          <p:nvSpPr>
            <p:cNvPr id="29" name="Rechteck 28"/>
            <p:cNvSpPr/>
            <p:nvPr/>
          </p:nvSpPr>
          <p:spPr>
            <a:xfrm>
              <a:off x="8388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 7133</a:t>
              </a:r>
            </a:p>
          </p:txBody>
        </p:sp>
        <p:sp>
          <p:nvSpPr>
            <p:cNvPr id="30" name="Rechteck 29"/>
            <p:cNvSpPr/>
            <p:nvPr/>
          </p:nvSpPr>
          <p:spPr>
            <a:xfrm>
              <a:off x="8676525" y="360884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 7133</a:t>
              </a:r>
            </a:p>
          </p:txBody>
        </p:sp>
      </p:grpSp>
      <p:sp>
        <p:nvSpPr>
          <p:cNvPr id="33" name="Rechteck 32"/>
          <p:cNvSpPr/>
          <p:nvPr/>
        </p:nvSpPr>
        <p:spPr>
          <a:xfrm>
            <a:off x="2923200"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a:t>
            </a:r>
          </a:p>
        </p:txBody>
      </p:sp>
      <p:sp>
        <p:nvSpPr>
          <p:cNvPr id="34" name="Rechteck 33"/>
          <p:cNvSpPr/>
          <p:nvPr/>
        </p:nvSpPr>
        <p:spPr>
          <a:xfrm>
            <a:off x="321399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#2</a:t>
            </a:r>
          </a:p>
        </p:txBody>
      </p:sp>
      <p:sp>
        <p:nvSpPr>
          <p:cNvPr id="35" name="Rechteck 34"/>
          <p:cNvSpPr/>
          <p:nvPr/>
        </p:nvSpPr>
        <p:spPr>
          <a:xfrm>
            <a:off x="3492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#3</a:t>
            </a:r>
          </a:p>
        </p:txBody>
      </p:sp>
      <p:sp>
        <p:nvSpPr>
          <p:cNvPr id="36" name="Rechteck 35"/>
          <p:cNvSpPr/>
          <p:nvPr/>
        </p:nvSpPr>
        <p:spPr>
          <a:xfrm>
            <a:off x="3780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#4</a:t>
            </a:r>
          </a:p>
        </p:txBody>
      </p:sp>
      <p:sp>
        <p:nvSpPr>
          <p:cNvPr id="37" name="Rechteck 36"/>
          <p:cNvSpPr/>
          <p:nvPr/>
        </p:nvSpPr>
        <p:spPr>
          <a:xfrm>
            <a:off x="4068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#5</a:t>
            </a:r>
          </a:p>
        </p:txBody>
      </p:sp>
      <p:sp>
        <p:nvSpPr>
          <p:cNvPr id="38" name="Rechteck 37"/>
          <p:cNvSpPr/>
          <p:nvPr/>
        </p:nvSpPr>
        <p:spPr>
          <a:xfrm>
            <a:off x="4356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#6</a:t>
            </a:r>
          </a:p>
        </p:txBody>
      </p:sp>
      <p:sp>
        <p:nvSpPr>
          <p:cNvPr id="39" name="Rechteck 38"/>
          <p:cNvSpPr/>
          <p:nvPr/>
        </p:nvSpPr>
        <p:spPr>
          <a:xfrm>
            <a:off x="4932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#8</a:t>
            </a:r>
          </a:p>
        </p:txBody>
      </p:sp>
      <p:sp>
        <p:nvSpPr>
          <p:cNvPr id="40" name="Rechteck 39"/>
          <p:cNvSpPr/>
          <p:nvPr/>
        </p:nvSpPr>
        <p:spPr>
          <a:xfrm>
            <a:off x="4644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#7</a:t>
            </a:r>
          </a:p>
        </p:txBody>
      </p:sp>
      <p:sp>
        <p:nvSpPr>
          <p:cNvPr id="41" name="Rechteck 40"/>
          <p:cNvSpPr/>
          <p:nvPr/>
        </p:nvSpPr>
        <p:spPr>
          <a:xfrm>
            <a:off x="5220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#9</a:t>
            </a:r>
          </a:p>
        </p:txBody>
      </p:sp>
      <p:sp>
        <p:nvSpPr>
          <p:cNvPr id="42" name="Rechteck 41"/>
          <p:cNvSpPr/>
          <p:nvPr/>
        </p:nvSpPr>
        <p:spPr>
          <a:xfrm>
            <a:off x="5508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#10</a:t>
            </a:r>
          </a:p>
        </p:txBody>
      </p:sp>
      <p:sp>
        <p:nvSpPr>
          <p:cNvPr id="43" name="Rechteck 42"/>
          <p:cNvSpPr/>
          <p:nvPr/>
        </p:nvSpPr>
        <p:spPr>
          <a:xfrm>
            <a:off x="5796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#11</a:t>
            </a:r>
          </a:p>
        </p:txBody>
      </p:sp>
      <p:sp>
        <p:nvSpPr>
          <p:cNvPr id="44" name="Rechteck 43"/>
          <p:cNvSpPr/>
          <p:nvPr/>
        </p:nvSpPr>
        <p:spPr>
          <a:xfrm>
            <a:off x="6084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I/O #12</a:t>
            </a:r>
          </a:p>
        </p:txBody>
      </p:sp>
      <p:sp>
        <p:nvSpPr>
          <p:cNvPr id="45" name="Rechteck 44"/>
          <p:cNvSpPr/>
          <p:nvPr/>
        </p:nvSpPr>
        <p:spPr>
          <a:xfrm>
            <a:off x="6373016"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F-IOP 01</a:t>
            </a:r>
          </a:p>
        </p:txBody>
      </p:sp>
      <p:sp>
        <p:nvSpPr>
          <p:cNvPr id="48" name="Rechteck 47"/>
          <p:cNvSpPr/>
          <p:nvPr/>
        </p:nvSpPr>
        <p:spPr>
          <a:xfrm>
            <a:off x="8388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F-PWR 01</a:t>
            </a:r>
          </a:p>
        </p:txBody>
      </p:sp>
      <p:sp>
        <p:nvSpPr>
          <p:cNvPr id="49" name="Rechteck 48"/>
          <p:cNvSpPr/>
          <p:nvPr/>
        </p:nvSpPr>
        <p:spPr>
          <a:xfrm>
            <a:off x="8676525" y="2024080"/>
            <a:ext cx="288000" cy="144016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600" b="1" dirty="0">
                <a:solidFill>
                  <a:prstClr val="white"/>
                </a:solidFill>
              </a:rPr>
              <a:t>F-PWR 01</a:t>
            </a:r>
          </a:p>
        </p:txBody>
      </p:sp>
      <p:cxnSp>
        <p:nvCxnSpPr>
          <p:cNvPr id="151" name="Gerade Verbindung 150"/>
          <p:cNvCxnSpPr/>
          <p:nvPr/>
        </p:nvCxnSpPr>
        <p:spPr>
          <a:xfrm>
            <a:off x="7092000" y="3168000"/>
            <a:ext cx="1008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2" name="Gerade Verbindung 151"/>
          <p:cNvCxnSpPr/>
          <p:nvPr/>
        </p:nvCxnSpPr>
        <p:spPr>
          <a:xfrm>
            <a:off x="6804000" y="3114000"/>
            <a:ext cx="1296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3" name="Gerade Verbindung 152"/>
          <p:cNvCxnSpPr/>
          <p:nvPr/>
        </p:nvCxnSpPr>
        <p:spPr>
          <a:xfrm>
            <a:off x="6516000" y="3060000"/>
            <a:ext cx="1584000" cy="0"/>
          </a:xfrm>
          <a:prstGeom prst="line">
            <a:avLst/>
          </a:prstGeom>
          <a:ln w="19050" cap="rnd">
            <a:solidFill>
              <a:srgbClr val="CC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nvCxnSpPr>
        <p:spPr>
          <a:xfrm>
            <a:off x="7524069" y="2401833"/>
            <a:ext cx="572777" cy="0"/>
          </a:xfrm>
          <a:prstGeom prst="line">
            <a:avLst/>
          </a:prstGeom>
          <a:grpFill/>
          <a:ln w="19050" cap="rnd">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nvCxnSpPr>
        <p:spPr>
          <a:xfrm>
            <a:off x="6804000" y="2268000"/>
            <a:ext cx="720000" cy="0"/>
          </a:xfrm>
          <a:prstGeom prst="line">
            <a:avLst/>
          </a:prstGeom>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nvCxnSpPr>
        <p:spPr>
          <a:xfrm>
            <a:off x="7092000" y="2214000"/>
            <a:ext cx="432000" cy="0"/>
          </a:xfrm>
          <a:prstGeom prst="line">
            <a:avLst/>
          </a:prstGeom>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nvCxnSpPr>
        <p:spPr>
          <a:xfrm>
            <a:off x="6516000" y="2323593"/>
            <a:ext cx="1008000" cy="0"/>
          </a:xfrm>
          <a:prstGeom prst="line">
            <a:avLst/>
          </a:prstGeom>
          <a:ln w="19050" cap="rnd">
            <a:solidFill>
              <a:srgbClr val="33CC3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101"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8003199" y="3180573"/>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422595" y="3180573"/>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565309" y="3685634"/>
            <a:ext cx="206432" cy="17919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https://www.conrad.com/medias/global/ce/3000_3999/3200/3250/3254/325432_BB_00_FB.EPS_10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53" t="39911" r="34238" b="31869"/>
          <a:stretch/>
        </p:blipFill>
        <p:spPr bwMode="auto">
          <a:xfrm>
            <a:off x="7565309" y="4824561"/>
            <a:ext cx="206432" cy="17919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ieren 5"/>
          <p:cNvGrpSpPr/>
          <p:nvPr/>
        </p:nvGrpSpPr>
        <p:grpSpPr>
          <a:xfrm>
            <a:off x="7524000" y="3256324"/>
            <a:ext cx="105384" cy="522703"/>
            <a:chOff x="7524000" y="3256319"/>
            <a:chExt cx="105384" cy="522703"/>
          </a:xfrm>
        </p:grpSpPr>
        <p:grpSp>
          <p:nvGrpSpPr>
            <p:cNvPr id="87" name="Gruppieren 86"/>
            <p:cNvGrpSpPr/>
            <p:nvPr/>
          </p:nvGrpSpPr>
          <p:grpSpPr>
            <a:xfrm>
              <a:off x="7524000" y="3256319"/>
              <a:ext cx="105384" cy="522703"/>
              <a:chOff x="4886005" y="4509121"/>
              <a:chExt cx="105384" cy="522703"/>
            </a:xfrm>
          </p:grpSpPr>
          <p:cxnSp>
            <p:nvCxnSpPr>
              <p:cNvPr id="91" name="Gerade Verbindung 90"/>
              <p:cNvCxnSpPr/>
              <p:nvPr/>
            </p:nvCxnSpPr>
            <p:spPr>
              <a:xfrm>
                <a:off x="4991388" y="4887824"/>
                <a:ext cx="1" cy="144000"/>
              </a:xfrm>
              <a:prstGeom prst="line">
                <a:avLst/>
              </a:prstGeom>
              <a:ln w="19050" cap="rnd">
                <a:solidFill>
                  <a:srgbClr val="33CC3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nvCxnSpPr>
            <p:spPr>
              <a:xfrm flipV="1">
                <a:off x="4886005" y="4509121"/>
                <a:ext cx="1811" cy="206695"/>
              </a:xfrm>
              <a:prstGeom prst="line">
                <a:avLst/>
              </a:prstGeom>
              <a:ln w="19050" cap="rnd">
                <a:solidFill>
                  <a:srgbClr val="33CC33"/>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sp>
          <p:nvSpPr>
            <p:cNvPr id="5" name="Freihandform 4"/>
            <p:cNvSpPr/>
            <p:nvPr/>
          </p:nvSpPr>
          <p:spPr>
            <a:xfrm>
              <a:off x="7524750" y="3467100"/>
              <a:ext cx="101600" cy="171450"/>
            </a:xfrm>
            <a:custGeom>
              <a:avLst/>
              <a:gdLst>
                <a:gd name="connsiteX0" fmla="*/ 0 w 101600"/>
                <a:gd name="connsiteY0" fmla="*/ 0 h 171450"/>
                <a:gd name="connsiteX1" fmla="*/ 101600 w 101600"/>
                <a:gd name="connsiteY1" fmla="*/ 171450 h 171450"/>
                <a:gd name="connsiteX2" fmla="*/ 101600 w 101600"/>
                <a:gd name="connsiteY2" fmla="*/ 171450 h 171450"/>
              </a:gdLst>
              <a:ahLst/>
              <a:cxnLst>
                <a:cxn ang="0">
                  <a:pos x="connsiteX0" y="connsiteY0"/>
                </a:cxn>
                <a:cxn ang="0">
                  <a:pos x="connsiteX1" y="connsiteY1"/>
                </a:cxn>
                <a:cxn ang="0">
                  <a:pos x="connsiteX2" y="connsiteY2"/>
                </a:cxn>
              </a:cxnLst>
              <a:rect l="l" t="t" r="r" b="b"/>
              <a:pathLst>
                <a:path w="101600" h="171450">
                  <a:moveTo>
                    <a:pt x="0" y="0"/>
                  </a:moveTo>
                  <a:lnTo>
                    <a:pt x="101600" y="171450"/>
                  </a:lnTo>
                  <a:lnTo>
                    <a:pt x="101600" y="171450"/>
                  </a:lnTo>
                </a:path>
              </a:pathLst>
            </a:custGeom>
            <a:ln w="19050" cap="rnd">
              <a:solidFill>
                <a:srgbClr val="33CC33"/>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435055"/>
                </a:solidFill>
              </a:endParaRPr>
            </a:p>
          </p:txBody>
        </p:sp>
      </p:grpSp>
      <p:grpSp>
        <p:nvGrpSpPr>
          <p:cNvPr id="154" name="Gruppieren 153"/>
          <p:cNvGrpSpPr/>
          <p:nvPr/>
        </p:nvGrpSpPr>
        <p:grpSpPr>
          <a:xfrm>
            <a:off x="7712457" y="3256409"/>
            <a:ext cx="1370139" cy="1910007"/>
            <a:chOff x="5074462" y="4471489"/>
            <a:chExt cx="1370138" cy="1910007"/>
          </a:xfrm>
        </p:grpSpPr>
        <p:sp>
          <p:nvSpPr>
            <p:cNvPr id="155" name="Bogen 154"/>
            <p:cNvSpPr/>
            <p:nvPr/>
          </p:nvSpPr>
          <p:spPr>
            <a:xfrm rot="16200000" flipV="1">
              <a:off x="6242272" y="4704528"/>
              <a:ext cx="162672" cy="241200"/>
            </a:xfrm>
            <a:prstGeom prst="arc">
              <a:avLst/>
            </a:prstGeom>
            <a:ln w="19050" cap="rnd">
              <a:solidFill>
                <a:srgbClr val="CC0000"/>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435055"/>
                </a:solidFill>
              </a:endParaRPr>
            </a:p>
          </p:txBody>
        </p:sp>
        <p:cxnSp>
          <p:nvCxnSpPr>
            <p:cNvPr id="156" name="Gerade Verbindung 155"/>
            <p:cNvCxnSpPr>
              <a:stCxn id="155" idx="2"/>
              <a:endCxn id="157" idx="2"/>
            </p:cNvCxnSpPr>
            <p:nvPr/>
          </p:nvCxnSpPr>
          <p:spPr>
            <a:xfrm flipH="1">
              <a:off x="5581440" y="4743792"/>
              <a:ext cx="742168" cy="0"/>
            </a:xfrm>
            <a:prstGeom prst="line">
              <a:avLst/>
            </a:prstGeom>
            <a:ln w="19050" cap="rnd">
              <a:solidFill>
                <a:srgbClr val="CC0000"/>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57" name="Bogen 156"/>
            <p:cNvSpPr/>
            <p:nvPr/>
          </p:nvSpPr>
          <p:spPr>
            <a:xfrm rot="16200000" flipH="1">
              <a:off x="5500104" y="4541856"/>
              <a:ext cx="162672" cy="241200"/>
            </a:xfrm>
            <a:prstGeom prst="arc">
              <a:avLst/>
            </a:prstGeom>
            <a:ln w="19050" cap="rnd">
              <a:solidFill>
                <a:srgbClr val="CC0000"/>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435055"/>
                </a:solidFill>
              </a:endParaRPr>
            </a:p>
          </p:txBody>
        </p:sp>
        <p:cxnSp>
          <p:nvCxnSpPr>
            <p:cNvPr id="158" name="Gerade Verbindung 157"/>
            <p:cNvCxnSpPr/>
            <p:nvPr/>
          </p:nvCxnSpPr>
          <p:spPr>
            <a:xfrm flipH="1" flipV="1">
              <a:off x="5462004" y="4471489"/>
              <a:ext cx="1" cy="181631"/>
            </a:xfrm>
            <a:prstGeom prst="line">
              <a:avLst/>
            </a:prstGeom>
            <a:ln w="19050" cap="rnd">
              <a:solidFill>
                <a:srgbClr val="CC0000"/>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nvCxnSpPr>
          <p:spPr>
            <a:xfrm flipV="1">
              <a:off x="5074462" y="6165304"/>
              <a:ext cx="1" cy="139394"/>
            </a:xfrm>
            <a:prstGeom prst="line">
              <a:avLst/>
            </a:prstGeom>
            <a:ln w="19050" cap="rnd">
              <a:solidFill>
                <a:srgbClr val="CC0000"/>
              </a:solidFill>
              <a:prstDash val="solid"/>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nvCxnSpPr>
          <p:spPr>
            <a:xfrm>
              <a:off x="6444208" y="4825127"/>
              <a:ext cx="0" cy="1475032"/>
            </a:xfrm>
            <a:prstGeom prst="line">
              <a:avLst/>
            </a:prstGeom>
            <a:ln w="19050" cap="rnd">
              <a:solidFill>
                <a:srgbClr val="CC0000"/>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61" name="Bogen 160"/>
            <p:cNvSpPr/>
            <p:nvPr/>
          </p:nvSpPr>
          <p:spPr>
            <a:xfrm rot="5400000">
              <a:off x="6242664" y="6179560"/>
              <a:ext cx="162672" cy="241200"/>
            </a:xfrm>
            <a:prstGeom prst="arc">
              <a:avLst/>
            </a:prstGeom>
            <a:ln w="19050" cap="rnd">
              <a:solidFill>
                <a:srgbClr val="CC000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435055"/>
                </a:solidFill>
              </a:endParaRPr>
            </a:p>
          </p:txBody>
        </p:sp>
        <p:cxnSp>
          <p:nvCxnSpPr>
            <p:cNvPr id="162" name="Gerade Verbindung 161"/>
            <p:cNvCxnSpPr>
              <a:stCxn id="161" idx="2"/>
              <a:endCxn id="163" idx="2"/>
            </p:cNvCxnSpPr>
            <p:nvPr/>
          </p:nvCxnSpPr>
          <p:spPr>
            <a:xfrm flipH="1">
              <a:off x="5195062" y="6381496"/>
              <a:ext cx="1128938" cy="0"/>
            </a:xfrm>
            <a:prstGeom prst="line">
              <a:avLst/>
            </a:prstGeom>
            <a:ln w="19050" cap="rnd">
              <a:solidFill>
                <a:srgbClr val="CC000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63" name="Bogen 162"/>
            <p:cNvSpPr/>
            <p:nvPr/>
          </p:nvSpPr>
          <p:spPr>
            <a:xfrm rot="16200000" flipH="1">
              <a:off x="5113726" y="6179560"/>
              <a:ext cx="162672" cy="241200"/>
            </a:xfrm>
            <a:prstGeom prst="arc">
              <a:avLst/>
            </a:prstGeom>
            <a:ln w="19050" cap="rnd">
              <a:solidFill>
                <a:srgbClr val="CC000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435055"/>
                </a:solidFill>
              </a:endParaRPr>
            </a:p>
          </p:txBody>
        </p:sp>
      </p:grpSp>
      <p:grpSp>
        <p:nvGrpSpPr>
          <p:cNvPr id="113" name="Gruppieren 112"/>
          <p:cNvGrpSpPr/>
          <p:nvPr/>
        </p:nvGrpSpPr>
        <p:grpSpPr>
          <a:xfrm>
            <a:off x="3054827" y="2465733"/>
            <a:ext cx="3457834" cy="8444"/>
            <a:chOff x="1583374" y="3596344"/>
            <a:chExt cx="3457834" cy="8444"/>
          </a:xfrm>
        </p:grpSpPr>
        <p:cxnSp>
          <p:nvCxnSpPr>
            <p:cNvPr id="114" name="Gerade Verbindung 113"/>
            <p:cNvCxnSpPr/>
            <p:nvPr/>
          </p:nvCxnSpPr>
          <p:spPr>
            <a:xfrm flipH="1">
              <a:off x="4752000" y="3600000"/>
              <a:ext cx="28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nvCxnSpPr>
          <p:spPr>
            <a:xfrm flipH="1">
              <a:off x="4461869" y="3599538"/>
              <a:ext cx="57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nvCxnSpPr>
          <p:spPr>
            <a:xfrm flipH="1">
              <a:off x="4177208" y="3602801"/>
              <a:ext cx="86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nvCxnSpPr>
          <p:spPr>
            <a:xfrm flipH="1">
              <a:off x="3889208" y="3604788"/>
              <a:ext cx="115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nvCxnSpPr>
          <p:spPr>
            <a:xfrm flipH="1">
              <a:off x="3597869" y="3602767"/>
              <a:ext cx="144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nvCxnSpPr>
          <p:spPr>
            <a:xfrm flipH="1">
              <a:off x="3312000" y="3603881"/>
              <a:ext cx="172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nvCxnSpPr>
          <p:spPr>
            <a:xfrm flipH="1">
              <a:off x="3025208" y="3602801"/>
              <a:ext cx="201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nvCxnSpPr>
          <p:spPr>
            <a:xfrm flipH="1">
              <a:off x="2737208" y="3599962"/>
              <a:ext cx="230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nvCxnSpPr>
          <p:spPr>
            <a:xfrm flipH="1">
              <a:off x="2448924" y="3604788"/>
              <a:ext cx="259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nvCxnSpPr>
          <p:spPr>
            <a:xfrm flipH="1">
              <a:off x="2160924" y="3596344"/>
              <a:ext cx="288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nvCxnSpPr>
          <p:spPr>
            <a:xfrm>
              <a:off x="1872000" y="3602767"/>
              <a:ext cx="316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nvCxnSpPr>
          <p:spPr>
            <a:xfrm>
              <a:off x="1583374" y="3600000"/>
              <a:ext cx="345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26" name="Gruppieren 125"/>
          <p:cNvGrpSpPr/>
          <p:nvPr/>
        </p:nvGrpSpPr>
        <p:grpSpPr>
          <a:xfrm>
            <a:off x="3067200" y="4061437"/>
            <a:ext cx="4608284" cy="8444"/>
            <a:chOff x="432924" y="3596344"/>
            <a:chExt cx="4608284" cy="8444"/>
          </a:xfrm>
        </p:grpSpPr>
        <p:cxnSp>
          <p:nvCxnSpPr>
            <p:cNvPr id="127" name="Gerade Verbindung 126"/>
            <p:cNvCxnSpPr/>
            <p:nvPr/>
          </p:nvCxnSpPr>
          <p:spPr>
            <a:xfrm flipH="1">
              <a:off x="4752000" y="3600000"/>
              <a:ext cx="28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nvCxnSpPr>
          <p:spPr>
            <a:xfrm flipH="1">
              <a:off x="4461869" y="3599538"/>
              <a:ext cx="57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nvCxnSpPr>
          <p:spPr>
            <a:xfrm flipH="1">
              <a:off x="4177208" y="3602801"/>
              <a:ext cx="86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nvCxnSpPr>
          <p:spPr>
            <a:xfrm flipH="1">
              <a:off x="3889208" y="3604788"/>
              <a:ext cx="115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nvCxnSpPr>
          <p:spPr>
            <a:xfrm flipH="1">
              <a:off x="3597869" y="3602767"/>
              <a:ext cx="144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nvCxnSpPr>
          <p:spPr>
            <a:xfrm flipH="1">
              <a:off x="3312000" y="3603881"/>
              <a:ext cx="172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3" name="Gerade Verbindung 132"/>
            <p:cNvCxnSpPr/>
            <p:nvPr/>
          </p:nvCxnSpPr>
          <p:spPr>
            <a:xfrm flipH="1">
              <a:off x="3025208" y="3602801"/>
              <a:ext cx="201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4" name="Gerade Verbindung 133"/>
            <p:cNvCxnSpPr/>
            <p:nvPr/>
          </p:nvCxnSpPr>
          <p:spPr>
            <a:xfrm flipH="1">
              <a:off x="2737208" y="3599962"/>
              <a:ext cx="230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5" name="Gerade Verbindung 134"/>
            <p:cNvCxnSpPr/>
            <p:nvPr/>
          </p:nvCxnSpPr>
          <p:spPr>
            <a:xfrm flipH="1">
              <a:off x="2448924" y="3604788"/>
              <a:ext cx="259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6" name="Gerade Verbindung 135"/>
            <p:cNvCxnSpPr/>
            <p:nvPr/>
          </p:nvCxnSpPr>
          <p:spPr>
            <a:xfrm flipH="1">
              <a:off x="2160924" y="3596344"/>
              <a:ext cx="288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7" name="Gerade Verbindung 136"/>
            <p:cNvCxnSpPr/>
            <p:nvPr/>
          </p:nvCxnSpPr>
          <p:spPr>
            <a:xfrm>
              <a:off x="1872000" y="3602767"/>
              <a:ext cx="316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Gerade Verbindung 137"/>
            <p:cNvCxnSpPr/>
            <p:nvPr/>
          </p:nvCxnSpPr>
          <p:spPr>
            <a:xfrm>
              <a:off x="1583374" y="3600000"/>
              <a:ext cx="3456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9" name="Gerade Verbindung 138"/>
            <p:cNvCxnSpPr/>
            <p:nvPr/>
          </p:nvCxnSpPr>
          <p:spPr>
            <a:xfrm>
              <a:off x="1295374" y="3602801"/>
              <a:ext cx="3744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0" name="Gerade Verbindung 139"/>
            <p:cNvCxnSpPr/>
            <p:nvPr/>
          </p:nvCxnSpPr>
          <p:spPr>
            <a:xfrm>
              <a:off x="1008924" y="3600496"/>
              <a:ext cx="4032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1" name="Gerade Verbindung 140"/>
            <p:cNvCxnSpPr/>
            <p:nvPr/>
          </p:nvCxnSpPr>
          <p:spPr>
            <a:xfrm>
              <a:off x="720000" y="3597507"/>
              <a:ext cx="4320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2" name="Gerade Verbindung 141"/>
            <p:cNvCxnSpPr/>
            <p:nvPr/>
          </p:nvCxnSpPr>
          <p:spPr>
            <a:xfrm>
              <a:off x="432924" y="3597507"/>
              <a:ext cx="4608000" cy="0"/>
            </a:xfrm>
            <a:prstGeom prst="line">
              <a:avLst/>
            </a:prstGeom>
            <a:ln w="19050" cap="rnd">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373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par>
                          <p:cTn id="13" fill="hold">
                            <p:stCondLst>
                              <p:cond delay="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26"/>
                                        </p:tgtEl>
                                        <p:attrNameLst>
                                          <p:attrName>style.visibility</p:attrName>
                                        </p:attrNameLst>
                                      </p:cBhvr>
                                      <p:to>
                                        <p:strVal val="visible"/>
                                      </p:to>
                                    </p:set>
                                    <p:animEffect transition="in" filter="wipe(right)">
                                      <p:cBhvr>
                                        <p:cTn id="20" dur="500"/>
                                        <p:tgtEl>
                                          <p:spTgt spid="1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childTnLst>
                          </p:cTn>
                        </p:par>
                        <p:par>
                          <p:cTn id="25" fill="hold">
                            <p:stCondLst>
                              <p:cond delay="0"/>
                            </p:stCondLst>
                            <p:childTnLst>
                              <p:par>
                                <p:cTn id="26" presetID="22" presetClass="entr" presetSubtype="2" fill="hold" nodeType="afterEffect">
                                  <p:stCondLst>
                                    <p:cond delay="0"/>
                                  </p:stCondLst>
                                  <p:childTnLst>
                                    <p:set>
                                      <p:cBhvr>
                                        <p:cTn id="27" dur="1" fill="hold">
                                          <p:stCondLst>
                                            <p:cond delay="0"/>
                                          </p:stCondLst>
                                        </p:cTn>
                                        <p:tgtEl>
                                          <p:spTgt spid="153"/>
                                        </p:tgtEl>
                                        <p:attrNameLst>
                                          <p:attrName>style.visibility</p:attrName>
                                        </p:attrNameLst>
                                      </p:cBhvr>
                                      <p:to>
                                        <p:strVal val="visible"/>
                                      </p:to>
                                    </p:set>
                                    <p:animEffect transition="in" filter="wipe(right)">
                                      <p:cBhvr>
                                        <p:cTn id="28" dur="750"/>
                                        <p:tgtEl>
                                          <p:spTgt spid="153"/>
                                        </p:tgtEl>
                                      </p:cBhvr>
                                    </p:animEffect>
                                  </p:childTnLst>
                                </p:cTn>
                              </p:par>
                            </p:childTnLst>
                          </p:cTn>
                        </p:par>
                        <p:par>
                          <p:cTn id="29" fill="hold">
                            <p:stCondLst>
                              <p:cond delay="750"/>
                            </p:stCondLst>
                            <p:childTnLst>
                              <p:par>
                                <p:cTn id="30" presetID="22" presetClass="entr" presetSubtype="2" fill="hold" nodeType="afterEffect">
                                  <p:stCondLst>
                                    <p:cond delay="0"/>
                                  </p:stCondLst>
                                  <p:childTnLst>
                                    <p:set>
                                      <p:cBhvr>
                                        <p:cTn id="31" dur="1" fill="hold">
                                          <p:stCondLst>
                                            <p:cond delay="0"/>
                                          </p:stCondLst>
                                        </p:cTn>
                                        <p:tgtEl>
                                          <p:spTgt spid="152"/>
                                        </p:tgtEl>
                                        <p:attrNameLst>
                                          <p:attrName>style.visibility</p:attrName>
                                        </p:attrNameLst>
                                      </p:cBhvr>
                                      <p:to>
                                        <p:strVal val="visible"/>
                                      </p:to>
                                    </p:set>
                                    <p:animEffect transition="in" filter="wipe(right)">
                                      <p:cBhvr>
                                        <p:cTn id="32" dur="500"/>
                                        <p:tgtEl>
                                          <p:spTgt spid="152"/>
                                        </p:tgtEl>
                                      </p:cBhvr>
                                    </p:animEffect>
                                  </p:childTnLst>
                                </p:cTn>
                              </p:par>
                            </p:childTnLst>
                          </p:cTn>
                        </p:par>
                        <p:par>
                          <p:cTn id="33" fill="hold">
                            <p:stCondLst>
                              <p:cond delay="1250"/>
                            </p:stCondLst>
                            <p:childTnLst>
                              <p:par>
                                <p:cTn id="34" presetID="22" presetClass="entr" presetSubtype="2" fill="hold" nodeType="after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wipe(right)">
                                      <p:cBhvr>
                                        <p:cTn id="36" dur="500"/>
                                        <p:tgtEl>
                                          <p:spTgt spid="151"/>
                                        </p:tgtEl>
                                      </p:cBhvr>
                                    </p:animEffect>
                                  </p:childTnLst>
                                </p:cTn>
                              </p:par>
                            </p:childTnLst>
                          </p:cTn>
                        </p:par>
                        <p:par>
                          <p:cTn id="37" fill="hold">
                            <p:stCondLst>
                              <p:cond delay="1750"/>
                            </p:stCondLst>
                            <p:childTnLst>
                              <p:par>
                                <p:cTn id="38" presetID="1" presetClass="entr" presetSubtype="0" fill="hold" nodeType="afterEffect">
                                  <p:stCondLst>
                                    <p:cond delay="0"/>
                                  </p:stCondLst>
                                  <p:childTnLst>
                                    <p:set>
                                      <p:cBhvr>
                                        <p:cTn id="39" dur="1" fill="hold">
                                          <p:stCondLst>
                                            <p:cond delay="0"/>
                                          </p:stCondLst>
                                        </p:cTn>
                                        <p:tgtEl>
                                          <p:spTgt spid="101"/>
                                        </p:tgtEl>
                                        <p:attrNameLst>
                                          <p:attrName>style.visibility</p:attrName>
                                        </p:attrNameLst>
                                      </p:cBhvr>
                                      <p:to>
                                        <p:strVal val="visible"/>
                                      </p:to>
                                    </p:set>
                                  </p:childTnLst>
                                </p:cTn>
                              </p:par>
                            </p:childTnLst>
                          </p:cTn>
                        </p:par>
                        <p:par>
                          <p:cTn id="40" fill="hold">
                            <p:stCondLst>
                              <p:cond delay="1750"/>
                            </p:stCondLst>
                            <p:childTnLst>
                              <p:par>
                                <p:cTn id="41" presetID="22" presetClass="entr" presetSubtype="1" fill="hold" nodeType="afterEffect">
                                  <p:stCondLst>
                                    <p:cond delay="0"/>
                                  </p:stCondLst>
                                  <p:childTnLst>
                                    <p:set>
                                      <p:cBhvr>
                                        <p:cTn id="42" dur="1" fill="hold">
                                          <p:stCondLst>
                                            <p:cond delay="0"/>
                                          </p:stCondLst>
                                        </p:cTn>
                                        <p:tgtEl>
                                          <p:spTgt spid="154"/>
                                        </p:tgtEl>
                                        <p:attrNameLst>
                                          <p:attrName>style.visibility</p:attrName>
                                        </p:attrNameLst>
                                      </p:cBhvr>
                                      <p:to>
                                        <p:strVal val="visible"/>
                                      </p:to>
                                    </p:set>
                                    <p:animEffect transition="in" filter="wipe(up)">
                                      <p:cBhvr>
                                        <p:cTn id="43" dur="1000"/>
                                        <p:tgtEl>
                                          <p:spTgt spid="154"/>
                                        </p:tgtEl>
                                      </p:cBhvr>
                                    </p:animEffect>
                                  </p:childTnLst>
                                </p:cTn>
                              </p:par>
                            </p:childTnLst>
                          </p:cTn>
                        </p:par>
                        <p:par>
                          <p:cTn id="44" fill="hold">
                            <p:stCondLst>
                              <p:cond delay="2750"/>
                            </p:stCondLst>
                            <p:childTnLst>
                              <p:par>
                                <p:cTn id="45" presetID="1" presetClass="entr" presetSubtype="0" fill="hold" nodeType="after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left)">
                                      <p:cBhvr>
                                        <p:cTn id="5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dplatzhalter 1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20" b="120"/>
          <a:stretch>
            <a:fillRect/>
          </a:stretch>
        </p:blipFill>
        <p:spPr/>
      </p:pic>
      <p:graphicFrame>
        <p:nvGraphicFramePr>
          <p:cNvPr id="3" name="Tabelle 2"/>
          <p:cNvGraphicFramePr>
            <a:graphicFrameLocks noGrp="1"/>
          </p:cNvGraphicFramePr>
          <p:nvPr>
            <p:extLst>
              <p:ext uri="{D42A27DB-BD31-4B8C-83A1-F6EECF244321}">
                <p14:modId xmlns:p14="http://schemas.microsoft.com/office/powerpoint/2010/main" val="2270392868"/>
              </p:ext>
            </p:extLst>
          </p:nvPr>
        </p:nvGraphicFramePr>
        <p:xfrm>
          <a:off x="425513" y="549275"/>
          <a:ext cx="4371401" cy="1277280"/>
        </p:xfrm>
        <a:graphic>
          <a:graphicData uri="http://schemas.openxmlformats.org/drawingml/2006/table">
            <a:tbl>
              <a:tblPr firstRow="1" bandRow="1">
                <a:tableStyleId>{5C22544A-7EE6-4342-B048-85BDC9FD1C3A}</a:tableStyleId>
              </a:tblPr>
              <a:tblGrid>
                <a:gridCol w="4371401">
                  <a:extLst>
                    <a:ext uri="{9D8B030D-6E8A-4147-A177-3AD203B41FA5}">
                      <a16:colId xmlns:a16="http://schemas.microsoft.com/office/drawing/2014/main" val="3344256779"/>
                    </a:ext>
                  </a:extLst>
                </a:gridCol>
              </a:tblGrid>
              <a:tr h="489533">
                <a:tc>
                  <a:txBody>
                    <a:bodyPr/>
                    <a:lstStyle/>
                    <a:p>
                      <a:r>
                        <a:rPr lang="de-DE" sz="3600" dirty="0"/>
                        <a:t>HIQuad X</a:t>
                      </a:r>
                    </a:p>
                    <a:p>
                      <a:r>
                        <a:rPr lang="de-DE" sz="3600" dirty="0"/>
                        <a:t>Hardware </a:t>
                      </a:r>
                      <a:r>
                        <a:rPr lang="de-DE" sz="3600" dirty="0" err="1"/>
                        <a:t>Overview</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12653" y="549275"/>
            <a:ext cx="553235" cy="265642"/>
          </a:xfrm>
          <a:prstGeom prst="rect">
            <a:avLst/>
          </a:prstGeom>
        </p:spPr>
      </p:pic>
    </p:spTree>
    <p:extLst>
      <p:ext uri="{BB962C8B-B14F-4D97-AF65-F5344CB8AC3E}">
        <p14:creationId xmlns:p14="http://schemas.microsoft.com/office/powerpoint/2010/main" val="340491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 name="Freeform 6">
            <a:extLst>
              <a:ext uri="{FF2B5EF4-FFF2-40B4-BE49-F238E27FC236}">
                <a16:creationId xmlns:a16="http://schemas.microsoft.com/office/drawing/2014/main" id="{D7AF41AD-5751-49AB-B9AA-172A000763E5}"/>
              </a:ext>
            </a:extLst>
          </p:cNvPr>
          <p:cNvSpPr>
            <a:spLocks/>
          </p:cNvSpPr>
          <p:nvPr/>
        </p:nvSpPr>
        <p:spPr bwMode="auto">
          <a:xfrm>
            <a:off x="-1384300" y="1792288"/>
            <a:ext cx="2736850" cy="4740275"/>
          </a:xfrm>
          <a:custGeom>
            <a:avLst/>
            <a:gdLst>
              <a:gd name="T0" fmla="*/ 0 w 1724"/>
              <a:gd name="T1" fmla="*/ 0 h 2986"/>
              <a:gd name="T2" fmla="*/ 1724 w 1724"/>
              <a:gd name="T3" fmla="*/ 1001 h 2986"/>
              <a:gd name="T4" fmla="*/ 1724 w 1724"/>
              <a:gd name="T5" fmla="*/ 2986 h 2986"/>
              <a:gd name="T6" fmla="*/ 0 w 1724"/>
              <a:gd name="T7" fmla="*/ 1980 h 2986"/>
              <a:gd name="T8" fmla="*/ 0 w 1724"/>
              <a:gd name="T9" fmla="*/ 0 h 2986"/>
            </a:gdLst>
            <a:ahLst/>
            <a:cxnLst>
              <a:cxn ang="0">
                <a:pos x="T0" y="T1"/>
              </a:cxn>
              <a:cxn ang="0">
                <a:pos x="T2" y="T3"/>
              </a:cxn>
              <a:cxn ang="0">
                <a:pos x="T4" y="T5"/>
              </a:cxn>
              <a:cxn ang="0">
                <a:pos x="T6" y="T7"/>
              </a:cxn>
              <a:cxn ang="0">
                <a:pos x="T8" y="T9"/>
              </a:cxn>
            </a:cxnLst>
            <a:rect l="0" t="0" r="r" b="b"/>
            <a:pathLst>
              <a:path w="1724" h="2986">
                <a:moveTo>
                  <a:pt x="0" y="0"/>
                </a:moveTo>
                <a:lnTo>
                  <a:pt x="1724" y="1001"/>
                </a:lnTo>
                <a:lnTo>
                  <a:pt x="1724" y="2986"/>
                </a:lnTo>
                <a:lnTo>
                  <a:pt x="0" y="198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1" name="Freeform 8">
            <a:extLst>
              <a:ext uri="{FF2B5EF4-FFF2-40B4-BE49-F238E27FC236}">
                <a16:creationId xmlns:a16="http://schemas.microsoft.com/office/drawing/2014/main" id="{33307AAB-0C47-4AF1-96D5-796101403F0E}"/>
              </a:ext>
            </a:extLst>
          </p:cNvPr>
          <p:cNvSpPr>
            <a:spLocks/>
          </p:cNvSpPr>
          <p:nvPr/>
        </p:nvSpPr>
        <p:spPr bwMode="auto">
          <a:xfrm>
            <a:off x="1352550" y="1792288"/>
            <a:ext cx="2732088" cy="4740275"/>
          </a:xfrm>
          <a:custGeom>
            <a:avLst/>
            <a:gdLst>
              <a:gd name="T0" fmla="*/ 1721 w 1721"/>
              <a:gd name="T1" fmla="*/ 0 h 2986"/>
              <a:gd name="T2" fmla="*/ 0 w 1721"/>
              <a:gd name="T3" fmla="*/ 1001 h 2986"/>
              <a:gd name="T4" fmla="*/ 0 w 1721"/>
              <a:gd name="T5" fmla="*/ 2986 h 2986"/>
              <a:gd name="T6" fmla="*/ 1721 w 1721"/>
              <a:gd name="T7" fmla="*/ 1980 h 2986"/>
              <a:gd name="T8" fmla="*/ 1721 w 1721"/>
              <a:gd name="T9" fmla="*/ 0 h 2986"/>
            </a:gdLst>
            <a:ahLst/>
            <a:cxnLst>
              <a:cxn ang="0">
                <a:pos x="T0" y="T1"/>
              </a:cxn>
              <a:cxn ang="0">
                <a:pos x="T2" y="T3"/>
              </a:cxn>
              <a:cxn ang="0">
                <a:pos x="T4" y="T5"/>
              </a:cxn>
              <a:cxn ang="0">
                <a:pos x="T6" y="T7"/>
              </a:cxn>
              <a:cxn ang="0">
                <a:pos x="T8" y="T9"/>
              </a:cxn>
            </a:cxnLst>
            <a:rect l="0" t="0" r="r" b="b"/>
            <a:pathLst>
              <a:path w="1721" h="2986">
                <a:moveTo>
                  <a:pt x="1721" y="0"/>
                </a:moveTo>
                <a:lnTo>
                  <a:pt x="0" y="1001"/>
                </a:lnTo>
                <a:lnTo>
                  <a:pt x="0" y="2986"/>
                </a:lnTo>
                <a:lnTo>
                  <a:pt x="1721" y="1980"/>
                </a:lnTo>
                <a:lnTo>
                  <a:pt x="17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3" name="Freeform 10">
            <a:extLst>
              <a:ext uri="{FF2B5EF4-FFF2-40B4-BE49-F238E27FC236}">
                <a16:creationId xmlns:a16="http://schemas.microsoft.com/office/drawing/2014/main" id="{608858AA-801E-49DC-942B-A847BAA1CC5A}"/>
              </a:ext>
            </a:extLst>
          </p:cNvPr>
          <p:cNvSpPr>
            <a:spLocks/>
          </p:cNvSpPr>
          <p:nvPr/>
        </p:nvSpPr>
        <p:spPr bwMode="auto">
          <a:xfrm>
            <a:off x="-1384300" y="212725"/>
            <a:ext cx="5468938" cy="3168650"/>
          </a:xfrm>
          <a:custGeom>
            <a:avLst/>
            <a:gdLst>
              <a:gd name="T0" fmla="*/ 1724 w 3445"/>
              <a:gd name="T1" fmla="*/ 0 h 1996"/>
              <a:gd name="T2" fmla="*/ 0 w 3445"/>
              <a:gd name="T3" fmla="*/ 995 h 1996"/>
              <a:gd name="T4" fmla="*/ 1724 w 3445"/>
              <a:gd name="T5" fmla="*/ 1996 h 1996"/>
              <a:gd name="T6" fmla="*/ 3445 w 3445"/>
              <a:gd name="T7" fmla="*/ 995 h 1996"/>
              <a:gd name="T8" fmla="*/ 1724 w 3445"/>
              <a:gd name="T9" fmla="*/ 0 h 1996"/>
            </a:gdLst>
            <a:ahLst/>
            <a:cxnLst>
              <a:cxn ang="0">
                <a:pos x="T0" y="T1"/>
              </a:cxn>
              <a:cxn ang="0">
                <a:pos x="T2" y="T3"/>
              </a:cxn>
              <a:cxn ang="0">
                <a:pos x="T4" y="T5"/>
              </a:cxn>
              <a:cxn ang="0">
                <a:pos x="T6" y="T7"/>
              </a:cxn>
              <a:cxn ang="0">
                <a:pos x="T8" y="T9"/>
              </a:cxn>
            </a:cxnLst>
            <a:rect l="0" t="0" r="r" b="b"/>
            <a:pathLst>
              <a:path w="3445" h="1996">
                <a:moveTo>
                  <a:pt x="1724" y="0"/>
                </a:moveTo>
                <a:lnTo>
                  <a:pt x="0" y="995"/>
                </a:lnTo>
                <a:lnTo>
                  <a:pt x="1724" y="1996"/>
                </a:lnTo>
                <a:lnTo>
                  <a:pt x="3445" y="995"/>
                </a:lnTo>
                <a:lnTo>
                  <a:pt x="17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graphicFrame>
        <p:nvGraphicFramePr>
          <p:cNvPr id="63" name="Tabelle 62">
            <a:extLst>
              <a:ext uri="{FF2B5EF4-FFF2-40B4-BE49-F238E27FC236}">
                <a16:creationId xmlns:a16="http://schemas.microsoft.com/office/drawing/2014/main" id="{8B6D2D61-42D0-4CED-A3E8-09A257695D82}"/>
              </a:ext>
            </a:extLst>
          </p:cNvPr>
          <p:cNvGraphicFramePr>
            <a:graphicFrameLocks noGrp="1"/>
          </p:cNvGraphicFramePr>
          <p:nvPr>
            <p:extLst>
              <p:ext uri="{D42A27DB-BD31-4B8C-83A1-F6EECF244321}">
                <p14:modId xmlns:p14="http://schemas.microsoft.com/office/powerpoint/2010/main" val="2083150219"/>
              </p:ext>
            </p:extLst>
          </p:nvPr>
        </p:nvGraphicFramePr>
        <p:xfrm>
          <a:off x="425449" y="549275"/>
          <a:ext cx="7165977" cy="728640"/>
        </p:xfrm>
        <a:graphic>
          <a:graphicData uri="http://schemas.openxmlformats.org/drawingml/2006/table">
            <a:tbl>
              <a:tblPr firstRow="1" bandRow="1">
                <a:tableStyleId>{5C22544A-7EE6-4342-B048-85BDC9FD1C3A}</a:tableStyleId>
              </a:tblPr>
              <a:tblGrid>
                <a:gridCol w="7165977">
                  <a:extLst>
                    <a:ext uri="{9D8B030D-6E8A-4147-A177-3AD203B41FA5}">
                      <a16:colId xmlns:a16="http://schemas.microsoft.com/office/drawing/2014/main" val="3344256779"/>
                    </a:ext>
                  </a:extLst>
                </a:gridCol>
              </a:tblGrid>
              <a:tr h="489533">
                <a:tc>
                  <a:txBody>
                    <a:bodyPr/>
                    <a:lstStyle/>
                    <a:p>
                      <a:r>
                        <a:rPr lang="en-US" sz="3600" b="1" i="0" kern="1200" noProof="0" dirty="0">
                          <a:solidFill>
                            <a:schemeClr val="lt1"/>
                          </a:solidFill>
                          <a:latin typeface="+mj-lt"/>
                          <a:ea typeface="+mn-ea"/>
                          <a:cs typeface="+mn-cs"/>
                        </a:rPr>
                        <a:t>The Four</a:t>
                      </a:r>
                      <a:r>
                        <a:rPr lang="en-US" sz="3600" b="1" i="0" kern="1200" baseline="0" noProof="0" dirty="0">
                          <a:solidFill>
                            <a:schemeClr val="lt1"/>
                          </a:solidFill>
                          <a:latin typeface="+mj-lt"/>
                          <a:ea typeface="+mn-ea"/>
                          <a:cs typeface="+mn-cs"/>
                        </a:rPr>
                        <a:t> Customer Perspectives</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67" name="Textfeld 66">
            <a:extLst>
              <a:ext uri="{FF2B5EF4-FFF2-40B4-BE49-F238E27FC236}">
                <a16:creationId xmlns:a16="http://schemas.microsoft.com/office/drawing/2014/main" id="{41E35E25-9ED6-40FB-8303-CE9F83F06FA7}"/>
              </a:ext>
            </a:extLst>
          </p:cNvPr>
          <p:cNvSpPr txBox="1"/>
          <p:nvPr/>
        </p:nvSpPr>
        <p:spPr>
          <a:xfrm>
            <a:off x="8285162" y="2319065"/>
            <a:ext cx="3481389" cy="1200329"/>
          </a:xfrm>
          <a:prstGeom prst="rect">
            <a:avLst/>
          </a:prstGeom>
          <a:noFill/>
        </p:spPr>
        <p:txBody>
          <a:bodyPr wrap="square" rtlCol="0">
            <a:spAutoFit/>
          </a:bodyPr>
          <a:lstStyle/>
          <a:p>
            <a:r>
              <a:rPr lang="en-US" dirty="0">
                <a:solidFill>
                  <a:prstClr val="white"/>
                </a:solidFill>
              </a:rPr>
              <a:t>Rely on decades of safety experience, proven technologies, and expert services.</a:t>
            </a:r>
          </a:p>
        </p:txBody>
      </p:sp>
      <p:sp>
        <p:nvSpPr>
          <p:cNvPr id="68" name="Textfeld 67">
            <a:extLst>
              <a:ext uri="{FF2B5EF4-FFF2-40B4-BE49-F238E27FC236}">
                <a16:creationId xmlns:a16="http://schemas.microsoft.com/office/drawing/2014/main" id="{A2F60B8D-F40B-4A0C-9502-131176B7BDC7}"/>
              </a:ext>
            </a:extLst>
          </p:cNvPr>
          <p:cNvSpPr txBox="1"/>
          <p:nvPr/>
        </p:nvSpPr>
        <p:spPr>
          <a:xfrm>
            <a:off x="8285162" y="4644040"/>
            <a:ext cx="3481389" cy="923330"/>
          </a:xfrm>
          <a:prstGeom prst="rect">
            <a:avLst/>
          </a:prstGeom>
          <a:noFill/>
        </p:spPr>
        <p:txBody>
          <a:bodyPr wrap="square" rtlCol="0">
            <a:spAutoFit/>
          </a:bodyPr>
          <a:lstStyle/>
          <a:p>
            <a:r>
              <a:rPr lang="en-US" dirty="0">
                <a:solidFill>
                  <a:prstClr val="white"/>
                </a:solidFill>
              </a:rPr>
              <a:t>Run your plant safely, but efficiently and profitably at the same time.</a:t>
            </a:r>
          </a:p>
        </p:txBody>
      </p:sp>
      <p:sp>
        <p:nvSpPr>
          <p:cNvPr id="69" name="Rechteck: abgerundete Ecken 68">
            <a:extLst>
              <a:ext uri="{FF2B5EF4-FFF2-40B4-BE49-F238E27FC236}">
                <a16:creationId xmlns:a16="http://schemas.microsoft.com/office/drawing/2014/main" id="{5108C5AE-9341-4A48-B981-5449AB76AC56}"/>
              </a:ext>
            </a:extLst>
          </p:cNvPr>
          <p:cNvSpPr/>
          <p:nvPr/>
        </p:nvSpPr>
        <p:spPr>
          <a:xfrm>
            <a:off x="8285162" y="1645747"/>
            <a:ext cx="2388389" cy="51733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Reliability</a:t>
            </a:r>
          </a:p>
        </p:txBody>
      </p:sp>
      <p:sp>
        <p:nvSpPr>
          <p:cNvPr id="70" name="Rechteck: abgerundete Ecken 69">
            <a:extLst>
              <a:ext uri="{FF2B5EF4-FFF2-40B4-BE49-F238E27FC236}">
                <a16:creationId xmlns:a16="http://schemas.microsoft.com/office/drawing/2014/main" id="{B66AFDD3-61E6-4A24-8A2B-0635448DB109}"/>
              </a:ext>
            </a:extLst>
          </p:cNvPr>
          <p:cNvSpPr/>
          <p:nvPr/>
        </p:nvSpPr>
        <p:spPr>
          <a:xfrm>
            <a:off x="8285162" y="3957589"/>
            <a:ext cx="2388389" cy="51733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Profitability</a:t>
            </a:r>
          </a:p>
        </p:txBody>
      </p:sp>
      <p:sp>
        <p:nvSpPr>
          <p:cNvPr id="71" name="Textfeld 70">
            <a:extLst>
              <a:ext uri="{FF2B5EF4-FFF2-40B4-BE49-F238E27FC236}">
                <a16:creationId xmlns:a16="http://schemas.microsoft.com/office/drawing/2014/main" id="{769CF4CD-C628-4D02-A04F-47D84FD52F03}"/>
              </a:ext>
            </a:extLst>
          </p:cNvPr>
          <p:cNvSpPr txBox="1"/>
          <p:nvPr/>
        </p:nvSpPr>
        <p:spPr>
          <a:xfrm>
            <a:off x="444405" y="2504301"/>
            <a:ext cx="3481389" cy="646331"/>
          </a:xfrm>
          <a:prstGeom prst="rect">
            <a:avLst/>
          </a:prstGeom>
          <a:noFill/>
        </p:spPr>
        <p:txBody>
          <a:bodyPr wrap="square" rtlCol="0">
            <a:spAutoFit/>
          </a:bodyPr>
          <a:lstStyle/>
          <a:p>
            <a:pPr algn="r"/>
            <a:r>
              <a:rPr lang="en-US" dirty="0">
                <a:solidFill>
                  <a:prstClr val="white"/>
                </a:solidFill>
              </a:rPr>
              <a:t>Always comply with</a:t>
            </a:r>
            <a:br>
              <a:rPr lang="en-US" dirty="0">
                <a:solidFill>
                  <a:prstClr val="white"/>
                </a:solidFill>
              </a:rPr>
            </a:br>
            <a:r>
              <a:rPr lang="en-US" dirty="0">
                <a:solidFill>
                  <a:prstClr val="white"/>
                </a:solidFill>
              </a:rPr>
              <a:t>safety standards.</a:t>
            </a:r>
          </a:p>
        </p:txBody>
      </p:sp>
      <p:sp>
        <p:nvSpPr>
          <p:cNvPr id="72" name="Textfeld 71">
            <a:extLst>
              <a:ext uri="{FF2B5EF4-FFF2-40B4-BE49-F238E27FC236}">
                <a16:creationId xmlns:a16="http://schemas.microsoft.com/office/drawing/2014/main" id="{2D5CD635-AC19-4246-A659-E193E9F209EF}"/>
              </a:ext>
            </a:extLst>
          </p:cNvPr>
          <p:cNvSpPr txBox="1"/>
          <p:nvPr/>
        </p:nvSpPr>
        <p:spPr>
          <a:xfrm>
            <a:off x="444405" y="4829276"/>
            <a:ext cx="3481389" cy="923330"/>
          </a:xfrm>
          <a:prstGeom prst="rect">
            <a:avLst/>
          </a:prstGeom>
          <a:noFill/>
        </p:spPr>
        <p:txBody>
          <a:bodyPr wrap="square" rtlCol="0">
            <a:spAutoFit/>
          </a:bodyPr>
          <a:lstStyle/>
          <a:p>
            <a:pPr algn="r"/>
            <a:r>
              <a:rPr lang="en-US" dirty="0">
                <a:solidFill>
                  <a:prstClr val="white"/>
                </a:solidFill>
              </a:rPr>
              <a:t>Your safety automation and critical assets are always protected.</a:t>
            </a:r>
          </a:p>
        </p:txBody>
      </p:sp>
      <p:sp>
        <p:nvSpPr>
          <p:cNvPr id="73" name="Rechteck: abgerundete Ecken 72">
            <a:extLst>
              <a:ext uri="{FF2B5EF4-FFF2-40B4-BE49-F238E27FC236}">
                <a16:creationId xmlns:a16="http://schemas.microsoft.com/office/drawing/2014/main" id="{895C7837-288B-4F47-8362-D29299CA4D7C}"/>
              </a:ext>
            </a:extLst>
          </p:cNvPr>
          <p:cNvSpPr/>
          <p:nvPr/>
        </p:nvSpPr>
        <p:spPr>
          <a:xfrm>
            <a:off x="1537405" y="1830983"/>
            <a:ext cx="2388389" cy="51733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Safety</a:t>
            </a:r>
          </a:p>
        </p:txBody>
      </p:sp>
      <p:sp>
        <p:nvSpPr>
          <p:cNvPr id="74" name="Rechteck: abgerundete Ecken 73">
            <a:extLst>
              <a:ext uri="{FF2B5EF4-FFF2-40B4-BE49-F238E27FC236}">
                <a16:creationId xmlns:a16="http://schemas.microsoft.com/office/drawing/2014/main" id="{88A11F22-2945-4359-AD3D-ED6DECD0ACC6}"/>
              </a:ext>
            </a:extLst>
          </p:cNvPr>
          <p:cNvSpPr/>
          <p:nvPr/>
        </p:nvSpPr>
        <p:spPr>
          <a:xfrm>
            <a:off x="1537405" y="4142825"/>
            <a:ext cx="2388389" cy="51733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Security</a:t>
            </a:r>
          </a:p>
        </p:txBody>
      </p:sp>
      <p:grpSp>
        <p:nvGrpSpPr>
          <p:cNvPr id="39" name="Gruppieren 38">
            <a:extLst>
              <a:ext uri="{FF2B5EF4-FFF2-40B4-BE49-F238E27FC236}">
                <a16:creationId xmlns:a16="http://schemas.microsoft.com/office/drawing/2014/main" id="{84FF077D-977A-4CE0-A100-D9079CBFE1C5}"/>
              </a:ext>
            </a:extLst>
          </p:cNvPr>
          <p:cNvGrpSpPr/>
          <p:nvPr/>
        </p:nvGrpSpPr>
        <p:grpSpPr>
          <a:xfrm>
            <a:off x="4148866" y="1667435"/>
            <a:ext cx="3888150" cy="4024349"/>
            <a:chOff x="6251575" y="1168410"/>
            <a:chExt cx="4305300" cy="4456112"/>
          </a:xfrm>
        </p:grpSpPr>
        <p:grpSp>
          <p:nvGrpSpPr>
            <p:cNvPr id="40" name="Gruppieren 39">
              <a:extLst>
                <a:ext uri="{FF2B5EF4-FFF2-40B4-BE49-F238E27FC236}">
                  <a16:creationId xmlns:a16="http://schemas.microsoft.com/office/drawing/2014/main" id="{6FD18B91-F5FF-40FD-99FB-54B4E76DBEBE}"/>
                </a:ext>
              </a:extLst>
            </p:cNvPr>
            <p:cNvGrpSpPr/>
            <p:nvPr/>
          </p:nvGrpSpPr>
          <p:grpSpPr>
            <a:xfrm>
              <a:off x="7802563" y="1168410"/>
              <a:ext cx="1217613" cy="336549"/>
              <a:chOff x="7802563" y="963613"/>
              <a:chExt cx="1217613" cy="336549"/>
            </a:xfrm>
            <a:solidFill>
              <a:srgbClr val="62747E"/>
            </a:solidFill>
          </p:grpSpPr>
          <p:sp>
            <p:nvSpPr>
              <p:cNvPr id="46" name="Freeform 5">
                <a:extLst>
                  <a:ext uri="{FF2B5EF4-FFF2-40B4-BE49-F238E27FC236}">
                    <a16:creationId xmlns:a16="http://schemas.microsoft.com/office/drawing/2014/main" id="{692030C5-AB77-4529-BED4-1DB78B91B1CD}"/>
                  </a:ext>
                </a:extLst>
              </p:cNvPr>
              <p:cNvSpPr>
                <a:spLocks/>
              </p:cNvSpPr>
              <p:nvPr/>
            </p:nvSpPr>
            <p:spPr bwMode="auto">
              <a:xfrm>
                <a:off x="7802563" y="1006475"/>
                <a:ext cx="190500" cy="233362"/>
              </a:xfrm>
              <a:custGeom>
                <a:avLst/>
                <a:gdLst>
                  <a:gd name="T0" fmla="*/ 49 w 63"/>
                  <a:gd name="T1" fmla="*/ 53 h 77"/>
                  <a:gd name="T2" fmla="*/ 44 w 63"/>
                  <a:gd name="T3" fmla="*/ 47 h 77"/>
                  <a:gd name="T4" fmla="*/ 31 w 63"/>
                  <a:gd name="T5" fmla="*/ 44 h 77"/>
                  <a:gd name="T6" fmla="*/ 15 w 63"/>
                  <a:gd name="T7" fmla="*/ 42 h 77"/>
                  <a:gd name="T8" fmla="*/ 1 w 63"/>
                  <a:gd name="T9" fmla="*/ 28 h 77"/>
                  <a:gd name="T10" fmla="*/ 5 w 63"/>
                  <a:gd name="T11" fmla="*/ 12 h 77"/>
                  <a:gd name="T12" fmla="*/ 22 w 63"/>
                  <a:gd name="T13" fmla="*/ 2 h 77"/>
                  <a:gd name="T14" fmla="*/ 36 w 63"/>
                  <a:gd name="T15" fmla="*/ 1 h 77"/>
                  <a:gd name="T16" fmla="*/ 48 w 63"/>
                  <a:gd name="T17" fmla="*/ 7 h 77"/>
                  <a:gd name="T18" fmla="*/ 54 w 63"/>
                  <a:gd name="T19" fmla="*/ 17 h 77"/>
                  <a:gd name="T20" fmla="*/ 41 w 63"/>
                  <a:gd name="T21" fmla="*/ 20 h 77"/>
                  <a:gd name="T22" fmla="*/ 36 w 63"/>
                  <a:gd name="T23" fmla="*/ 13 h 77"/>
                  <a:gd name="T24" fmla="*/ 25 w 63"/>
                  <a:gd name="T25" fmla="*/ 12 h 77"/>
                  <a:gd name="T26" fmla="*/ 16 w 63"/>
                  <a:gd name="T27" fmla="*/ 17 h 77"/>
                  <a:gd name="T28" fmla="*/ 14 w 63"/>
                  <a:gd name="T29" fmla="*/ 25 h 77"/>
                  <a:gd name="T30" fmla="*/ 19 w 63"/>
                  <a:gd name="T31" fmla="*/ 31 h 77"/>
                  <a:gd name="T32" fmla="*/ 33 w 63"/>
                  <a:gd name="T33" fmla="*/ 33 h 77"/>
                  <a:gd name="T34" fmla="*/ 48 w 63"/>
                  <a:gd name="T35" fmla="*/ 35 h 77"/>
                  <a:gd name="T36" fmla="*/ 57 w 63"/>
                  <a:gd name="T37" fmla="*/ 41 h 77"/>
                  <a:gd name="T38" fmla="*/ 62 w 63"/>
                  <a:gd name="T39" fmla="*/ 50 h 77"/>
                  <a:gd name="T40" fmla="*/ 58 w 63"/>
                  <a:gd name="T41" fmla="*/ 66 h 77"/>
                  <a:gd name="T42" fmla="*/ 41 w 63"/>
                  <a:gd name="T43" fmla="*/ 76 h 77"/>
                  <a:gd name="T44" fmla="*/ 25 w 63"/>
                  <a:gd name="T45" fmla="*/ 76 h 77"/>
                  <a:gd name="T46" fmla="*/ 13 w 63"/>
                  <a:gd name="T47" fmla="*/ 71 h 77"/>
                  <a:gd name="T48" fmla="*/ 7 w 63"/>
                  <a:gd name="T49" fmla="*/ 60 h 77"/>
                  <a:gd name="T50" fmla="*/ 19 w 63"/>
                  <a:gd name="T51" fmla="*/ 57 h 77"/>
                  <a:gd name="T52" fmla="*/ 26 w 63"/>
                  <a:gd name="T53" fmla="*/ 65 h 77"/>
                  <a:gd name="T54" fmla="*/ 38 w 63"/>
                  <a:gd name="T55" fmla="*/ 66 h 77"/>
                  <a:gd name="T56" fmla="*/ 47 w 63"/>
                  <a:gd name="T57" fmla="*/ 61 h 77"/>
                  <a:gd name="T58" fmla="*/ 49 w 63"/>
                  <a:gd name="T59" fmla="*/ 5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7">
                    <a:moveTo>
                      <a:pt x="49" y="53"/>
                    </a:moveTo>
                    <a:cubicBezTo>
                      <a:pt x="48" y="50"/>
                      <a:pt x="47" y="48"/>
                      <a:pt x="44" y="47"/>
                    </a:cubicBezTo>
                    <a:cubicBezTo>
                      <a:pt x="41" y="45"/>
                      <a:pt x="37" y="45"/>
                      <a:pt x="31" y="44"/>
                    </a:cubicBezTo>
                    <a:cubicBezTo>
                      <a:pt x="24" y="44"/>
                      <a:pt x="19" y="43"/>
                      <a:pt x="15" y="42"/>
                    </a:cubicBezTo>
                    <a:cubicBezTo>
                      <a:pt x="8" y="39"/>
                      <a:pt x="3" y="35"/>
                      <a:pt x="1" y="28"/>
                    </a:cubicBezTo>
                    <a:cubicBezTo>
                      <a:pt x="0" y="22"/>
                      <a:pt x="1" y="17"/>
                      <a:pt x="5" y="12"/>
                    </a:cubicBezTo>
                    <a:cubicBezTo>
                      <a:pt x="9" y="7"/>
                      <a:pt x="15" y="3"/>
                      <a:pt x="22" y="2"/>
                    </a:cubicBezTo>
                    <a:cubicBezTo>
                      <a:pt x="27" y="0"/>
                      <a:pt x="32" y="0"/>
                      <a:pt x="36" y="1"/>
                    </a:cubicBezTo>
                    <a:cubicBezTo>
                      <a:pt x="41" y="2"/>
                      <a:pt x="45" y="4"/>
                      <a:pt x="48" y="7"/>
                    </a:cubicBezTo>
                    <a:cubicBezTo>
                      <a:pt x="51" y="10"/>
                      <a:pt x="53" y="13"/>
                      <a:pt x="54" y="17"/>
                    </a:cubicBezTo>
                    <a:cubicBezTo>
                      <a:pt x="41" y="20"/>
                      <a:pt x="41" y="20"/>
                      <a:pt x="41" y="20"/>
                    </a:cubicBezTo>
                    <a:cubicBezTo>
                      <a:pt x="40" y="17"/>
                      <a:pt x="38" y="14"/>
                      <a:pt x="36" y="13"/>
                    </a:cubicBezTo>
                    <a:cubicBezTo>
                      <a:pt x="33" y="11"/>
                      <a:pt x="29" y="11"/>
                      <a:pt x="25" y="12"/>
                    </a:cubicBezTo>
                    <a:cubicBezTo>
                      <a:pt x="20" y="13"/>
                      <a:pt x="18" y="14"/>
                      <a:pt x="16" y="17"/>
                    </a:cubicBezTo>
                    <a:cubicBezTo>
                      <a:pt x="14" y="19"/>
                      <a:pt x="13" y="22"/>
                      <a:pt x="14" y="25"/>
                    </a:cubicBezTo>
                    <a:cubicBezTo>
                      <a:pt x="15" y="27"/>
                      <a:pt x="16" y="29"/>
                      <a:pt x="19" y="31"/>
                    </a:cubicBezTo>
                    <a:cubicBezTo>
                      <a:pt x="22" y="32"/>
                      <a:pt x="27" y="32"/>
                      <a:pt x="33" y="33"/>
                    </a:cubicBezTo>
                    <a:cubicBezTo>
                      <a:pt x="39" y="33"/>
                      <a:pt x="44" y="34"/>
                      <a:pt x="48" y="35"/>
                    </a:cubicBezTo>
                    <a:cubicBezTo>
                      <a:pt x="52" y="37"/>
                      <a:pt x="55" y="38"/>
                      <a:pt x="57" y="41"/>
                    </a:cubicBezTo>
                    <a:cubicBezTo>
                      <a:pt x="59" y="43"/>
                      <a:pt x="61" y="46"/>
                      <a:pt x="62" y="50"/>
                    </a:cubicBezTo>
                    <a:cubicBezTo>
                      <a:pt x="63" y="56"/>
                      <a:pt x="62" y="61"/>
                      <a:pt x="58" y="66"/>
                    </a:cubicBezTo>
                    <a:cubicBezTo>
                      <a:pt x="54" y="71"/>
                      <a:pt x="49" y="74"/>
                      <a:pt x="41" y="76"/>
                    </a:cubicBezTo>
                    <a:cubicBezTo>
                      <a:pt x="35" y="77"/>
                      <a:pt x="30" y="77"/>
                      <a:pt x="25" y="76"/>
                    </a:cubicBezTo>
                    <a:cubicBezTo>
                      <a:pt x="21" y="76"/>
                      <a:pt x="17" y="74"/>
                      <a:pt x="13" y="71"/>
                    </a:cubicBezTo>
                    <a:cubicBezTo>
                      <a:pt x="10" y="68"/>
                      <a:pt x="8" y="64"/>
                      <a:pt x="7" y="60"/>
                    </a:cubicBezTo>
                    <a:cubicBezTo>
                      <a:pt x="19" y="57"/>
                      <a:pt x="19" y="57"/>
                      <a:pt x="19" y="57"/>
                    </a:cubicBezTo>
                    <a:cubicBezTo>
                      <a:pt x="20" y="61"/>
                      <a:pt x="22" y="64"/>
                      <a:pt x="26" y="65"/>
                    </a:cubicBezTo>
                    <a:cubicBezTo>
                      <a:pt x="29" y="67"/>
                      <a:pt x="33" y="67"/>
                      <a:pt x="38" y="66"/>
                    </a:cubicBezTo>
                    <a:cubicBezTo>
                      <a:pt x="43" y="65"/>
                      <a:pt x="46" y="63"/>
                      <a:pt x="47" y="61"/>
                    </a:cubicBezTo>
                    <a:cubicBezTo>
                      <a:pt x="49" y="59"/>
                      <a:pt x="50" y="56"/>
                      <a:pt x="49" y="53"/>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7" name="Freeform 6">
                <a:extLst>
                  <a:ext uri="{FF2B5EF4-FFF2-40B4-BE49-F238E27FC236}">
                    <a16:creationId xmlns:a16="http://schemas.microsoft.com/office/drawing/2014/main" id="{5885AFD4-06BA-44C8-A9A9-9B5A1A149EC1}"/>
                  </a:ext>
                </a:extLst>
              </p:cNvPr>
              <p:cNvSpPr>
                <a:spLocks noEditPoints="1"/>
              </p:cNvSpPr>
              <p:nvPr/>
            </p:nvSpPr>
            <p:spPr bwMode="auto">
              <a:xfrm>
                <a:off x="8013700" y="1027113"/>
                <a:ext cx="150813" cy="179387"/>
              </a:xfrm>
              <a:custGeom>
                <a:avLst/>
                <a:gdLst>
                  <a:gd name="T0" fmla="*/ 31 w 50"/>
                  <a:gd name="T1" fmla="*/ 57 h 59"/>
                  <a:gd name="T2" fmla="*/ 11 w 50"/>
                  <a:gd name="T3" fmla="*/ 53 h 59"/>
                  <a:gd name="T4" fmla="*/ 1 w 50"/>
                  <a:gd name="T5" fmla="*/ 34 h 59"/>
                  <a:gd name="T6" fmla="*/ 0 w 50"/>
                  <a:gd name="T7" fmla="*/ 33 h 59"/>
                  <a:gd name="T8" fmla="*/ 1 w 50"/>
                  <a:gd name="T9" fmla="*/ 18 h 59"/>
                  <a:gd name="T10" fmla="*/ 9 w 50"/>
                  <a:gd name="T11" fmla="*/ 6 h 59"/>
                  <a:gd name="T12" fmla="*/ 21 w 50"/>
                  <a:gd name="T13" fmla="*/ 1 h 59"/>
                  <a:gd name="T14" fmla="*/ 39 w 50"/>
                  <a:gd name="T15" fmla="*/ 5 h 59"/>
                  <a:gd name="T16" fmla="*/ 48 w 50"/>
                  <a:gd name="T17" fmla="*/ 25 h 59"/>
                  <a:gd name="T18" fmla="*/ 49 w 50"/>
                  <a:gd name="T19" fmla="*/ 30 h 59"/>
                  <a:gd name="T20" fmla="*/ 13 w 50"/>
                  <a:gd name="T21" fmla="*/ 35 h 59"/>
                  <a:gd name="T22" fmla="*/ 20 w 50"/>
                  <a:gd name="T23" fmla="*/ 45 h 59"/>
                  <a:gd name="T24" fmla="*/ 30 w 50"/>
                  <a:gd name="T25" fmla="*/ 47 h 59"/>
                  <a:gd name="T26" fmla="*/ 43 w 50"/>
                  <a:gd name="T27" fmla="*/ 39 h 59"/>
                  <a:gd name="T28" fmla="*/ 50 w 50"/>
                  <a:gd name="T29" fmla="*/ 44 h 59"/>
                  <a:gd name="T30" fmla="*/ 43 w 50"/>
                  <a:gd name="T31" fmla="*/ 53 h 59"/>
                  <a:gd name="T32" fmla="*/ 31 w 50"/>
                  <a:gd name="T33" fmla="*/ 57 h 59"/>
                  <a:gd name="T34" fmla="*/ 22 w 50"/>
                  <a:gd name="T35" fmla="*/ 11 h 59"/>
                  <a:gd name="T36" fmla="*/ 15 w 50"/>
                  <a:gd name="T37" fmla="*/ 15 h 59"/>
                  <a:gd name="T38" fmla="*/ 12 w 50"/>
                  <a:gd name="T39" fmla="*/ 26 h 59"/>
                  <a:gd name="T40" fmla="*/ 36 w 50"/>
                  <a:gd name="T41" fmla="*/ 22 h 59"/>
                  <a:gd name="T42" fmla="*/ 36 w 50"/>
                  <a:gd name="T43" fmla="*/ 21 h 59"/>
                  <a:gd name="T44" fmla="*/ 31 w 50"/>
                  <a:gd name="T45" fmla="*/ 13 h 59"/>
                  <a:gd name="T46" fmla="*/ 22 w 50"/>
                  <a:gd name="T4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9">
                    <a:moveTo>
                      <a:pt x="31" y="57"/>
                    </a:moveTo>
                    <a:cubicBezTo>
                      <a:pt x="23" y="59"/>
                      <a:pt x="16" y="57"/>
                      <a:pt x="11" y="53"/>
                    </a:cubicBezTo>
                    <a:cubicBezTo>
                      <a:pt x="5" y="49"/>
                      <a:pt x="2" y="42"/>
                      <a:pt x="1" y="34"/>
                    </a:cubicBezTo>
                    <a:cubicBezTo>
                      <a:pt x="0" y="33"/>
                      <a:pt x="0" y="33"/>
                      <a:pt x="0" y="33"/>
                    </a:cubicBezTo>
                    <a:cubicBezTo>
                      <a:pt x="0" y="27"/>
                      <a:pt x="0" y="22"/>
                      <a:pt x="1" y="18"/>
                    </a:cubicBezTo>
                    <a:cubicBezTo>
                      <a:pt x="3" y="13"/>
                      <a:pt x="5" y="9"/>
                      <a:pt x="9" y="6"/>
                    </a:cubicBezTo>
                    <a:cubicBezTo>
                      <a:pt x="12" y="3"/>
                      <a:pt x="16" y="2"/>
                      <a:pt x="21" y="1"/>
                    </a:cubicBezTo>
                    <a:cubicBezTo>
                      <a:pt x="28" y="0"/>
                      <a:pt x="35" y="1"/>
                      <a:pt x="39" y="5"/>
                    </a:cubicBezTo>
                    <a:cubicBezTo>
                      <a:pt x="44" y="10"/>
                      <a:pt x="47" y="16"/>
                      <a:pt x="48" y="25"/>
                    </a:cubicBezTo>
                    <a:cubicBezTo>
                      <a:pt x="49" y="30"/>
                      <a:pt x="49" y="30"/>
                      <a:pt x="49" y="30"/>
                    </a:cubicBezTo>
                    <a:cubicBezTo>
                      <a:pt x="13" y="35"/>
                      <a:pt x="13" y="35"/>
                      <a:pt x="13" y="35"/>
                    </a:cubicBezTo>
                    <a:cubicBezTo>
                      <a:pt x="14" y="39"/>
                      <a:pt x="17" y="43"/>
                      <a:pt x="20" y="45"/>
                    </a:cubicBezTo>
                    <a:cubicBezTo>
                      <a:pt x="23" y="47"/>
                      <a:pt x="26" y="48"/>
                      <a:pt x="30" y="47"/>
                    </a:cubicBezTo>
                    <a:cubicBezTo>
                      <a:pt x="36" y="47"/>
                      <a:pt x="40" y="44"/>
                      <a:pt x="43" y="39"/>
                    </a:cubicBezTo>
                    <a:cubicBezTo>
                      <a:pt x="50" y="44"/>
                      <a:pt x="50" y="44"/>
                      <a:pt x="50" y="44"/>
                    </a:cubicBezTo>
                    <a:cubicBezTo>
                      <a:pt x="49" y="47"/>
                      <a:pt x="46" y="50"/>
                      <a:pt x="43" y="53"/>
                    </a:cubicBezTo>
                    <a:cubicBezTo>
                      <a:pt x="39" y="55"/>
                      <a:pt x="35" y="57"/>
                      <a:pt x="31" y="57"/>
                    </a:cubicBezTo>
                    <a:close/>
                    <a:moveTo>
                      <a:pt x="22" y="11"/>
                    </a:moveTo>
                    <a:cubicBezTo>
                      <a:pt x="19" y="11"/>
                      <a:pt x="17" y="13"/>
                      <a:pt x="15" y="15"/>
                    </a:cubicBezTo>
                    <a:cubicBezTo>
                      <a:pt x="13" y="18"/>
                      <a:pt x="12" y="22"/>
                      <a:pt x="12" y="26"/>
                    </a:cubicBezTo>
                    <a:cubicBezTo>
                      <a:pt x="36" y="22"/>
                      <a:pt x="36" y="22"/>
                      <a:pt x="36" y="22"/>
                    </a:cubicBezTo>
                    <a:cubicBezTo>
                      <a:pt x="36" y="21"/>
                      <a:pt x="36" y="21"/>
                      <a:pt x="36" y="21"/>
                    </a:cubicBezTo>
                    <a:cubicBezTo>
                      <a:pt x="35" y="17"/>
                      <a:pt x="33" y="14"/>
                      <a:pt x="31" y="13"/>
                    </a:cubicBezTo>
                    <a:cubicBezTo>
                      <a:pt x="29" y="11"/>
                      <a:pt x="26" y="10"/>
                      <a:pt x="22" y="11"/>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8" name="Freeform 7">
                <a:extLst>
                  <a:ext uri="{FF2B5EF4-FFF2-40B4-BE49-F238E27FC236}">
                    <a16:creationId xmlns:a16="http://schemas.microsoft.com/office/drawing/2014/main" id="{876FFE9F-6B68-4317-BAD1-B6D8601C34BC}"/>
                  </a:ext>
                </a:extLst>
              </p:cNvPr>
              <p:cNvSpPr>
                <a:spLocks/>
              </p:cNvSpPr>
              <p:nvPr/>
            </p:nvSpPr>
            <p:spPr bwMode="auto">
              <a:xfrm>
                <a:off x="8188325" y="1009650"/>
                <a:ext cx="147638" cy="176212"/>
              </a:xfrm>
              <a:custGeom>
                <a:avLst/>
                <a:gdLst>
                  <a:gd name="T0" fmla="*/ 27 w 49"/>
                  <a:gd name="T1" fmla="*/ 48 h 58"/>
                  <a:gd name="T2" fmla="*/ 35 w 49"/>
                  <a:gd name="T3" fmla="*/ 45 h 58"/>
                  <a:gd name="T4" fmla="*/ 37 w 49"/>
                  <a:gd name="T5" fmla="*/ 38 h 58"/>
                  <a:gd name="T6" fmla="*/ 49 w 49"/>
                  <a:gd name="T7" fmla="*/ 37 h 58"/>
                  <a:gd name="T8" fmla="*/ 47 w 49"/>
                  <a:gd name="T9" fmla="*/ 47 h 58"/>
                  <a:gd name="T10" fmla="*/ 39 w 49"/>
                  <a:gd name="T11" fmla="*/ 54 h 58"/>
                  <a:gd name="T12" fmla="*/ 28 w 49"/>
                  <a:gd name="T13" fmla="*/ 58 h 58"/>
                  <a:gd name="T14" fmla="*/ 9 w 49"/>
                  <a:gd name="T15" fmla="*/ 51 h 58"/>
                  <a:gd name="T16" fmla="*/ 1 w 49"/>
                  <a:gd name="T17" fmla="*/ 31 h 58"/>
                  <a:gd name="T18" fmla="*/ 1 w 49"/>
                  <a:gd name="T19" fmla="*/ 30 h 58"/>
                  <a:gd name="T20" fmla="*/ 6 w 49"/>
                  <a:gd name="T21" fmla="*/ 9 h 58"/>
                  <a:gd name="T22" fmla="*/ 24 w 49"/>
                  <a:gd name="T23" fmla="*/ 0 h 58"/>
                  <a:gd name="T24" fmla="*/ 40 w 49"/>
                  <a:gd name="T25" fmla="*/ 5 h 58"/>
                  <a:gd name="T26" fmla="*/ 48 w 49"/>
                  <a:gd name="T27" fmla="*/ 20 h 58"/>
                  <a:gd name="T28" fmla="*/ 36 w 49"/>
                  <a:gd name="T29" fmla="*/ 20 h 58"/>
                  <a:gd name="T30" fmla="*/ 33 w 49"/>
                  <a:gd name="T31" fmla="*/ 13 h 58"/>
                  <a:gd name="T32" fmla="*/ 25 w 49"/>
                  <a:gd name="T33" fmla="*/ 10 h 58"/>
                  <a:gd name="T34" fmla="*/ 16 w 49"/>
                  <a:gd name="T35" fmla="*/ 15 h 58"/>
                  <a:gd name="T36" fmla="*/ 13 w 49"/>
                  <a:gd name="T37" fmla="*/ 29 h 58"/>
                  <a:gd name="T38" fmla="*/ 13 w 49"/>
                  <a:gd name="T39" fmla="*/ 31 h 58"/>
                  <a:gd name="T40" fmla="*/ 17 w 49"/>
                  <a:gd name="T41" fmla="*/ 44 h 58"/>
                  <a:gd name="T42" fmla="*/ 27 w 49"/>
                  <a:gd name="T43"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58">
                    <a:moveTo>
                      <a:pt x="27" y="48"/>
                    </a:moveTo>
                    <a:cubicBezTo>
                      <a:pt x="30" y="48"/>
                      <a:pt x="33" y="46"/>
                      <a:pt x="35" y="45"/>
                    </a:cubicBezTo>
                    <a:cubicBezTo>
                      <a:pt x="37" y="43"/>
                      <a:pt x="37" y="40"/>
                      <a:pt x="37" y="38"/>
                    </a:cubicBezTo>
                    <a:cubicBezTo>
                      <a:pt x="49" y="37"/>
                      <a:pt x="49" y="37"/>
                      <a:pt x="49" y="37"/>
                    </a:cubicBezTo>
                    <a:cubicBezTo>
                      <a:pt x="49" y="40"/>
                      <a:pt x="48" y="44"/>
                      <a:pt x="47" y="47"/>
                    </a:cubicBezTo>
                    <a:cubicBezTo>
                      <a:pt x="45" y="50"/>
                      <a:pt x="42" y="52"/>
                      <a:pt x="39" y="54"/>
                    </a:cubicBezTo>
                    <a:cubicBezTo>
                      <a:pt x="36" y="56"/>
                      <a:pt x="32" y="57"/>
                      <a:pt x="28" y="58"/>
                    </a:cubicBezTo>
                    <a:cubicBezTo>
                      <a:pt x="20" y="58"/>
                      <a:pt x="14" y="56"/>
                      <a:pt x="9" y="51"/>
                    </a:cubicBezTo>
                    <a:cubicBezTo>
                      <a:pt x="4" y="47"/>
                      <a:pt x="1" y="40"/>
                      <a:pt x="1" y="31"/>
                    </a:cubicBezTo>
                    <a:cubicBezTo>
                      <a:pt x="1" y="30"/>
                      <a:pt x="1" y="30"/>
                      <a:pt x="1" y="30"/>
                    </a:cubicBezTo>
                    <a:cubicBezTo>
                      <a:pt x="0" y="21"/>
                      <a:pt x="2" y="15"/>
                      <a:pt x="6" y="9"/>
                    </a:cubicBezTo>
                    <a:cubicBezTo>
                      <a:pt x="10" y="4"/>
                      <a:pt x="16" y="1"/>
                      <a:pt x="24" y="0"/>
                    </a:cubicBezTo>
                    <a:cubicBezTo>
                      <a:pt x="31" y="0"/>
                      <a:pt x="36" y="2"/>
                      <a:pt x="40" y="5"/>
                    </a:cubicBezTo>
                    <a:cubicBezTo>
                      <a:pt x="45" y="9"/>
                      <a:pt x="47" y="14"/>
                      <a:pt x="48" y="20"/>
                    </a:cubicBezTo>
                    <a:cubicBezTo>
                      <a:pt x="36" y="20"/>
                      <a:pt x="36" y="20"/>
                      <a:pt x="36" y="20"/>
                    </a:cubicBezTo>
                    <a:cubicBezTo>
                      <a:pt x="36" y="17"/>
                      <a:pt x="35" y="15"/>
                      <a:pt x="33" y="13"/>
                    </a:cubicBezTo>
                    <a:cubicBezTo>
                      <a:pt x="30" y="11"/>
                      <a:pt x="28" y="10"/>
                      <a:pt x="25" y="10"/>
                    </a:cubicBezTo>
                    <a:cubicBezTo>
                      <a:pt x="21" y="11"/>
                      <a:pt x="18" y="12"/>
                      <a:pt x="16" y="15"/>
                    </a:cubicBezTo>
                    <a:cubicBezTo>
                      <a:pt x="14" y="18"/>
                      <a:pt x="13" y="23"/>
                      <a:pt x="13" y="29"/>
                    </a:cubicBezTo>
                    <a:cubicBezTo>
                      <a:pt x="13" y="31"/>
                      <a:pt x="13" y="31"/>
                      <a:pt x="13" y="31"/>
                    </a:cubicBezTo>
                    <a:cubicBezTo>
                      <a:pt x="14" y="37"/>
                      <a:pt x="15" y="41"/>
                      <a:pt x="17" y="44"/>
                    </a:cubicBezTo>
                    <a:cubicBezTo>
                      <a:pt x="20" y="47"/>
                      <a:pt x="23" y="48"/>
                      <a:pt x="27" y="48"/>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49" name="Freeform 8">
                <a:extLst>
                  <a:ext uri="{FF2B5EF4-FFF2-40B4-BE49-F238E27FC236}">
                    <a16:creationId xmlns:a16="http://schemas.microsoft.com/office/drawing/2014/main" id="{853A50CE-0056-46E0-8774-B9D448DBCD09}"/>
                  </a:ext>
                </a:extLst>
              </p:cNvPr>
              <p:cNvSpPr>
                <a:spLocks/>
              </p:cNvSpPr>
              <p:nvPr/>
            </p:nvSpPr>
            <p:spPr bwMode="auto">
              <a:xfrm>
                <a:off x="8369300" y="1009650"/>
                <a:ext cx="141288" cy="169862"/>
              </a:xfrm>
              <a:custGeom>
                <a:avLst/>
                <a:gdLst>
                  <a:gd name="T0" fmla="*/ 34 w 47"/>
                  <a:gd name="T1" fmla="*/ 50 h 56"/>
                  <a:gd name="T2" fmla="*/ 18 w 47"/>
                  <a:gd name="T3" fmla="*/ 56 h 56"/>
                  <a:gd name="T4" fmla="*/ 5 w 47"/>
                  <a:gd name="T5" fmla="*/ 51 h 56"/>
                  <a:gd name="T6" fmla="*/ 0 w 47"/>
                  <a:gd name="T7" fmla="*/ 35 h 56"/>
                  <a:gd name="T8" fmla="*/ 1 w 47"/>
                  <a:gd name="T9" fmla="*/ 0 h 56"/>
                  <a:gd name="T10" fmla="*/ 13 w 47"/>
                  <a:gd name="T11" fmla="*/ 0 h 56"/>
                  <a:gd name="T12" fmla="*/ 13 w 47"/>
                  <a:gd name="T13" fmla="*/ 36 h 56"/>
                  <a:gd name="T14" fmla="*/ 21 w 47"/>
                  <a:gd name="T15" fmla="*/ 46 h 56"/>
                  <a:gd name="T16" fmla="*/ 34 w 47"/>
                  <a:gd name="T17" fmla="*/ 40 h 56"/>
                  <a:gd name="T18" fmla="*/ 34 w 47"/>
                  <a:gd name="T19" fmla="*/ 0 h 56"/>
                  <a:gd name="T20" fmla="*/ 47 w 47"/>
                  <a:gd name="T21" fmla="*/ 0 h 56"/>
                  <a:gd name="T22" fmla="*/ 46 w 47"/>
                  <a:gd name="T23" fmla="*/ 56 h 56"/>
                  <a:gd name="T24" fmla="*/ 34 w 47"/>
                  <a:gd name="T25" fmla="*/ 56 h 56"/>
                  <a:gd name="T26" fmla="*/ 34 w 47"/>
                  <a:gd name="T27"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6">
                    <a:moveTo>
                      <a:pt x="34" y="50"/>
                    </a:moveTo>
                    <a:cubicBezTo>
                      <a:pt x="30" y="54"/>
                      <a:pt x="25" y="56"/>
                      <a:pt x="18" y="56"/>
                    </a:cubicBezTo>
                    <a:cubicBezTo>
                      <a:pt x="12" y="56"/>
                      <a:pt x="8" y="54"/>
                      <a:pt x="5" y="51"/>
                    </a:cubicBezTo>
                    <a:cubicBezTo>
                      <a:pt x="2" y="47"/>
                      <a:pt x="0" y="42"/>
                      <a:pt x="0" y="35"/>
                    </a:cubicBezTo>
                    <a:cubicBezTo>
                      <a:pt x="1" y="0"/>
                      <a:pt x="1" y="0"/>
                      <a:pt x="1" y="0"/>
                    </a:cubicBezTo>
                    <a:cubicBezTo>
                      <a:pt x="13" y="0"/>
                      <a:pt x="13" y="0"/>
                      <a:pt x="13" y="0"/>
                    </a:cubicBezTo>
                    <a:cubicBezTo>
                      <a:pt x="13" y="36"/>
                      <a:pt x="13" y="36"/>
                      <a:pt x="13" y="36"/>
                    </a:cubicBezTo>
                    <a:cubicBezTo>
                      <a:pt x="13" y="43"/>
                      <a:pt x="16" y="46"/>
                      <a:pt x="21" y="46"/>
                    </a:cubicBezTo>
                    <a:cubicBezTo>
                      <a:pt x="27" y="46"/>
                      <a:pt x="31" y="44"/>
                      <a:pt x="34" y="40"/>
                    </a:cubicBezTo>
                    <a:cubicBezTo>
                      <a:pt x="34" y="0"/>
                      <a:pt x="34" y="0"/>
                      <a:pt x="34" y="0"/>
                    </a:cubicBezTo>
                    <a:cubicBezTo>
                      <a:pt x="47" y="0"/>
                      <a:pt x="47" y="0"/>
                      <a:pt x="47" y="0"/>
                    </a:cubicBezTo>
                    <a:cubicBezTo>
                      <a:pt x="46" y="56"/>
                      <a:pt x="46" y="56"/>
                      <a:pt x="46" y="56"/>
                    </a:cubicBezTo>
                    <a:cubicBezTo>
                      <a:pt x="34" y="56"/>
                      <a:pt x="34" y="56"/>
                      <a:pt x="34" y="56"/>
                    </a:cubicBezTo>
                    <a:lnTo>
                      <a:pt x="34" y="50"/>
                    </a:ln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50" name="Freeform 9">
                <a:extLst>
                  <a:ext uri="{FF2B5EF4-FFF2-40B4-BE49-F238E27FC236}">
                    <a16:creationId xmlns:a16="http://schemas.microsoft.com/office/drawing/2014/main" id="{C208C49A-167A-41EA-9A02-82DC843E9F46}"/>
                  </a:ext>
                </a:extLst>
              </p:cNvPr>
              <p:cNvSpPr>
                <a:spLocks/>
              </p:cNvSpPr>
              <p:nvPr/>
            </p:nvSpPr>
            <p:spPr bwMode="auto">
              <a:xfrm>
                <a:off x="8547100" y="1016000"/>
                <a:ext cx="103188" cy="169862"/>
              </a:xfrm>
              <a:custGeom>
                <a:avLst/>
                <a:gdLst>
                  <a:gd name="T0" fmla="*/ 33 w 34"/>
                  <a:gd name="T1" fmla="*/ 13 h 56"/>
                  <a:gd name="T2" fmla="*/ 28 w 34"/>
                  <a:gd name="T3" fmla="*/ 13 h 56"/>
                  <a:gd name="T4" fmla="*/ 16 w 34"/>
                  <a:gd name="T5" fmla="*/ 18 h 56"/>
                  <a:gd name="T6" fmla="*/ 13 w 34"/>
                  <a:gd name="T7" fmla="*/ 56 h 56"/>
                  <a:gd name="T8" fmla="*/ 0 w 34"/>
                  <a:gd name="T9" fmla="*/ 55 h 56"/>
                  <a:gd name="T10" fmla="*/ 5 w 34"/>
                  <a:gd name="T11" fmla="*/ 0 h 56"/>
                  <a:gd name="T12" fmla="*/ 17 w 34"/>
                  <a:gd name="T13" fmla="*/ 1 h 56"/>
                  <a:gd name="T14" fmla="*/ 17 w 34"/>
                  <a:gd name="T15" fmla="*/ 7 h 56"/>
                  <a:gd name="T16" fmla="*/ 30 w 34"/>
                  <a:gd name="T17" fmla="*/ 1 h 56"/>
                  <a:gd name="T18" fmla="*/ 34 w 34"/>
                  <a:gd name="T19" fmla="*/ 2 h 56"/>
                  <a:gd name="T20" fmla="*/ 33 w 34"/>
                  <a:gd name="T21"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56">
                    <a:moveTo>
                      <a:pt x="33" y="13"/>
                    </a:moveTo>
                    <a:cubicBezTo>
                      <a:pt x="31" y="13"/>
                      <a:pt x="30" y="13"/>
                      <a:pt x="28" y="13"/>
                    </a:cubicBezTo>
                    <a:cubicBezTo>
                      <a:pt x="22" y="12"/>
                      <a:pt x="18" y="14"/>
                      <a:pt x="16" y="18"/>
                    </a:cubicBezTo>
                    <a:cubicBezTo>
                      <a:pt x="13" y="56"/>
                      <a:pt x="13" y="56"/>
                      <a:pt x="13" y="56"/>
                    </a:cubicBezTo>
                    <a:cubicBezTo>
                      <a:pt x="0" y="55"/>
                      <a:pt x="0" y="55"/>
                      <a:pt x="0" y="55"/>
                    </a:cubicBezTo>
                    <a:cubicBezTo>
                      <a:pt x="5" y="0"/>
                      <a:pt x="5" y="0"/>
                      <a:pt x="5" y="0"/>
                    </a:cubicBezTo>
                    <a:cubicBezTo>
                      <a:pt x="17" y="1"/>
                      <a:pt x="17" y="1"/>
                      <a:pt x="17" y="1"/>
                    </a:cubicBezTo>
                    <a:cubicBezTo>
                      <a:pt x="17" y="7"/>
                      <a:pt x="17" y="7"/>
                      <a:pt x="17" y="7"/>
                    </a:cubicBezTo>
                    <a:cubicBezTo>
                      <a:pt x="20" y="2"/>
                      <a:pt x="24" y="0"/>
                      <a:pt x="30" y="1"/>
                    </a:cubicBezTo>
                    <a:cubicBezTo>
                      <a:pt x="32" y="1"/>
                      <a:pt x="33" y="1"/>
                      <a:pt x="34" y="2"/>
                    </a:cubicBezTo>
                    <a:lnTo>
                      <a:pt x="33" y="13"/>
                    </a:ln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51" name="Freeform 10">
                <a:extLst>
                  <a:ext uri="{FF2B5EF4-FFF2-40B4-BE49-F238E27FC236}">
                    <a16:creationId xmlns:a16="http://schemas.microsoft.com/office/drawing/2014/main" id="{ED12234C-CCB0-4DEA-87BF-AFBCFAAB909D}"/>
                  </a:ext>
                </a:extLst>
              </p:cNvPr>
              <p:cNvSpPr>
                <a:spLocks noEditPoints="1"/>
              </p:cNvSpPr>
              <p:nvPr/>
            </p:nvSpPr>
            <p:spPr bwMode="auto">
              <a:xfrm>
                <a:off x="8664575" y="963613"/>
                <a:ext cx="69850" cy="233362"/>
              </a:xfrm>
              <a:custGeom>
                <a:avLst/>
                <a:gdLst>
                  <a:gd name="T0" fmla="*/ 12 w 23"/>
                  <a:gd name="T1" fmla="*/ 77 h 77"/>
                  <a:gd name="T2" fmla="*/ 0 w 23"/>
                  <a:gd name="T3" fmla="*/ 76 h 77"/>
                  <a:gd name="T4" fmla="*/ 7 w 23"/>
                  <a:gd name="T5" fmla="*/ 21 h 77"/>
                  <a:gd name="T6" fmla="*/ 20 w 23"/>
                  <a:gd name="T7" fmla="*/ 22 h 77"/>
                  <a:gd name="T8" fmla="*/ 12 w 23"/>
                  <a:gd name="T9" fmla="*/ 77 h 77"/>
                  <a:gd name="T10" fmla="*/ 9 w 23"/>
                  <a:gd name="T11" fmla="*/ 6 h 77"/>
                  <a:gd name="T12" fmla="*/ 11 w 23"/>
                  <a:gd name="T13" fmla="*/ 2 h 77"/>
                  <a:gd name="T14" fmla="*/ 16 w 23"/>
                  <a:gd name="T15" fmla="*/ 1 h 77"/>
                  <a:gd name="T16" fmla="*/ 21 w 23"/>
                  <a:gd name="T17" fmla="*/ 3 h 77"/>
                  <a:gd name="T18" fmla="*/ 23 w 23"/>
                  <a:gd name="T19" fmla="*/ 8 h 77"/>
                  <a:gd name="T20" fmla="*/ 20 w 23"/>
                  <a:gd name="T21" fmla="*/ 13 h 77"/>
                  <a:gd name="T22" fmla="*/ 15 w 23"/>
                  <a:gd name="T23" fmla="*/ 14 h 77"/>
                  <a:gd name="T24" fmla="*/ 10 w 23"/>
                  <a:gd name="T25" fmla="*/ 11 h 77"/>
                  <a:gd name="T26" fmla="*/ 9 w 23"/>
                  <a:gd name="T27"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77">
                    <a:moveTo>
                      <a:pt x="12" y="77"/>
                    </a:moveTo>
                    <a:cubicBezTo>
                      <a:pt x="0" y="76"/>
                      <a:pt x="0" y="76"/>
                      <a:pt x="0" y="76"/>
                    </a:cubicBezTo>
                    <a:cubicBezTo>
                      <a:pt x="7" y="21"/>
                      <a:pt x="7" y="21"/>
                      <a:pt x="7" y="21"/>
                    </a:cubicBezTo>
                    <a:cubicBezTo>
                      <a:pt x="20" y="22"/>
                      <a:pt x="20" y="22"/>
                      <a:pt x="20" y="22"/>
                    </a:cubicBezTo>
                    <a:lnTo>
                      <a:pt x="12" y="77"/>
                    </a:lnTo>
                    <a:close/>
                    <a:moveTo>
                      <a:pt x="9" y="6"/>
                    </a:moveTo>
                    <a:cubicBezTo>
                      <a:pt x="9" y="4"/>
                      <a:pt x="10" y="3"/>
                      <a:pt x="11" y="2"/>
                    </a:cubicBezTo>
                    <a:cubicBezTo>
                      <a:pt x="12" y="1"/>
                      <a:pt x="14" y="0"/>
                      <a:pt x="16" y="1"/>
                    </a:cubicBezTo>
                    <a:cubicBezTo>
                      <a:pt x="19" y="1"/>
                      <a:pt x="20" y="2"/>
                      <a:pt x="21" y="3"/>
                    </a:cubicBezTo>
                    <a:cubicBezTo>
                      <a:pt x="22" y="5"/>
                      <a:pt x="23" y="6"/>
                      <a:pt x="23" y="8"/>
                    </a:cubicBezTo>
                    <a:cubicBezTo>
                      <a:pt x="22" y="10"/>
                      <a:pt x="21" y="12"/>
                      <a:pt x="20" y="13"/>
                    </a:cubicBezTo>
                    <a:cubicBezTo>
                      <a:pt x="19" y="14"/>
                      <a:pt x="17" y="14"/>
                      <a:pt x="15" y="14"/>
                    </a:cubicBezTo>
                    <a:cubicBezTo>
                      <a:pt x="12" y="14"/>
                      <a:pt x="11" y="13"/>
                      <a:pt x="10" y="11"/>
                    </a:cubicBezTo>
                    <a:cubicBezTo>
                      <a:pt x="9" y="10"/>
                      <a:pt x="8" y="8"/>
                      <a:pt x="9" y="6"/>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52" name="Freeform 11">
                <a:extLst>
                  <a:ext uri="{FF2B5EF4-FFF2-40B4-BE49-F238E27FC236}">
                    <a16:creationId xmlns:a16="http://schemas.microsoft.com/office/drawing/2014/main" id="{1961DD58-36DB-444A-B949-DEC80F96DEFF}"/>
                  </a:ext>
                </a:extLst>
              </p:cNvPr>
              <p:cNvSpPr>
                <a:spLocks/>
              </p:cNvSpPr>
              <p:nvPr/>
            </p:nvSpPr>
            <p:spPr bwMode="auto">
              <a:xfrm>
                <a:off x="8751888" y="1000125"/>
                <a:ext cx="100013" cy="219075"/>
              </a:xfrm>
              <a:custGeom>
                <a:avLst/>
                <a:gdLst>
                  <a:gd name="T0" fmla="*/ 26 w 33"/>
                  <a:gd name="T1" fmla="*/ 3 h 72"/>
                  <a:gd name="T2" fmla="*/ 23 w 33"/>
                  <a:gd name="T3" fmla="*/ 16 h 72"/>
                  <a:gd name="T4" fmla="*/ 33 w 33"/>
                  <a:gd name="T5" fmla="*/ 18 h 72"/>
                  <a:gd name="T6" fmla="*/ 31 w 33"/>
                  <a:gd name="T7" fmla="*/ 27 h 72"/>
                  <a:gd name="T8" fmla="*/ 22 w 33"/>
                  <a:gd name="T9" fmla="*/ 25 h 72"/>
                  <a:gd name="T10" fmla="*/ 16 w 33"/>
                  <a:gd name="T11" fmla="*/ 55 h 72"/>
                  <a:gd name="T12" fmla="*/ 16 w 33"/>
                  <a:gd name="T13" fmla="*/ 60 h 72"/>
                  <a:gd name="T14" fmla="*/ 21 w 33"/>
                  <a:gd name="T15" fmla="*/ 62 h 72"/>
                  <a:gd name="T16" fmla="*/ 25 w 33"/>
                  <a:gd name="T17" fmla="*/ 63 h 72"/>
                  <a:gd name="T18" fmla="*/ 23 w 33"/>
                  <a:gd name="T19" fmla="*/ 72 h 72"/>
                  <a:gd name="T20" fmla="*/ 15 w 33"/>
                  <a:gd name="T21" fmla="*/ 72 h 72"/>
                  <a:gd name="T22" fmla="*/ 4 w 33"/>
                  <a:gd name="T23" fmla="*/ 54 h 72"/>
                  <a:gd name="T24" fmla="*/ 9 w 33"/>
                  <a:gd name="T25" fmla="*/ 23 h 72"/>
                  <a:gd name="T26" fmla="*/ 0 w 33"/>
                  <a:gd name="T27" fmla="*/ 21 h 72"/>
                  <a:gd name="T28" fmla="*/ 2 w 33"/>
                  <a:gd name="T29" fmla="*/ 12 h 72"/>
                  <a:gd name="T30" fmla="*/ 11 w 33"/>
                  <a:gd name="T31" fmla="*/ 14 h 72"/>
                  <a:gd name="T32" fmla="*/ 13 w 33"/>
                  <a:gd name="T33" fmla="*/ 0 h 72"/>
                  <a:gd name="T34" fmla="*/ 26 w 33"/>
                  <a:gd name="T35" fmla="*/ 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72">
                    <a:moveTo>
                      <a:pt x="26" y="3"/>
                    </a:moveTo>
                    <a:cubicBezTo>
                      <a:pt x="23" y="16"/>
                      <a:pt x="23" y="16"/>
                      <a:pt x="23" y="16"/>
                    </a:cubicBezTo>
                    <a:cubicBezTo>
                      <a:pt x="33" y="18"/>
                      <a:pt x="33" y="18"/>
                      <a:pt x="33" y="18"/>
                    </a:cubicBezTo>
                    <a:cubicBezTo>
                      <a:pt x="31" y="27"/>
                      <a:pt x="31" y="27"/>
                      <a:pt x="31" y="27"/>
                    </a:cubicBezTo>
                    <a:cubicBezTo>
                      <a:pt x="22" y="25"/>
                      <a:pt x="22" y="25"/>
                      <a:pt x="22" y="25"/>
                    </a:cubicBezTo>
                    <a:cubicBezTo>
                      <a:pt x="16" y="55"/>
                      <a:pt x="16" y="55"/>
                      <a:pt x="16" y="55"/>
                    </a:cubicBezTo>
                    <a:cubicBezTo>
                      <a:pt x="16" y="57"/>
                      <a:pt x="16" y="59"/>
                      <a:pt x="16" y="60"/>
                    </a:cubicBezTo>
                    <a:cubicBezTo>
                      <a:pt x="17" y="61"/>
                      <a:pt x="19" y="62"/>
                      <a:pt x="21" y="62"/>
                    </a:cubicBezTo>
                    <a:cubicBezTo>
                      <a:pt x="22" y="62"/>
                      <a:pt x="23" y="63"/>
                      <a:pt x="25" y="63"/>
                    </a:cubicBezTo>
                    <a:cubicBezTo>
                      <a:pt x="23" y="72"/>
                      <a:pt x="23" y="72"/>
                      <a:pt x="23" y="72"/>
                    </a:cubicBezTo>
                    <a:cubicBezTo>
                      <a:pt x="20" y="72"/>
                      <a:pt x="18" y="72"/>
                      <a:pt x="15" y="72"/>
                    </a:cubicBezTo>
                    <a:cubicBezTo>
                      <a:pt x="6" y="70"/>
                      <a:pt x="2" y="64"/>
                      <a:pt x="4" y="54"/>
                    </a:cubicBezTo>
                    <a:cubicBezTo>
                      <a:pt x="9" y="23"/>
                      <a:pt x="9" y="23"/>
                      <a:pt x="9" y="23"/>
                    </a:cubicBezTo>
                    <a:cubicBezTo>
                      <a:pt x="0" y="21"/>
                      <a:pt x="0" y="21"/>
                      <a:pt x="0" y="21"/>
                    </a:cubicBezTo>
                    <a:cubicBezTo>
                      <a:pt x="2" y="12"/>
                      <a:pt x="2" y="12"/>
                      <a:pt x="2" y="12"/>
                    </a:cubicBezTo>
                    <a:cubicBezTo>
                      <a:pt x="11" y="14"/>
                      <a:pt x="11" y="14"/>
                      <a:pt x="11" y="14"/>
                    </a:cubicBezTo>
                    <a:cubicBezTo>
                      <a:pt x="13" y="0"/>
                      <a:pt x="13" y="0"/>
                      <a:pt x="13" y="0"/>
                    </a:cubicBezTo>
                    <a:lnTo>
                      <a:pt x="26" y="3"/>
                    </a:ln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53" name="Freeform 12">
                <a:extLst>
                  <a:ext uri="{FF2B5EF4-FFF2-40B4-BE49-F238E27FC236}">
                    <a16:creationId xmlns:a16="http://schemas.microsoft.com/office/drawing/2014/main" id="{3270FCE5-7272-4155-840D-0476F6AE6DCF}"/>
                  </a:ext>
                </a:extLst>
              </p:cNvPr>
              <p:cNvSpPr>
                <a:spLocks/>
              </p:cNvSpPr>
              <p:nvPr/>
            </p:nvSpPr>
            <p:spPr bwMode="auto">
              <a:xfrm>
                <a:off x="8834438" y="1057275"/>
                <a:ext cx="185738" cy="242887"/>
              </a:xfrm>
              <a:custGeom>
                <a:avLst/>
                <a:gdLst>
                  <a:gd name="T0" fmla="*/ 29 w 62"/>
                  <a:gd name="T1" fmla="*/ 43 h 80"/>
                  <a:gd name="T2" fmla="*/ 49 w 62"/>
                  <a:gd name="T3" fmla="*/ 9 h 80"/>
                  <a:gd name="T4" fmla="*/ 62 w 62"/>
                  <a:gd name="T5" fmla="*/ 12 h 80"/>
                  <a:gd name="T6" fmla="*/ 25 w 62"/>
                  <a:gd name="T7" fmla="*/ 69 h 80"/>
                  <a:gd name="T8" fmla="*/ 5 w 62"/>
                  <a:gd name="T9" fmla="*/ 78 h 80"/>
                  <a:gd name="T10" fmla="*/ 0 w 62"/>
                  <a:gd name="T11" fmla="*/ 76 h 80"/>
                  <a:gd name="T12" fmla="*/ 2 w 62"/>
                  <a:gd name="T13" fmla="*/ 66 h 80"/>
                  <a:gd name="T14" fmla="*/ 4 w 62"/>
                  <a:gd name="T15" fmla="*/ 67 h 80"/>
                  <a:gd name="T16" fmla="*/ 12 w 62"/>
                  <a:gd name="T17" fmla="*/ 67 h 80"/>
                  <a:gd name="T18" fmla="*/ 17 w 62"/>
                  <a:gd name="T19" fmla="*/ 62 h 80"/>
                  <a:gd name="T20" fmla="*/ 19 w 62"/>
                  <a:gd name="T21" fmla="*/ 58 h 80"/>
                  <a:gd name="T22" fmla="*/ 14 w 62"/>
                  <a:gd name="T23" fmla="*/ 0 h 80"/>
                  <a:gd name="T24" fmla="*/ 27 w 62"/>
                  <a:gd name="T25" fmla="*/ 3 h 80"/>
                  <a:gd name="T26" fmla="*/ 29 w 62"/>
                  <a:gd name="T2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80">
                    <a:moveTo>
                      <a:pt x="29" y="43"/>
                    </a:moveTo>
                    <a:cubicBezTo>
                      <a:pt x="49" y="9"/>
                      <a:pt x="49" y="9"/>
                      <a:pt x="49" y="9"/>
                    </a:cubicBezTo>
                    <a:cubicBezTo>
                      <a:pt x="62" y="12"/>
                      <a:pt x="62" y="12"/>
                      <a:pt x="62" y="12"/>
                    </a:cubicBezTo>
                    <a:cubicBezTo>
                      <a:pt x="25" y="69"/>
                      <a:pt x="25" y="69"/>
                      <a:pt x="25" y="69"/>
                    </a:cubicBezTo>
                    <a:cubicBezTo>
                      <a:pt x="20" y="77"/>
                      <a:pt x="13" y="80"/>
                      <a:pt x="5" y="78"/>
                    </a:cubicBezTo>
                    <a:cubicBezTo>
                      <a:pt x="3" y="77"/>
                      <a:pt x="2" y="77"/>
                      <a:pt x="0" y="76"/>
                    </a:cubicBezTo>
                    <a:cubicBezTo>
                      <a:pt x="2" y="66"/>
                      <a:pt x="2" y="66"/>
                      <a:pt x="2" y="66"/>
                    </a:cubicBezTo>
                    <a:cubicBezTo>
                      <a:pt x="4" y="67"/>
                      <a:pt x="4" y="67"/>
                      <a:pt x="4" y="67"/>
                    </a:cubicBezTo>
                    <a:cubicBezTo>
                      <a:pt x="7" y="68"/>
                      <a:pt x="10" y="68"/>
                      <a:pt x="12" y="67"/>
                    </a:cubicBezTo>
                    <a:cubicBezTo>
                      <a:pt x="13" y="66"/>
                      <a:pt x="15" y="65"/>
                      <a:pt x="17" y="62"/>
                    </a:cubicBezTo>
                    <a:cubicBezTo>
                      <a:pt x="19" y="58"/>
                      <a:pt x="19" y="58"/>
                      <a:pt x="19" y="58"/>
                    </a:cubicBezTo>
                    <a:cubicBezTo>
                      <a:pt x="14" y="0"/>
                      <a:pt x="14" y="0"/>
                      <a:pt x="14" y="0"/>
                    </a:cubicBezTo>
                    <a:cubicBezTo>
                      <a:pt x="27" y="3"/>
                      <a:pt x="27" y="3"/>
                      <a:pt x="27" y="3"/>
                    </a:cubicBezTo>
                    <a:lnTo>
                      <a:pt x="29" y="43"/>
                    </a:ln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grpSp>
        <p:sp>
          <p:nvSpPr>
            <p:cNvPr id="41" name="Freeform 13">
              <a:extLst>
                <a:ext uri="{FF2B5EF4-FFF2-40B4-BE49-F238E27FC236}">
                  <a16:creationId xmlns:a16="http://schemas.microsoft.com/office/drawing/2014/main" id="{506623E0-967F-492E-B894-913A97F9B2B9}"/>
                </a:ext>
              </a:extLst>
            </p:cNvPr>
            <p:cNvSpPr>
              <a:spLocks/>
            </p:cNvSpPr>
            <p:nvPr/>
          </p:nvSpPr>
          <p:spPr bwMode="auto">
            <a:xfrm>
              <a:off x="6251575" y="1398597"/>
              <a:ext cx="4305300" cy="4225925"/>
            </a:xfrm>
            <a:custGeom>
              <a:avLst/>
              <a:gdLst>
                <a:gd name="T0" fmla="*/ 938 w 1429"/>
                <a:gd name="T1" fmla="*/ 0 h 1393"/>
                <a:gd name="T2" fmla="*/ 1429 w 1429"/>
                <a:gd name="T3" fmla="*/ 679 h 1393"/>
                <a:gd name="T4" fmla="*/ 715 w 1429"/>
                <a:gd name="T5" fmla="*/ 1393 h 1393"/>
                <a:gd name="T6" fmla="*/ 0 w 1429"/>
                <a:gd name="T7" fmla="*/ 679 h 1393"/>
                <a:gd name="T8" fmla="*/ 490 w 1429"/>
                <a:gd name="T9" fmla="*/ 0 h 1393"/>
              </a:gdLst>
              <a:ahLst/>
              <a:cxnLst>
                <a:cxn ang="0">
                  <a:pos x="T0" y="T1"/>
                </a:cxn>
                <a:cxn ang="0">
                  <a:pos x="T2" y="T3"/>
                </a:cxn>
                <a:cxn ang="0">
                  <a:pos x="T4" y="T5"/>
                </a:cxn>
                <a:cxn ang="0">
                  <a:pos x="T6" y="T7"/>
                </a:cxn>
                <a:cxn ang="0">
                  <a:pos x="T8" y="T9"/>
                </a:cxn>
              </a:cxnLst>
              <a:rect l="0" t="0" r="r" b="b"/>
              <a:pathLst>
                <a:path w="1429" h="1393">
                  <a:moveTo>
                    <a:pt x="938" y="0"/>
                  </a:moveTo>
                  <a:cubicBezTo>
                    <a:pt x="1223" y="93"/>
                    <a:pt x="1429" y="362"/>
                    <a:pt x="1429" y="679"/>
                  </a:cubicBezTo>
                  <a:cubicBezTo>
                    <a:pt x="1429" y="1073"/>
                    <a:pt x="1109" y="1393"/>
                    <a:pt x="715" y="1393"/>
                  </a:cubicBezTo>
                  <a:cubicBezTo>
                    <a:pt x="320" y="1393"/>
                    <a:pt x="0" y="1073"/>
                    <a:pt x="0" y="679"/>
                  </a:cubicBezTo>
                  <a:cubicBezTo>
                    <a:pt x="0" y="362"/>
                    <a:pt x="206" y="94"/>
                    <a:pt x="490" y="0"/>
                  </a:cubicBezTo>
                </a:path>
              </a:pathLst>
            </a:custGeom>
            <a:noFill/>
            <a:ln w="38100" cap="flat">
              <a:solidFill>
                <a:schemeClr val="tx1">
                  <a:lumMod val="20000"/>
                  <a:lumOff val="80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grpSp>
          <p:nvGrpSpPr>
            <p:cNvPr id="42" name="Gruppieren 41">
              <a:extLst>
                <a:ext uri="{FF2B5EF4-FFF2-40B4-BE49-F238E27FC236}">
                  <a16:creationId xmlns:a16="http://schemas.microsoft.com/office/drawing/2014/main" id="{4E4E44DD-723D-4973-8755-8E74DBDEC0A5}"/>
                </a:ext>
              </a:extLst>
            </p:cNvPr>
            <p:cNvGrpSpPr/>
            <p:nvPr/>
          </p:nvGrpSpPr>
          <p:grpSpPr>
            <a:xfrm>
              <a:off x="6720457" y="1545413"/>
              <a:ext cx="3363344" cy="3876667"/>
              <a:chOff x="6720457" y="1545413"/>
              <a:chExt cx="3363344" cy="3876667"/>
            </a:xfrm>
          </p:grpSpPr>
          <p:pic>
            <p:nvPicPr>
              <p:cNvPr id="43" name="Grafik 42">
                <a:extLst>
                  <a:ext uri="{FF2B5EF4-FFF2-40B4-BE49-F238E27FC236}">
                    <a16:creationId xmlns:a16="http://schemas.microsoft.com/office/drawing/2014/main" id="{C229C1EB-1670-43EC-8800-79C8039413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6233" y="1545413"/>
                <a:ext cx="3357568" cy="1943690"/>
              </a:xfrm>
              <a:prstGeom prst="rect">
                <a:avLst/>
              </a:prstGeom>
            </p:spPr>
          </p:pic>
          <p:pic>
            <p:nvPicPr>
              <p:cNvPr id="44" name="Grafik 43">
                <a:extLst>
                  <a:ext uri="{FF2B5EF4-FFF2-40B4-BE49-F238E27FC236}">
                    <a16:creationId xmlns:a16="http://schemas.microsoft.com/office/drawing/2014/main" id="{8992310D-8FD7-4794-9FC9-839633E9B2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0457" y="2513353"/>
                <a:ext cx="1684560" cy="2899446"/>
              </a:xfrm>
              <a:prstGeom prst="rect">
                <a:avLst/>
              </a:prstGeom>
            </p:spPr>
          </p:pic>
          <p:pic>
            <p:nvPicPr>
              <p:cNvPr id="45" name="Grafik 44">
                <a:extLst>
                  <a:ext uri="{FF2B5EF4-FFF2-40B4-BE49-F238E27FC236}">
                    <a16:creationId xmlns:a16="http://schemas.microsoft.com/office/drawing/2014/main" id="{8754460A-FCE9-42C2-A235-6A4830E954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5017" y="2522634"/>
                <a:ext cx="1672035" cy="2899446"/>
              </a:xfrm>
              <a:prstGeom prst="rect">
                <a:avLst/>
              </a:prstGeom>
            </p:spPr>
          </p:pic>
        </p:grpSp>
      </p:grpSp>
      <p:sp>
        <p:nvSpPr>
          <p:cNvPr id="29" name="Fußzeilenplatzhalter 2"/>
          <p:cNvSpPr>
            <a:spLocks noGrp="1"/>
          </p:cNvSpPr>
          <p:nvPr>
            <p:ph type="ftr" sz="quarter" idx="11"/>
          </p:nvPr>
        </p:nvSpPr>
        <p:spPr>
          <a:xfrm>
            <a:off x="428466" y="6356454"/>
            <a:ext cx="9390063" cy="365125"/>
          </a:xfrm>
        </p:spPr>
        <p:txBody>
          <a:bodyPr/>
          <a:lstStyle/>
          <a:p>
            <a:r>
              <a:rPr lang="de-DE" dirty="0">
                <a:solidFill>
                  <a:srgbClr val="435055">
                    <a:tint val="75000"/>
                  </a:srgbClr>
                </a:solidFill>
              </a:rPr>
              <a:t>© HIMA Paul Hildebrandt GmbH</a:t>
            </a:r>
          </a:p>
        </p:txBody>
      </p:sp>
      <p:sp>
        <p:nvSpPr>
          <p:cNvPr id="30" name="Foliennummernplatzhalter 3"/>
          <p:cNvSpPr>
            <a:spLocks noGrp="1"/>
          </p:cNvSpPr>
          <p:nvPr>
            <p:ph type="sldNum" sz="quarter" idx="12"/>
          </p:nvPr>
        </p:nvSpPr>
        <p:spPr>
          <a:xfrm>
            <a:off x="11209406" y="6356454"/>
            <a:ext cx="554263" cy="365125"/>
          </a:xfrm>
        </p:spPr>
        <p:txBody>
          <a:bodyPr/>
          <a:lstStyle/>
          <a:p>
            <a:fld id="{73A10B5D-BA71-4904-B24B-ECE277640C0A}" type="slidenum">
              <a:rPr lang="de-DE" smtClean="0">
                <a:solidFill>
                  <a:srgbClr val="435055">
                    <a:tint val="75000"/>
                  </a:srgbClr>
                </a:solidFill>
              </a:rPr>
              <a:pPr/>
              <a:t>3</a:t>
            </a:fld>
            <a:endParaRPr lang="de-DE" dirty="0">
              <a:solidFill>
                <a:srgbClr val="435055">
                  <a:tint val="75000"/>
                </a:srgbClr>
              </a:solidFill>
            </a:endParaRPr>
          </a:p>
        </p:txBody>
      </p:sp>
    </p:spTree>
    <p:extLst>
      <p:ext uri="{BB962C8B-B14F-4D97-AF65-F5344CB8AC3E}">
        <p14:creationId xmlns:p14="http://schemas.microsoft.com/office/powerpoint/2010/main" val="195261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right)">
                                      <p:cBhvr>
                                        <p:cTn id="23" dur="500"/>
                                        <p:tgtEl>
                                          <p:spTgt spid="7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wipe(right)">
                                      <p:cBhvr>
                                        <p:cTn id="2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animBg="1"/>
      <p:bldP spid="70" grpId="0" animBg="1"/>
      <p:bldP spid="71" grpId="0"/>
      <p:bldP spid="72" grpId="0"/>
      <p:bldP spid="73" grpId="0" animBg="1"/>
      <p:bldP spid="7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30</a:t>
            </a:fld>
            <a:endParaRPr lang="de-DE" dirty="0">
              <a:solidFill>
                <a:srgbClr val="435055">
                  <a:tint val="75000"/>
                </a:srgbClr>
              </a:solidFill>
            </a:endParaRPr>
          </a:p>
        </p:txBody>
      </p:sp>
      <p:graphicFrame>
        <p:nvGraphicFramePr>
          <p:cNvPr id="6" name="Inhaltsplatzhalter 5"/>
          <p:cNvGraphicFramePr>
            <a:graphicFrameLocks noGrp="1"/>
          </p:cNvGraphicFramePr>
          <p:nvPr>
            <p:ph idx="1"/>
            <p:extLst>
              <p:ext uri="{D42A27DB-BD31-4B8C-83A1-F6EECF244321}">
                <p14:modId xmlns:p14="http://schemas.microsoft.com/office/powerpoint/2010/main" val="1490417735"/>
              </p:ext>
            </p:extLst>
          </p:nvPr>
        </p:nvGraphicFramePr>
        <p:xfrm>
          <a:off x="284137" y="1518874"/>
          <a:ext cx="11623730" cy="4403868"/>
        </p:xfrm>
        <a:graphic>
          <a:graphicData uri="http://schemas.openxmlformats.org/drawingml/2006/table">
            <a:tbl>
              <a:tblPr>
                <a:tableStyleId>{5C22544A-7EE6-4342-B048-85BDC9FD1C3A}</a:tableStyleId>
              </a:tblPr>
              <a:tblGrid>
                <a:gridCol w="1614083">
                  <a:extLst>
                    <a:ext uri="{9D8B030D-6E8A-4147-A177-3AD203B41FA5}">
                      <a16:colId xmlns:a16="http://schemas.microsoft.com/office/drawing/2014/main" val="20000"/>
                    </a:ext>
                  </a:extLst>
                </a:gridCol>
                <a:gridCol w="1085851">
                  <a:extLst>
                    <a:ext uri="{9D8B030D-6E8A-4147-A177-3AD203B41FA5}">
                      <a16:colId xmlns:a16="http://schemas.microsoft.com/office/drawing/2014/main" val="20001"/>
                    </a:ext>
                  </a:extLst>
                </a:gridCol>
                <a:gridCol w="4381500">
                  <a:extLst>
                    <a:ext uri="{9D8B030D-6E8A-4147-A177-3AD203B41FA5}">
                      <a16:colId xmlns:a16="http://schemas.microsoft.com/office/drawing/2014/main" val="20002"/>
                    </a:ext>
                  </a:extLst>
                </a:gridCol>
                <a:gridCol w="4542296">
                  <a:extLst>
                    <a:ext uri="{9D8B030D-6E8A-4147-A177-3AD203B41FA5}">
                      <a16:colId xmlns:a16="http://schemas.microsoft.com/office/drawing/2014/main" val="20003"/>
                    </a:ext>
                  </a:extLst>
                </a:gridCol>
              </a:tblGrid>
              <a:tr h="153570">
                <a:tc gridSpan="4">
                  <a:txBody>
                    <a:bodyPr/>
                    <a:lstStyle/>
                    <a:p>
                      <a:pPr marL="0" algn="l" defTabSz="914400" rtl="0" eaLnBrk="1" fontAlgn="ctr" latinLnBrk="0" hangingPunct="1"/>
                      <a:r>
                        <a:rPr lang="de-DE" sz="1400" b="1" u="none" strike="noStrike" kern="1200" dirty="0">
                          <a:solidFill>
                            <a:schemeClr val="bg1"/>
                          </a:solidFill>
                          <a:effectLst/>
                          <a:latin typeface="+mn-lt"/>
                          <a:ea typeface="+mn-ea"/>
                          <a:cs typeface="+mn-cs"/>
                        </a:rPr>
                        <a:t>Ersatzteile / spare </a:t>
                      </a:r>
                      <a:r>
                        <a:rPr lang="de-DE" sz="1400" b="1" u="none" strike="noStrike" kern="1200" dirty="0" err="1">
                          <a:solidFill>
                            <a:schemeClr val="bg1"/>
                          </a:solidFill>
                          <a:effectLst/>
                          <a:latin typeface="+mn-lt"/>
                          <a:ea typeface="+mn-ea"/>
                          <a:cs typeface="+mn-cs"/>
                        </a:rPr>
                        <a:t>parts</a:t>
                      </a:r>
                      <a:endParaRPr lang="de-DE" sz="1400" b="1" u="none" strike="noStrike" kern="1200" dirty="0">
                        <a:solidFill>
                          <a:schemeClr val="bg1"/>
                        </a:solidFill>
                        <a:effectLst/>
                        <a:latin typeface="+mn-lt"/>
                        <a:ea typeface="+mn-ea"/>
                        <a:cs typeface="+mn-cs"/>
                      </a:endParaRPr>
                    </a:p>
                  </a:txBody>
                  <a:tcPr marL="4319" marR="4319" marT="4319" marB="0" anchor="ctr">
                    <a:solidFill>
                      <a:schemeClr val="tx2"/>
                    </a:solidFill>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0"/>
                  </a:ext>
                </a:extLst>
              </a:tr>
              <a:tr h="288698">
                <a:tc>
                  <a:txBody>
                    <a:bodyPr/>
                    <a:lstStyle/>
                    <a:p>
                      <a:pPr marL="0" algn="l" defTabSz="914400" rtl="0" eaLnBrk="1" fontAlgn="ctr" latinLnBrk="0" hangingPunct="1"/>
                      <a:r>
                        <a:rPr lang="de-DE" sz="1400" b="1" u="none" strike="noStrike" kern="1200" dirty="0">
                          <a:solidFill>
                            <a:schemeClr val="bg1"/>
                          </a:solidFill>
                          <a:effectLst/>
                          <a:latin typeface="+mn-lt"/>
                          <a:ea typeface="+mn-ea"/>
                          <a:cs typeface="+mn-cs"/>
                        </a:rPr>
                        <a:t>HIQuad X</a:t>
                      </a:r>
                    </a:p>
                  </a:txBody>
                  <a:tcPr marL="4319" marR="4319" marT="4319" marB="0" anchor="ctr">
                    <a:solidFill>
                      <a:schemeClr val="tx2"/>
                    </a:solidFill>
                  </a:tcPr>
                </a:tc>
                <a:tc>
                  <a:txBody>
                    <a:bodyPr/>
                    <a:lstStyle/>
                    <a:p>
                      <a:pPr marL="0" algn="l" defTabSz="914400" rtl="0" eaLnBrk="1" fontAlgn="ctr" latinLnBrk="0" hangingPunct="1"/>
                      <a:r>
                        <a:rPr lang="de-DE" sz="1400" b="1" u="none" strike="noStrike" kern="1200" dirty="0">
                          <a:solidFill>
                            <a:schemeClr val="bg1"/>
                          </a:solidFill>
                          <a:effectLst/>
                          <a:latin typeface="+mn-lt"/>
                          <a:ea typeface="+mn-ea"/>
                          <a:cs typeface="+mn-cs"/>
                        </a:rPr>
                        <a:t>TN / Part </a:t>
                      </a:r>
                      <a:r>
                        <a:rPr lang="de-DE" sz="1400" b="1" u="none" strike="noStrike" kern="1200" dirty="0" err="1">
                          <a:solidFill>
                            <a:schemeClr val="bg1"/>
                          </a:solidFill>
                          <a:effectLst/>
                          <a:latin typeface="+mn-lt"/>
                          <a:ea typeface="+mn-ea"/>
                          <a:cs typeface="+mn-cs"/>
                        </a:rPr>
                        <a:t>No</a:t>
                      </a:r>
                      <a:r>
                        <a:rPr lang="de-DE" sz="1400" b="1" u="none" strike="noStrike" kern="1200" dirty="0">
                          <a:solidFill>
                            <a:schemeClr val="bg1"/>
                          </a:solidFill>
                          <a:effectLst/>
                          <a:latin typeface="+mn-lt"/>
                          <a:ea typeface="+mn-ea"/>
                          <a:cs typeface="+mn-cs"/>
                        </a:rPr>
                        <a:t>.</a:t>
                      </a:r>
                    </a:p>
                  </a:txBody>
                  <a:tcPr marL="4319" marR="4319" marT="4319" marB="0" anchor="ctr">
                    <a:solidFill>
                      <a:schemeClr val="tx2"/>
                    </a:solidFill>
                  </a:tcPr>
                </a:tc>
                <a:tc>
                  <a:txBody>
                    <a:bodyPr/>
                    <a:lstStyle/>
                    <a:p>
                      <a:pPr marL="0" algn="l" defTabSz="914400" rtl="0" eaLnBrk="1" fontAlgn="ctr" latinLnBrk="0" hangingPunct="1"/>
                      <a:r>
                        <a:rPr lang="de-DE" sz="1400" b="1" u="none" strike="noStrike" kern="1200" dirty="0">
                          <a:solidFill>
                            <a:schemeClr val="bg1"/>
                          </a:solidFill>
                          <a:effectLst/>
                          <a:latin typeface="+mn-lt"/>
                          <a:ea typeface="+mn-ea"/>
                          <a:cs typeface="+mn-cs"/>
                        </a:rPr>
                        <a:t>Deutsch</a:t>
                      </a:r>
                    </a:p>
                  </a:txBody>
                  <a:tcPr marL="4319" marR="4319" marT="4319" marB="0" anchor="ctr">
                    <a:solidFill>
                      <a:schemeClr val="tx2"/>
                    </a:solidFill>
                  </a:tcPr>
                </a:tc>
                <a:tc>
                  <a:txBody>
                    <a:bodyPr/>
                    <a:lstStyle/>
                    <a:p>
                      <a:pPr marL="0" algn="l" defTabSz="914400" rtl="0" eaLnBrk="1" fontAlgn="ctr" latinLnBrk="0" hangingPunct="1"/>
                      <a:r>
                        <a:rPr lang="de-DE" sz="1400" b="1" u="none" strike="noStrike" kern="1200" dirty="0">
                          <a:solidFill>
                            <a:schemeClr val="bg1"/>
                          </a:solidFill>
                          <a:effectLst/>
                          <a:latin typeface="+mn-lt"/>
                          <a:ea typeface="+mn-ea"/>
                          <a:cs typeface="+mn-cs"/>
                        </a:rPr>
                        <a:t>Englisch</a:t>
                      </a:r>
                    </a:p>
                  </a:txBody>
                  <a:tcPr marL="4319" marR="4319" marT="4319" marB="0" anchor="ctr">
                    <a:solidFill>
                      <a:schemeClr val="tx2"/>
                    </a:solidFill>
                  </a:tcPr>
                </a:tc>
                <a:extLst>
                  <a:ext uri="{0D108BD9-81ED-4DB2-BD59-A6C34878D82A}">
                    <a16:rowId xmlns:a16="http://schemas.microsoft.com/office/drawing/2014/main" val="10001"/>
                  </a:ext>
                </a:extLst>
              </a:tr>
              <a:tr h="595839">
                <a:tc>
                  <a:txBody>
                    <a:bodyPr/>
                    <a:lstStyle/>
                    <a:p>
                      <a:pPr algn="l" fontAlgn="ctr"/>
                      <a:r>
                        <a:rPr lang="de-DE" sz="1400" u="none" strike="noStrike" dirty="0">
                          <a:effectLst/>
                        </a:rPr>
                        <a:t>F-CPU 01</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de-DE" sz="1400" u="none" strike="noStrike" dirty="0">
                          <a:effectLst/>
                        </a:rPr>
                        <a:t>98 4866102</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de-DE" sz="1400" u="none" strike="noStrike" dirty="0">
                          <a:effectLst/>
                        </a:rPr>
                        <a:t>Prozessormodul H51X, H41X (2x RJ-45, SIL 3), Schutzlackierung</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pt-BR" sz="1400" u="none" strike="noStrike" dirty="0">
                          <a:effectLst/>
                        </a:rPr>
                        <a:t>Processor module H51X, H41X (2x RJ-45, SIL 3), coated</a:t>
                      </a:r>
                      <a:endParaRPr lang="pt-BR" sz="1400" b="0" i="0" u="none" strike="noStrike" dirty="0">
                        <a:solidFill>
                          <a:srgbClr val="1F497D"/>
                        </a:solidFill>
                        <a:effectLst/>
                        <a:latin typeface="Arial"/>
                      </a:endParaRPr>
                    </a:p>
                  </a:txBody>
                  <a:tcPr marL="4319" marR="4319" marT="4319" marB="0" anchor="ctr"/>
                </a:tc>
                <a:extLst>
                  <a:ext uri="{0D108BD9-81ED-4DB2-BD59-A6C34878D82A}">
                    <a16:rowId xmlns:a16="http://schemas.microsoft.com/office/drawing/2014/main" val="10002"/>
                  </a:ext>
                </a:extLst>
              </a:tr>
              <a:tr h="442268">
                <a:tc>
                  <a:txBody>
                    <a:bodyPr/>
                    <a:lstStyle/>
                    <a:p>
                      <a:pPr algn="l" fontAlgn="ctr"/>
                      <a:r>
                        <a:rPr lang="de-DE" sz="1400" u="none" strike="noStrike">
                          <a:effectLst/>
                        </a:rPr>
                        <a:t>F-COM 01</a:t>
                      </a:r>
                      <a:endParaRPr lang="de-DE" sz="1400" b="0" i="0" u="none" strike="noStrike">
                        <a:solidFill>
                          <a:srgbClr val="1F497D"/>
                        </a:solidFill>
                        <a:effectLst/>
                        <a:latin typeface="Arial"/>
                      </a:endParaRPr>
                    </a:p>
                  </a:txBody>
                  <a:tcPr marL="4319" marR="4319" marT="4319" marB="0" anchor="ctr"/>
                </a:tc>
                <a:tc>
                  <a:txBody>
                    <a:bodyPr/>
                    <a:lstStyle/>
                    <a:p>
                      <a:pPr algn="l" fontAlgn="ctr"/>
                      <a:r>
                        <a:rPr lang="de-DE" sz="1400" u="none" strike="noStrike" dirty="0">
                          <a:effectLst/>
                        </a:rPr>
                        <a:t>98 4867202</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de-DE" sz="1400" u="none" strike="noStrike" dirty="0">
                          <a:effectLst/>
                        </a:rPr>
                        <a:t>Kommunikationsmodul für Ethernet, </a:t>
                      </a:r>
                      <a:r>
                        <a:rPr lang="de-DE" sz="1400" u="none" strike="noStrike" dirty="0" err="1">
                          <a:effectLst/>
                        </a:rPr>
                        <a:t>Profibus</a:t>
                      </a:r>
                      <a:r>
                        <a:rPr lang="de-DE" sz="1400" u="none" strike="noStrike" dirty="0">
                          <a:effectLst/>
                        </a:rPr>
                        <a:t> DP und serielle Kommunikation (2x RJ-45, 1 x 9-polige D-SUB (2x RS 485), Schutzlackierung</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de-DE" sz="1400" u="none" strike="noStrike" dirty="0">
                          <a:effectLst/>
                        </a:rPr>
                        <a:t>Communication </a:t>
                      </a:r>
                      <a:r>
                        <a:rPr lang="de-DE" sz="1400" u="none" strike="noStrike" dirty="0" err="1">
                          <a:effectLst/>
                        </a:rPr>
                        <a:t>module</a:t>
                      </a:r>
                      <a:r>
                        <a:rPr lang="de-DE" sz="1400" u="none" strike="noStrike" dirty="0">
                          <a:effectLst/>
                        </a:rPr>
                        <a:t> </a:t>
                      </a:r>
                      <a:r>
                        <a:rPr lang="de-DE" sz="1400" u="none" strike="noStrike" dirty="0" err="1">
                          <a:effectLst/>
                        </a:rPr>
                        <a:t>for</a:t>
                      </a:r>
                      <a:r>
                        <a:rPr lang="de-DE" sz="1400" u="none" strike="noStrike" dirty="0">
                          <a:effectLst/>
                        </a:rPr>
                        <a:t> Ethernet, </a:t>
                      </a:r>
                      <a:r>
                        <a:rPr lang="de-DE" sz="1400" u="none" strike="noStrike" dirty="0" err="1">
                          <a:effectLst/>
                        </a:rPr>
                        <a:t>Profibus</a:t>
                      </a:r>
                      <a:r>
                        <a:rPr lang="de-DE" sz="1400" u="none" strike="noStrike" dirty="0">
                          <a:effectLst/>
                        </a:rPr>
                        <a:t> DP </a:t>
                      </a:r>
                      <a:r>
                        <a:rPr lang="de-DE" sz="1400" u="none" strike="noStrike" dirty="0" err="1">
                          <a:effectLst/>
                        </a:rPr>
                        <a:t>and</a:t>
                      </a:r>
                      <a:r>
                        <a:rPr lang="de-DE" sz="1400" u="none" strike="noStrike" dirty="0">
                          <a:effectLst/>
                        </a:rPr>
                        <a:t> </a:t>
                      </a:r>
                      <a:r>
                        <a:rPr lang="de-DE" sz="1400" u="none" strike="noStrike" dirty="0" err="1">
                          <a:effectLst/>
                        </a:rPr>
                        <a:t>serial</a:t>
                      </a:r>
                      <a:r>
                        <a:rPr lang="de-DE" sz="1400" u="none" strike="noStrike" dirty="0">
                          <a:effectLst/>
                        </a:rPr>
                        <a:t> </a:t>
                      </a:r>
                      <a:r>
                        <a:rPr lang="de-DE" sz="1400" u="none" strike="noStrike" dirty="0" err="1">
                          <a:effectLst/>
                        </a:rPr>
                        <a:t>communication</a:t>
                      </a:r>
                      <a:r>
                        <a:rPr lang="de-DE" sz="1400" u="none" strike="noStrike" dirty="0">
                          <a:effectLst/>
                        </a:rPr>
                        <a:t> (2x RJ-45, 1 x 9-pole D-Sub 2x RS 485)</a:t>
                      </a:r>
                      <a:endParaRPr lang="de-DE" sz="1400" b="0" i="0" u="none" strike="noStrike" dirty="0">
                        <a:solidFill>
                          <a:srgbClr val="1F497D"/>
                        </a:solidFill>
                        <a:effectLst/>
                        <a:latin typeface="Arial"/>
                      </a:endParaRPr>
                    </a:p>
                  </a:txBody>
                  <a:tcPr marL="4319" marR="4319" marT="4319" marB="0" anchor="ctr"/>
                </a:tc>
                <a:extLst>
                  <a:ext uri="{0D108BD9-81ED-4DB2-BD59-A6C34878D82A}">
                    <a16:rowId xmlns:a16="http://schemas.microsoft.com/office/drawing/2014/main" val="10003"/>
                  </a:ext>
                </a:extLst>
              </a:tr>
              <a:tr h="288698">
                <a:tc>
                  <a:txBody>
                    <a:bodyPr/>
                    <a:lstStyle/>
                    <a:p>
                      <a:pPr algn="l" fontAlgn="ctr"/>
                      <a:r>
                        <a:rPr lang="de-DE" sz="1400" u="none" strike="noStrike">
                          <a:effectLst/>
                        </a:rPr>
                        <a:t>F-BASE RACK 01</a:t>
                      </a:r>
                      <a:endParaRPr lang="de-DE" sz="1400" b="0" i="0" u="none" strike="noStrike">
                        <a:solidFill>
                          <a:srgbClr val="1F497D"/>
                        </a:solidFill>
                        <a:effectLst/>
                        <a:latin typeface="Arial"/>
                      </a:endParaRPr>
                    </a:p>
                  </a:txBody>
                  <a:tcPr marL="4319" marR="4319" marT="4319" marB="0" anchor="ctr"/>
                </a:tc>
                <a:tc>
                  <a:txBody>
                    <a:bodyPr/>
                    <a:lstStyle/>
                    <a:p>
                      <a:pPr algn="l" fontAlgn="ctr"/>
                      <a:r>
                        <a:rPr lang="de-DE" sz="1400" u="none" strike="noStrike">
                          <a:effectLst/>
                        </a:rPr>
                        <a:t>99 6142100</a:t>
                      </a:r>
                      <a:endParaRPr lang="de-DE" sz="1400" b="0" i="0" u="none" strike="noStrike">
                        <a:solidFill>
                          <a:srgbClr val="1F497D"/>
                        </a:solidFill>
                        <a:effectLst/>
                        <a:latin typeface="Arial"/>
                      </a:endParaRPr>
                    </a:p>
                  </a:txBody>
                  <a:tcPr marL="4319" marR="4319" marT="4319" marB="0" anchor="ctr"/>
                </a:tc>
                <a:tc>
                  <a:txBody>
                    <a:bodyPr/>
                    <a:lstStyle/>
                    <a:p>
                      <a:pPr algn="l" fontAlgn="ctr"/>
                      <a:r>
                        <a:rPr lang="en-US" sz="1400" u="none" strike="noStrike" dirty="0" err="1">
                          <a:effectLst/>
                        </a:rPr>
                        <a:t>Basisrack</a:t>
                      </a:r>
                      <a:r>
                        <a:rPr lang="en-US" sz="1400" u="none" strike="noStrike" dirty="0">
                          <a:effectLst/>
                        </a:rPr>
                        <a:t> H51X, 19 </a:t>
                      </a:r>
                      <a:r>
                        <a:rPr lang="en-US" sz="1400" u="none" strike="noStrike" dirty="0" err="1">
                          <a:effectLst/>
                        </a:rPr>
                        <a:t>Zoll</a:t>
                      </a:r>
                      <a:r>
                        <a:rPr lang="en-US" sz="1400" u="none" strike="noStrike" dirty="0">
                          <a:effectLst/>
                        </a:rPr>
                        <a:t>, 4 HE</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en-US" sz="1400" u="none" strike="noStrike" dirty="0">
                          <a:effectLst/>
                        </a:rPr>
                        <a:t>Base rack H51X, 19 inches, 4 units high</a:t>
                      </a:r>
                      <a:endParaRPr lang="de-DE" sz="1400" b="0" i="0" u="none" strike="noStrike" dirty="0">
                        <a:solidFill>
                          <a:srgbClr val="1F497D"/>
                        </a:solidFill>
                        <a:effectLst/>
                        <a:latin typeface="Arial"/>
                      </a:endParaRPr>
                    </a:p>
                  </a:txBody>
                  <a:tcPr marL="4319" marR="4319" marT="4319" marB="0" anchor="ctr"/>
                </a:tc>
                <a:extLst>
                  <a:ext uri="{0D108BD9-81ED-4DB2-BD59-A6C34878D82A}">
                    <a16:rowId xmlns:a16="http://schemas.microsoft.com/office/drawing/2014/main" val="10004"/>
                  </a:ext>
                </a:extLst>
              </a:tr>
              <a:tr h="288698">
                <a:tc>
                  <a:txBody>
                    <a:bodyPr/>
                    <a:lstStyle/>
                    <a:p>
                      <a:pPr algn="l" fontAlgn="ctr"/>
                      <a:r>
                        <a:rPr lang="de-DE" sz="1400" u="none" strike="noStrike">
                          <a:effectLst/>
                        </a:rPr>
                        <a:t>F-BASE RACK 02</a:t>
                      </a:r>
                      <a:endParaRPr lang="de-DE" sz="1400" b="0" i="0" u="none" strike="noStrike">
                        <a:solidFill>
                          <a:srgbClr val="1F497D"/>
                        </a:solidFill>
                        <a:effectLst/>
                        <a:latin typeface="Arial"/>
                      </a:endParaRPr>
                    </a:p>
                  </a:txBody>
                  <a:tcPr marL="4319" marR="4319" marT="4319" marB="0" anchor="ctr"/>
                </a:tc>
                <a:tc>
                  <a:txBody>
                    <a:bodyPr/>
                    <a:lstStyle/>
                    <a:p>
                      <a:pPr algn="l" fontAlgn="ctr"/>
                      <a:r>
                        <a:rPr lang="de-DE" sz="1400" u="none" strike="noStrike" dirty="0">
                          <a:effectLst/>
                        </a:rPr>
                        <a:t>99 6142200</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de-DE" sz="1400" u="none" strike="noStrike" dirty="0">
                          <a:effectLst/>
                        </a:rPr>
                        <a:t>Basisrack H41X, 19 Zoll, 4 HE, 12 E/A Steckplätze</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en-US" sz="1400" u="none" strike="noStrike" dirty="0">
                          <a:effectLst/>
                        </a:rPr>
                        <a:t>Base rack H41X, 19 inches, 4 units high, 12 slots for I/O modules</a:t>
                      </a:r>
                      <a:endParaRPr lang="de-DE" sz="1400" b="0" i="0" u="none" strike="noStrike" dirty="0">
                        <a:solidFill>
                          <a:srgbClr val="1F497D"/>
                        </a:solidFill>
                        <a:effectLst/>
                        <a:latin typeface="Arial"/>
                      </a:endParaRPr>
                    </a:p>
                  </a:txBody>
                  <a:tcPr marL="4319" marR="4319" marT="4319" marB="0" anchor="ctr"/>
                </a:tc>
                <a:extLst>
                  <a:ext uri="{0D108BD9-81ED-4DB2-BD59-A6C34878D82A}">
                    <a16:rowId xmlns:a16="http://schemas.microsoft.com/office/drawing/2014/main" val="10005"/>
                  </a:ext>
                </a:extLst>
              </a:tr>
              <a:tr h="288698">
                <a:tc>
                  <a:txBody>
                    <a:bodyPr/>
                    <a:lstStyle/>
                    <a:p>
                      <a:pPr algn="l" fontAlgn="ctr"/>
                      <a:r>
                        <a:rPr lang="de-DE" sz="1400" u="none" strike="noStrike" dirty="0">
                          <a:effectLst/>
                        </a:rPr>
                        <a:t>F-BASE RACK 11</a:t>
                      </a:r>
                      <a:endParaRPr lang="de-DE" sz="1400" b="0" i="0" u="none" strike="noStrike" dirty="0">
                        <a:solidFill>
                          <a:srgbClr val="1F497D"/>
                        </a:solidFill>
                        <a:effectLst/>
                        <a:latin typeface="Arial"/>
                      </a:endParaRPr>
                    </a:p>
                  </a:txBody>
                  <a:tcPr marL="4319" marR="4319" marT="4319" marB="0" anchor="ctr"/>
                </a:tc>
                <a:tc rowSpan="2">
                  <a:txBody>
                    <a:bodyPr/>
                    <a:lstStyle/>
                    <a:p>
                      <a:pPr algn="l" fontAlgn="ctr"/>
                      <a:r>
                        <a:rPr lang="de-DE" sz="1400" u="none" strike="noStrike" dirty="0">
                          <a:effectLst/>
                        </a:rPr>
                        <a:t>99 6140600</a:t>
                      </a:r>
                      <a:endParaRPr lang="de-DE" sz="1400" b="0" i="0" u="none" strike="noStrike" dirty="0">
                        <a:solidFill>
                          <a:srgbClr val="1F497D"/>
                        </a:solidFill>
                        <a:effectLst/>
                        <a:latin typeface="Arial"/>
                      </a:endParaRPr>
                    </a:p>
                    <a:p>
                      <a:pPr algn="l" fontAlgn="ctr"/>
                      <a:r>
                        <a:rPr lang="de-DE" sz="1400" u="none" strike="noStrike" dirty="0">
                          <a:effectLst/>
                        </a:rPr>
                        <a:t> </a:t>
                      </a:r>
                      <a:endParaRPr lang="de-DE" sz="1400" b="0" i="0" u="none" strike="noStrike" dirty="0">
                        <a:solidFill>
                          <a:srgbClr val="1F497D"/>
                        </a:solidFill>
                        <a:effectLst/>
                        <a:latin typeface="Arial"/>
                      </a:endParaRPr>
                    </a:p>
                  </a:txBody>
                  <a:tcPr marL="4319" marR="4319" marT="4319" marB="0" anchor="ctr"/>
                </a:tc>
                <a:tc rowSpan="2">
                  <a:txBody>
                    <a:bodyPr/>
                    <a:lstStyle/>
                    <a:p>
                      <a:pPr algn="l" fontAlgn="ctr"/>
                      <a:r>
                        <a:rPr lang="de-DE" sz="1400" u="none" strike="noStrike" kern="1200" dirty="0">
                          <a:solidFill>
                            <a:schemeClr val="dk1"/>
                          </a:solidFill>
                          <a:effectLst/>
                          <a:latin typeface="+mn-lt"/>
                          <a:ea typeface="+mn-ea"/>
                          <a:cs typeface="+mn-cs"/>
                        </a:rPr>
                        <a:t>Bleibt bestehen</a:t>
                      </a:r>
                      <a:r>
                        <a:rPr lang="de-DE" sz="1400" u="none" strike="noStrike" kern="1200" baseline="0" dirty="0">
                          <a:solidFill>
                            <a:schemeClr val="dk1"/>
                          </a:solidFill>
                          <a:effectLst/>
                          <a:latin typeface="+mn-lt"/>
                          <a:ea typeface="+mn-ea"/>
                          <a:cs typeface="+mn-cs"/>
                        </a:rPr>
                        <a:t> K 1406</a:t>
                      </a:r>
                    </a:p>
                    <a:p>
                      <a:pPr algn="l" fontAlgn="ctr"/>
                      <a:r>
                        <a:rPr lang="de-DE" sz="1400" u="none" strike="noStrike" kern="1200" dirty="0">
                          <a:solidFill>
                            <a:schemeClr val="dk1"/>
                          </a:solidFill>
                          <a:effectLst/>
                          <a:latin typeface="+mn-lt"/>
                          <a:ea typeface="+mn-ea"/>
                          <a:cs typeface="+mn-cs"/>
                        </a:rPr>
                        <a:t>Erweiterungsrack H41X, H51X, H51q, 19 Zoll, 4 HE, 16 E/A Steckplätze</a:t>
                      </a:r>
                    </a:p>
                  </a:txBody>
                  <a:tcPr marL="4319" marR="4319" marT="4319" marB="0" anchor="ctr"/>
                </a:tc>
                <a:tc rowSpan="2">
                  <a:txBody>
                    <a:bodyPr/>
                    <a:lstStyle/>
                    <a:p>
                      <a:pPr algn="l" fontAlgn="ctr"/>
                      <a:r>
                        <a:rPr lang="en-US" sz="1400" u="none" strike="noStrike" kern="1200" dirty="0">
                          <a:solidFill>
                            <a:schemeClr val="dk1"/>
                          </a:solidFill>
                          <a:effectLst/>
                          <a:latin typeface="+mn-lt"/>
                          <a:ea typeface="+mn-ea"/>
                          <a:cs typeface="+mn-cs"/>
                        </a:rPr>
                        <a:t>Remains the same K 1406</a:t>
                      </a:r>
                    </a:p>
                    <a:p>
                      <a:pPr algn="l" fontAlgn="ctr"/>
                      <a:r>
                        <a:rPr lang="en-US" sz="1400" u="none" strike="noStrike" kern="1200" dirty="0" err="1">
                          <a:solidFill>
                            <a:schemeClr val="dk1"/>
                          </a:solidFill>
                          <a:effectLst/>
                          <a:latin typeface="+mn-lt"/>
                          <a:ea typeface="+mn-ea"/>
                          <a:cs typeface="+mn-cs"/>
                        </a:rPr>
                        <a:t>Extention</a:t>
                      </a:r>
                      <a:r>
                        <a:rPr lang="en-US" sz="1400" u="none" strike="noStrike" kern="1200" dirty="0">
                          <a:solidFill>
                            <a:schemeClr val="dk1"/>
                          </a:solidFill>
                          <a:effectLst/>
                          <a:latin typeface="+mn-lt"/>
                          <a:ea typeface="+mn-ea"/>
                          <a:cs typeface="+mn-cs"/>
                        </a:rPr>
                        <a:t> rack H41X/H51X, H51q, 19 inches, 4 units high, 16 slots for I/O modules</a:t>
                      </a:r>
                    </a:p>
                  </a:txBody>
                  <a:tcPr marL="4319" marR="4319" marT="4319" marB="0" anchor="ctr"/>
                </a:tc>
                <a:extLst>
                  <a:ext uri="{0D108BD9-81ED-4DB2-BD59-A6C34878D82A}">
                    <a16:rowId xmlns:a16="http://schemas.microsoft.com/office/drawing/2014/main" val="10006"/>
                  </a:ext>
                </a:extLst>
              </a:tr>
              <a:tr h="153570">
                <a:tc>
                  <a:txBody>
                    <a:bodyPr/>
                    <a:lstStyle/>
                    <a:p>
                      <a:pPr algn="l" fontAlgn="ctr"/>
                      <a:r>
                        <a:rPr lang="de-DE" sz="1400" u="none" strike="noStrike">
                          <a:effectLst/>
                        </a:rPr>
                        <a:t>(=K 1406)</a:t>
                      </a:r>
                      <a:endParaRPr lang="de-DE" sz="1400" b="0" i="0" u="none" strike="noStrike">
                        <a:solidFill>
                          <a:srgbClr val="1F497D"/>
                        </a:solidFill>
                        <a:effectLst/>
                        <a:latin typeface="Arial"/>
                      </a:endParaRPr>
                    </a:p>
                  </a:txBody>
                  <a:tcPr marL="4319" marR="4319" marT="4319" marB="0" anchor="ctr"/>
                </a:tc>
                <a:tc vMerge="1">
                  <a:txBody>
                    <a:bodyPr/>
                    <a:lstStyle/>
                    <a:p>
                      <a:pPr algn="l" fontAlgn="ctr"/>
                      <a:endParaRPr lang="de-DE" sz="1400" b="0" i="0" u="none" strike="noStrike" dirty="0">
                        <a:solidFill>
                          <a:srgbClr val="1F497D"/>
                        </a:solidFill>
                        <a:effectLst/>
                        <a:latin typeface="Arial"/>
                      </a:endParaRPr>
                    </a:p>
                  </a:txBody>
                  <a:tcPr marL="4319" marR="4319" marT="4319" marB="0" anchor="ct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07"/>
                  </a:ext>
                </a:extLst>
              </a:tr>
              <a:tr h="288698">
                <a:tc>
                  <a:txBody>
                    <a:bodyPr/>
                    <a:lstStyle/>
                    <a:p>
                      <a:pPr algn="l" fontAlgn="ctr"/>
                      <a:r>
                        <a:rPr lang="de-DE" sz="1400" u="none" strike="noStrike">
                          <a:effectLst/>
                        </a:rPr>
                        <a:t>F-PWR 01</a:t>
                      </a:r>
                      <a:endParaRPr lang="de-DE" sz="1400" b="0" i="0" u="none" strike="noStrike">
                        <a:solidFill>
                          <a:srgbClr val="1F497D"/>
                        </a:solidFill>
                        <a:effectLst/>
                        <a:latin typeface="Arial"/>
                      </a:endParaRPr>
                    </a:p>
                  </a:txBody>
                  <a:tcPr marL="4319" marR="4319" marT="4319" marB="0" anchor="ctr"/>
                </a:tc>
                <a:tc>
                  <a:txBody>
                    <a:bodyPr/>
                    <a:lstStyle/>
                    <a:p>
                      <a:pPr algn="l" fontAlgn="ctr"/>
                      <a:r>
                        <a:rPr lang="de-DE" sz="1400" u="none" strike="noStrike" dirty="0">
                          <a:effectLst/>
                        </a:rPr>
                        <a:t>98 4714102</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pt-BR" sz="1400" u="none" strike="noStrike" dirty="0">
                          <a:effectLst/>
                        </a:rPr>
                        <a:t>Netzgerätemodul 24 VDC / 5 VDC, 50W, H41X, H51X, Schutzlackierung</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en-US" sz="1400" u="none" strike="noStrike" dirty="0">
                          <a:effectLst/>
                        </a:rPr>
                        <a:t>Power supply module 24 VDC / 5 VDC, 50 W, H41X, H51X</a:t>
                      </a:r>
                      <a:endParaRPr lang="en-US" sz="1400" b="0" i="0" u="none" strike="noStrike" dirty="0">
                        <a:solidFill>
                          <a:srgbClr val="1F497D"/>
                        </a:solidFill>
                        <a:effectLst/>
                        <a:latin typeface="Arial"/>
                      </a:endParaRPr>
                    </a:p>
                  </a:txBody>
                  <a:tcPr marL="4319" marR="4319" marT="4319" marB="0" anchor="ctr"/>
                </a:tc>
                <a:extLst>
                  <a:ext uri="{0D108BD9-81ED-4DB2-BD59-A6C34878D82A}">
                    <a16:rowId xmlns:a16="http://schemas.microsoft.com/office/drawing/2014/main" val="10008"/>
                  </a:ext>
                </a:extLst>
              </a:tr>
              <a:tr h="298903">
                <a:tc>
                  <a:txBody>
                    <a:bodyPr/>
                    <a:lstStyle/>
                    <a:p>
                      <a:pPr algn="l" fontAlgn="ctr"/>
                      <a:r>
                        <a:rPr lang="de-DE" sz="1400" u="none" strike="noStrike">
                          <a:effectLst/>
                        </a:rPr>
                        <a:t>F-PWR 02</a:t>
                      </a:r>
                      <a:endParaRPr lang="de-DE" sz="1400" b="0" i="0" u="none" strike="noStrike">
                        <a:solidFill>
                          <a:srgbClr val="1F497D"/>
                        </a:solidFill>
                        <a:effectLst/>
                        <a:latin typeface="Arial"/>
                      </a:endParaRPr>
                    </a:p>
                  </a:txBody>
                  <a:tcPr marL="4319" marR="4319" marT="4319" marB="0" anchor="ctr"/>
                </a:tc>
                <a:tc>
                  <a:txBody>
                    <a:bodyPr/>
                    <a:lstStyle/>
                    <a:p>
                      <a:pPr algn="l" fontAlgn="ctr"/>
                      <a:r>
                        <a:rPr lang="de-DE" sz="1400" u="none" strike="noStrike" dirty="0">
                          <a:effectLst/>
                        </a:rPr>
                        <a:t>98 4714202</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de-DE" sz="1400" u="none" strike="noStrike" dirty="0" err="1">
                          <a:effectLst/>
                        </a:rPr>
                        <a:t>Watchdog</a:t>
                      </a:r>
                      <a:r>
                        <a:rPr lang="de-DE" sz="1400" u="none" strike="noStrike" dirty="0">
                          <a:effectLst/>
                        </a:rPr>
                        <a:t> Versorgungsmodul für Erweiterungsracks, H51X,</a:t>
                      </a:r>
                      <a:r>
                        <a:rPr lang="de-DE" sz="1400" u="none" strike="noStrike" baseline="0" dirty="0">
                          <a:effectLst/>
                        </a:rPr>
                        <a:t> </a:t>
                      </a:r>
                      <a:r>
                        <a:rPr lang="de-DE" sz="1400" u="none" strike="noStrike" dirty="0">
                          <a:effectLst/>
                        </a:rPr>
                        <a:t>Schutzlackierung</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en-US" sz="1400" u="none" strike="noStrike" dirty="0">
                          <a:effectLst/>
                        </a:rPr>
                        <a:t>Watchdog supply module for extension rack, H51X</a:t>
                      </a:r>
                      <a:endParaRPr lang="en-US" sz="1400" b="0" i="0" u="none" strike="noStrike" dirty="0">
                        <a:solidFill>
                          <a:srgbClr val="1F497D"/>
                        </a:solidFill>
                        <a:effectLst/>
                        <a:latin typeface="Arial"/>
                      </a:endParaRPr>
                    </a:p>
                  </a:txBody>
                  <a:tcPr marL="4319" marR="4319" marT="4319" marB="0" anchor="ctr"/>
                </a:tc>
                <a:extLst>
                  <a:ext uri="{0D108BD9-81ED-4DB2-BD59-A6C34878D82A}">
                    <a16:rowId xmlns:a16="http://schemas.microsoft.com/office/drawing/2014/main" val="10009"/>
                  </a:ext>
                </a:extLst>
              </a:tr>
              <a:tr h="298903">
                <a:tc>
                  <a:txBody>
                    <a:bodyPr/>
                    <a:lstStyle/>
                    <a:p>
                      <a:pPr algn="l" fontAlgn="ctr"/>
                      <a:r>
                        <a:rPr lang="de-DE" sz="1400" u="none" strike="noStrike">
                          <a:effectLst/>
                        </a:rPr>
                        <a:t>F-IOP 01</a:t>
                      </a:r>
                      <a:endParaRPr lang="de-DE" sz="1400" b="0" i="0" u="none" strike="noStrike">
                        <a:solidFill>
                          <a:srgbClr val="1F497D"/>
                        </a:solidFill>
                        <a:effectLst/>
                        <a:latin typeface="Arial"/>
                      </a:endParaRPr>
                    </a:p>
                  </a:txBody>
                  <a:tcPr marL="4319" marR="4319" marT="4319" marB="0" anchor="ctr"/>
                </a:tc>
                <a:tc>
                  <a:txBody>
                    <a:bodyPr/>
                    <a:lstStyle/>
                    <a:p>
                      <a:pPr algn="l" fontAlgn="ctr"/>
                      <a:r>
                        <a:rPr lang="de-DE" sz="1400" u="none" strike="noStrike" dirty="0">
                          <a:effectLst/>
                        </a:rPr>
                        <a:t>98 4850102</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de-DE" sz="1400" dirty="0"/>
                        <a:t>2 E/A Verarbeitungsmodul (SIL 3) mit redundantem Systembus, Schutzlackierung </a:t>
                      </a:r>
                      <a:endParaRPr lang="de-DE" sz="1400" b="0" i="0" u="none" strike="noStrike" dirty="0">
                        <a:solidFill>
                          <a:srgbClr val="1F497D"/>
                        </a:solidFill>
                        <a:effectLst/>
                        <a:latin typeface="Arial"/>
                      </a:endParaRPr>
                    </a:p>
                  </a:txBody>
                  <a:tcPr marL="4319" marR="4319" marT="4319" marB="0" anchor="ctr"/>
                </a:tc>
                <a:tc>
                  <a:txBody>
                    <a:bodyPr/>
                    <a:lstStyle/>
                    <a:p>
                      <a:pPr algn="l" fontAlgn="ctr"/>
                      <a:r>
                        <a:rPr lang="en-US" sz="1400" u="none" strike="noStrike" dirty="0">
                          <a:effectLst/>
                        </a:rPr>
                        <a:t>I/O processing module (SIL 3) with redundant system bus</a:t>
                      </a:r>
                      <a:endParaRPr lang="en-US" sz="1400" b="0" i="0" u="none" strike="noStrike" dirty="0">
                        <a:solidFill>
                          <a:srgbClr val="1F497D"/>
                        </a:solidFill>
                        <a:effectLst/>
                        <a:latin typeface="Arial"/>
                      </a:endParaRPr>
                    </a:p>
                  </a:txBody>
                  <a:tcPr marL="4319" marR="4319" marT="4319" marB="0" anchor="ctr"/>
                </a:tc>
                <a:extLst>
                  <a:ext uri="{0D108BD9-81ED-4DB2-BD59-A6C34878D82A}">
                    <a16:rowId xmlns:a16="http://schemas.microsoft.com/office/drawing/2014/main" val="10010"/>
                  </a:ext>
                </a:extLst>
              </a:tr>
            </a:tbl>
          </a:graphicData>
        </a:graphic>
      </p:graphicFrame>
      <p:graphicFrame>
        <p:nvGraphicFramePr>
          <p:cNvPr id="5" name="Tabelle 4"/>
          <p:cNvGraphicFramePr>
            <a:graphicFrameLocks noGrp="1"/>
          </p:cNvGraphicFramePr>
          <p:nvPr/>
        </p:nvGraphicFramePr>
        <p:xfrm>
          <a:off x="425452" y="549275"/>
          <a:ext cx="7785101" cy="728640"/>
        </p:xfrm>
        <a:graphic>
          <a:graphicData uri="http://schemas.openxmlformats.org/drawingml/2006/table">
            <a:tbl>
              <a:tblPr firstRow="1" bandRow="1">
                <a:tableStyleId>{5C22544A-7EE6-4342-B048-85BDC9FD1C3A}</a:tableStyleId>
              </a:tblPr>
              <a:tblGrid>
                <a:gridCol w="7785101">
                  <a:extLst>
                    <a:ext uri="{9D8B030D-6E8A-4147-A177-3AD203B41FA5}">
                      <a16:colId xmlns:a16="http://schemas.microsoft.com/office/drawing/2014/main" val="3344256779"/>
                    </a:ext>
                  </a:extLst>
                </a:gridCol>
              </a:tblGrid>
              <a:tr h="489533">
                <a:tc>
                  <a:txBody>
                    <a:bodyPr/>
                    <a:lstStyle/>
                    <a:p>
                      <a:r>
                        <a:rPr lang="de-DE" sz="3600" b="1" i="0" kern="1200" noProof="0" dirty="0">
                          <a:solidFill>
                            <a:schemeClr val="lt1"/>
                          </a:solidFill>
                          <a:latin typeface="+mj-lt"/>
                          <a:ea typeface="+mn-ea"/>
                          <a:cs typeface="+mn-cs"/>
                        </a:rPr>
                        <a:t>HIQuad X –</a:t>
                      </a:r>
                      <a:r>
                        <a:rPr lang="de-DE" sz="3600" b="1" i="0" kern="1200" baseline="0" noProof="0" dirty="0">
                          <a:solidFill>
                            <a:schemeClr val="lt1"/>
                          </a:solidFill>
                          <a:latin typeface="+mj-lt"/>
                          <a:ea typeface="+mn-ea"/>
                          <a:cs typeface="+mn-cs"/>
                        </a:rPr>
                        <a:t> Ersatzteile / Spare Parts</a:t>
                      </a:r>
                      <a:endParaRPr lang="de-DE"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1577232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31</a:t>
            </a:fld>
            <a:endParaRPr lang="de-DE" dirty="0">
              <a:solidFill>
                <a:srgbClr val="435055">
                  <a:tint val="75000"/>
                </a:srgbClr>
              </a:solidFill>
            </a:endParaRPr>
          </a:p>
        </p:txBody>
      </p:sp>
      <p:graphicFrame>
        <p:nvGraphicFramePr>
          <p:cNvPr id="6" name="Inhaltsplatzhalter 5"/>
          <p:cNvGraphicFramePr>
            <a:graphicFrameLocks noGrp="1"/>
          </p:cNvGraphicFramePr>
          <p:nvPr>
            <p:ph idx="1"/>
            <p:extLst>
              <p:ext uri="{D42A27DB-BD31-4B8C-83A1-F6EECF244321}">
                <p14:modId xmlns:p14="http://schemas.microsoft.com/office/powerpoint/2010/main" val="1313596549"/>
              </p:ext>
            </p:extLst>
          </p:nvPr>
        </p:nvGraphicFramePr>
        <p:xfrm>
          <a:off x="428682" y="1350525"/>
          <a:ext cx="11413607" cy="4663440"/>
        </p:xfrm>
        <a:graphic>
          <a:graphicData uri="http://schemas.openxmlformats.org/drawingml/2006/table">
            <a:tbl>
              <a:tblPr firstRow="1" bandRow="1">
                <a:tableStyleId>{5C22544A-7EE6-4342-B048-85BDC9FD1C3A}</a:tableStyleId>
              </a:tblPr>
              <a:tblGrid>
                <a:gridCol w="1554480">
                  <a:extLst>
                    <a:ext uri="{9D8B030D-6E8A-4147-A177-3AD203B41FA5}">
                      <a16:colId xmlns:a16="http://schemas.microsoft.com/office/drawing/2014/main" val="20000"/>
                    </a:ext>
                  </a:extLst>
                </a:gridCol>
                <a:gridCol w="601980">
                  <a:extLst>
                    <a:ext uri="{9D8B030D-6E8A-4147-A177-3AD203B41FA5}">
                      <a16:colId xmlns:a16="http://schemas.microsoft.com/office/drawing/2014/main" val="20001"/>
                    </a:ext>
                  </a:extLst>
                </a:gridCol>
                <a:gridCol w="1275080">
                  <a:extLst>
                    <a:ext uri="{9D8B030D-6E8A-4147-A177-3AD203B41FA5}">
                      <a16:colId xmlns:a16="http://schemas.microsoft.com/office/drawing/2014/main" val="20002"/>
                    </a:ext>
                  </a:extLst>
                </a:gridCol>
                <a:gridCol w="906780">
                  <a:extLst>
                    <a:ext uri="{9D8B030D-6E8A-4147-A177-3AD203B41FA5}">
                      <a16:colId xmlns:a16="http://schemas.microsoft.com/office/drawing/2014/main" val="20003"/>
                    </a:ext>
                  </a:extLst>
                </a:gridCol>
                <a:gridCol w="601980">
                  <a:extLst>
                    <a:ext uri="{9D8B030D-6E8A-4147-A177-3AD203B41FA5}">
                      <a16:colId xmlns:a16="http://schemas.microsoft.com/office/drawing/2014/main" val="20004"/>
                    </a:ext>
                  </a:extLst>
                </a:gridCol>
                <a:gridCol w="6473307">
                  <a:extLst>
                    <a:ext uri="{9D8B030D-6E8A-4147-A177-3AD203B41FA5}">
                      <a16:colId xmlns:a16="http://schemas.microsoft.com/office/drawing/2014/main" val="20005"/>
                    </a:ext>
                  </a:extLst>
                </a:gridCol>
              </a:tblGrid>
              <a:tr h="163911">
                <a:tc>
                  <a:txBody>
                    <a:bodyPr/>
                    <a:lstStyle/>
                    <a:p>
                      <a:r>
                        <a:rPr lang="de-DE" sz="1200" dirty="0"/>
                        <a:t>I/O </a:t>
                      </a:r>
                      <a:r>
                        <a:rPr lang="de-DE" sz="1200" dirty="0" err="1"/>
                        <a:t>modules</a:t>
                      </a:r>
                      <a:endParaRPr lang="de-DE" sz="1200" dirty="0"/>
                    </a:p>
                  </a:txBody>
                  <a:tcPr anchor="ctr"/>
                </a:tc>
                <a:tc>
                  <a:txBody>
                    <a:bodyPr/>
                    <a:lstStyle/>
                    <a:p>
                      <a:r>
                        <a:rPr lang="de-DE" sz="1200"/>
                        <a:t>SIL</a:t>
                      </a:r>
                    </a:p>
                  </a:txBody>
                  <a:tcPr anchor="ctr"/>
                </a:tc>
                <a:tc>
                  <a:txBody>
                    <a:bodyPr/>
                    <a:lstStyle/>
                    <a:p>
                      <a:r>
                        <a:rPr lang="de-DE" sz="1200"/>
                        <a:t>Channels</a:t>
                      </a:r>
                    </a:p>
                  </a:txBody>
                  <a:tcPr anchor="ctr"/>
                </a:tc>
                <a:tc>
                  <a:txBody>
                    <a:bodyPr/>
                    <a:lstStyle/>
                    <a:p>
                      <a:r>
                        <a:rPr lang="de-DE" sz="1200" dirty="0"/>
                        <a:t>OC/SC</a:t>
                      </a:r>
                    </a:p>
                  </a:txBody>
                  <a:tcPr anchor="ctr"/>
                </a:tc>
                <a:tc>
                  <a:txBody>
                    <a:bodyPr/>
                    <a:lstStyle/>
                    <a:p>
                      <a:r>
                        <a:rPr lang="de-DE" sz="1200"/>
                        <a:t>Ex</a:t>
                      </a:r>
                    </a:p>
                  </a:txBody>
                  <a:tcPr anchor="ctr"/>
                </a:tc>
                <a:tc>
                  <a:txBody>
                    <a:bodyPr/>
                    <a:lstStyle/>
                    <a:p>
                      <a:r>
                        <a:rPr lang="de-DE" sz="1200"/>
                        <a:t>Note</a:t>
                      </a:r>
                    </a:p>
                  </a:txBody>
                  <a:tcPr anchor="ctr"/>
                </a:tc>
                <a:extLst>
                  <a:ext uri="{0D108BD9-81ED-4DB2-BD59-A6C34878D82A}">
                    <a16:rowId xmlns:a16="http://schemas.microsoft.com/office/drawing/2014/main" val="10000"/>
                  </a:ext>
                </a:extLst>
              </a:tr>
              <a:tr h="163911">
                <a:tc gridSpan="6">
                  <a:txBody>
                    <a:bodyPr/>
                    <a:lstStyle/>
                    <a:p>
                      <a:r>
                        <a:rPr lang="de-DE" sz="1200" b="1"/>
                        <a:t>Input modules digital</a:t>
                      </a:r>
                      <a:endParaRPr lang="de-DE" sz="1200"/>
                    </a:p>
                  </a:txBody>
                  <a:tcPr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1"/>
                  </a:ext>
                </a:extLst>
              </a:tr>
              <a:tr h="163911">
                <a:tc>
                  <a:txBody>
                    <a:bodyPr/>
                    <a:lstStyle/>
                    <a:p>
                      <a:r>
                        <a:rPr lang="de-DE" sz="1200" dirty="0"/>
                        <a:t>F 3221</a:t>
                      </a:r>
                    </a:p>
                  </a:txBody>
                  <a:tcPr anchor="ctr"/>
                </a:tc>
                <a:tc>
                  <a:txBody>
                    <a:bodyPr/>
                    <a:lstStyle/>
                    <a:p>
                      <a:pPr algn="ctr"/>
                      <a:endParaRPr lang="de-DE" sz="1200"/>
                    </a:p>
                  </a:txBody>
                  <a:tcPr anchor="ctr"/>
                </a:tc>
                <a:tc>
                  <a:txBody>
                    <a:bodyPr/>
                    <a:lstStyle/>
                    <a:p>
                      <a:pPr algn="ctr"/>
                      <a:r>
                        <a:rPr lang="de-DE" sz="1200"/>
                        <a:t>16</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de-DE" sz="1200"/>
                        <a:t>Contacts, 1 signal 24 VDC</a:t>
                      </a:r>
                    </a:p>
                  </a:txBody>
                  <a:tcPr anchor="ctr"/>
                </a:tc>
                <a:extLst>
                  <a:ext uri="{0D108BD9-81ED-4DB2-BD59-A6C34878D82A}">
                    <a16:rowId xmlns:a16="http://schemas.microsoft.com/office/drawing/2014/main" val="10002"/>
                  </a:ext>
                </a:extLst>
              </a:tr>
              <a:tr h="163911">
                <a:tc>
                  <a:txBody>
                    <a:bodyPr/>
                    <a:lstStyle/>
                    <a:p>
                      <a:r>
                        <a:rPr lang="de-DE" sz="1200"/>
                        <a:t>F 3224A</a:t>
                      </a:r>
                    </a:p>
                  </a:txBody>
                  <a:tcPr anchor="ctr"/>
                </a:tc>
                <a:tc>
                  <a:txBody>
                    <a:bodyPr/>
                    <a:lstStyle/>
                    <a:p>
                      <a:pPr algn="ctr"/>
                      <a:endParaRPr lang="de-DE" sz="1200" dirty="0"/>
                    </a:p>
                  </a:txBody>
                  <a:tcPr anchor="ctr"/>
                </a:tc>
                <a:tc>
                  <a:txBody>
                    <a:bodyPr/>
                    <a:lstStyle/>
                    <a:p>
                      <a:pPr algn="ctr"/>
                      <a:r>
                        <a:rPr lang="de-DE" sz="1200"/>
                        <a:t>4</a:t>
                      </a:r>
                    </a:p>
                  </a:txBody>
                  <a:tcPr anchor="ctr"/>
                </a:tc>
                <a:tc>
                  <a:txBody>
                    <a:bodyPr/>
                    <a:lstStyle/>
                    <a:p>
                      <a:pPr algn="ctr"/>
                      <a:r>
                        <a:rPr lang="de-DE" sz="1200"/>
                        <a:t>-</a:t>
                      </a:r>
                    </a:p>
                  </a:txBody>
                  <a:tcPr anchor="ctr"/>
                </a:tc>
                <a:tc>
                  <a:txBody>
                    <a:bodyPr/>
                    <a:lstStyle/>
                    <a:p>
                      <a:pPr algn="ctr"/>
                      <a:r>
                        <a:rPr lang="de-DE" sz="1200"/>
                        <a:t>yes</a:t>
                      </a:r>
                    </a:p>
                  </a:txBody>
                  <a:tcPr anchor="ctr"/>
                </a:tc>
                <a:tc>
                  <a:txBody>
                    <a:bodyPr/>
                    <a:lstStyle/>
                    <a:p>
                      <a:r>
                        <a:rPr lang="en-US" sz="1200"/>
                        <a:t>Contacts, 1 signal, SN-, proximity switches, wired contacts, ATEX</a:t>
                      </a:r>
                    </a:p>
                  </a:txBody>
                  <a:tcPr anchor="ctr"/>
                </a:tc>
                <a:extLst>
                  <a:ext uri="{0D108BD9-81ED-4DB2-BD59-A6C34878D82A}">
                    <a16:rowId xmlns:a16="http://schemas.microsoft.com/office/drawing/2014/main" val="10003"/>
                  </a:ext>
                </a:extLst>
              </a:tr>
              <a:tr h="163911">
                <a:tc>
                  <a:txBody>
                    <a:bodyPr/>
                    <a:lstStyle/>
                    <a:p>
                      <a:r>
                        <a:rPr lang="de-DE" sz="1200"/>
                        <a:t>F 3236</a:t>
                      </a:r>
                    </a:p>
                  </a:txBody>
                  <a:tcPr anchor="ctr"/>
                </a:tc>
                <a:tc>
                  <a:txBody>
                    <a:bodyPr/>
                    <a:lstStyle/>
                    <a:p>
                      <a:pPr algn="ctr"/>
                      <a:r>
                        <a:rPr lang="de-DE" sz="1200"/>
                        <a:t>3</a:t>
                      </a:r>
                    </a:p>
                  </a:txBody>
                  <a:tcPr anchor="ctr"/>
                </a:tc>
                <a:tc>
                  <a:txBody>
                    <a:bodyPr/>
                    <a:lstStyle/>
                    <a:p>
                      <a:pPr algn="ctr"/>
                      <a:r>
                        <a:rPr lang="de-DE" sz="1200"/>
                        <a:t>16</a:t>
                      </a:r>
                    </a:p>
                  </a:txBody>
                  <a:tcPr anchor="ctr"/>
                </a:tc>
                <a:tc>
                  <a:txBody>
                    <a:bodyPr/>
                    <a:lstStyle/>
                    <a:p>
                      <a:pPr algn="ctr"/>
                      <a:r>
                        <a:rPr lang="de-DE" sz="1200" dirty="0"/>
                        <a:t>-</a:t>
                      </a:r>
                    </a:p>
                  </a:txBody>
                  <a:tcPr anchor="ctr"/>
                </a:tc>
                <a:tc>
                  <a:txBody>
                    <a:bodyPr/>
                    <a:lstStyle/>
                    <a:p>
                      <a:pPr algn="ctr"/>
                      <a:r>
                        <a:rPr lang="de-DE" sz="1200"/>
                        <a:t>-</a:t>
                      </a:r>
                    </a:p>
                  </a:txBody>
                  <a:tcPr anchor="ctr"/>
                </a:tc>
                <a:tc>
                  <a:txBody>
                    <a:bodyPr/>
                    <a:lstStyle/>
                    <a:p>
                      <a:r>
                        <a:rPr lang="de-DE" sz="1200" dirty="0" err="1"/>
                        <a:t>Contacts</a:t>
                      </a:r>
                      <a:r>
                        <a:rPr lang="de-DE" sz="1200" dirty="0"/>
                        <a:t>, 1 </a:t>
                      </a:r>
                      <a:r>
                        <a:rPr lang="de-DE" sz="1200" dirty="0" err="1"/>
                        <a:t>signal</a:t>
                      </a:r>
                      <a:r>
                        <a:rPr lang="de-DE" sz="1200" dirty="0"/>
                        <a:t> 24 VDC</a:t>
                      </a:r>
                    </a:p>
                  </a:txBody>
                  <a:tcPr anchor="ctr"/>
                </a:tc>
                <a:extLst>
                  <a:ext uri="{0D108BD9-81ED-4DB2-BD59-A6C34878D82A}">
                    <a16:rowId xmlns:a16="http://schemas.microsoft.com/office/drawing/2014/main" val="10004"/>
                  </a:ext>
                </a:extLst>
              </a:tr>
              <a:tr h="163911">
                <a:tc>
                  <a:txBody>
                    <a:bodyPr/>
                    <a:lstStyle/>
                    <a:p>
                      <a:r>
                        <a:rPr lang="de-DE" sz="1200"/>
                        <a:t>F 3240</a:t>
                      </a:r>
                    </a:p>
                  </a:txBody>
                  <a:tcPr anchor="ctr"/>
                </a:tc>
                <a:tc>
                  <a:txBody>
                    <a:bodyPr/>
                    <a:lstStyle/>
                    <a:p>
                      <a:pPr algn="ctr"/>
                      <a:r>
                        <a:rPr lang="de-DE" sz="1200"/>
                        <a:t>3</a:t>
                      </a:r>
                    </a:p>
                  </a:txBody>
                  <a:tcPr anchor="ctr"/>
                </a:tc>
                <a:tc>
                  <a:txBody>
                    <a:bodyPr/>
                    <a:lstStyle/>
                    <a:p>
                      <a:pPr algn="ctr"/>
                      <a:r>
                        <a:rPr lang="de-DE" sz="1200"/>
                        <a:t>16</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de-DE" sz="1200" dirty="0" err="1"/>
                        <a:t>Contacts</a:t>
                      </a:r>
                      <a:r>
                        <a:rPr lang="de-DE" sz="1200" dirty="0"/>
                        <a:t>, 1 </a:t>
                      </a:r>
                      <a:r>
                        <a:rPr lang="de-DE" sz="1200" dirty="0" err="1"/>
                        <a:t>signal</a:t>
                      </a:r>
                      <a:r>
                        <a:rPr lang="de-DE" sz="1200" dirty="0"/>
                        <a:t> 110 VDC/127 VAC</a:t>
                      </a:r>
                    </a:p>
                  </a:txBody>
                  <a:tcPr anchor="ctr"/>
                </a:tc>
                <a:extLst>
                  <a:ext uri="{0D108BD9-81ED-4DB2-BD59-A6C34878D82A}">
                    <a16:rowId xmlns:a16="http://schemas.microsoft.com/office/drawing/2014/main" val="10005"/>
                  </a:ext>
                </a:extLst>
              </a:tr>
              <a:tr h="163911">
                <a:tc>
                  <a:txBody>
                    <a:bodyPr/>
                    <a:lstStyle/>
                    <a:p>
                      <a:r>
                        <a:rPr lang="de-DE" sz="1200"/>
                        <a:t>F 3248</a:t>
                      </a:r>
                    </a:p>
                  </a:txBody>
                  <a:tcPr anchor="ctr"/>
                </a:tc>
                <a:tc>
                  <a:txBody>
                    <a:bodyPr/>
                    <a:lstStyle/>
                    <a:p>
                      <a:pPr algn="ctr"/>
                      <a:r>
                        <a:rPr lang="de-DE" sz="1200"/>
                        <a:t>3</a:t>
                      </a:r>
                    </a:p>
                  </a:txBody>
                  <a:tcPr anchor="ctr"/>
                </a:tc>
                <a:tc>
                  <a:txBody>
                    <a:bodyPr/>
                    <a:lstStyle/>
                    <a:p>
                      <a:pPr algn="ctr"/>
                      <a:r>
                        <a:rPr lang="de-DE" sz="1200"/>
                        <a:t>16</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de-DE" sz="1200" dirty="0" err="1"/>
                        <a:t>Contacts</a:t>
                      </a:r>
                      <a:r>
                        <a:rPr lang="de-DE" sz="1200" dirty="0"/>
                        <a:t>, 1 </a:t>
                      </a:r>
                      <a:r>
                        <a:rPr lang="de-DE" sz="1200" dirty="0" err="1"/>
                        <a:t>signal</a:t>
                      </a:r>
                      <a:r>
                        <a:rPr lang="de-DE" sz="1200" dirty="0"/>
                        <a:t> 48 VDC</a:t>
                      </a:r>
                    </a:p>
                  </a:txBody>
                  <a:tcPr anchor="ctr"/>
                </a:tc>
                <a:extLst>
                  <a:ext uri="{0D108BD9-81ED-4DB2-BD59-A6C34878D82A}">
                    <a16:rowId xmlns:a16="http://schemas.microsoft.com/office/drawing/2014/main" val="10006"/>
                  </a:ext>
                </a:extLst>
              </a:tr>
              <a:tr h="163911">
                <a:tc gridSpan="6">
                  <a:txBody>
                    <a:bodyPr/>
                    <a:lstStyle/>
                    <a:p>
                      <a:r>
                        <a:rPr lang="de-DE" sz="1200" b="1"/>
                        <a:t>Input modules Initiator</a:t>
                      </a:r>
                      <a:endParaRPr lang="de-DE" sz="1200"/>
                    </a:p>
                  </a:txBody>
                  <a:tcPr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7"/>
                  </a:ext>
                </a:extLst>
              </a:tr>
              <a:tr h="163911">
                <a:tc>
                  <a:txBody>
                    <a:bodyPr/>
                    <a:lstStyle/>
                    <a:p>
                      <a:r>
                        <a:rPr lang="de-DE" sz="1200"/>
                        <a:t>F 3237</a:t>
                      </a:r>
                    </a:p>
                  </a:txBody>
                  <a:tcPr anchor="ctr"/>
                </a:tc>
                <a:tc>
                  <a:txBody>
                    <a:bodyPr/>
                    <a:lstStyle/>
                    <a:p>
                      <a:pPr algn="ctr"/>
                      <a:r>
                        <a:rPr lang="de-DE" sz="1200"/>
                        <a:t>3</a:t>
                      </a:r>
                    </a:p>
                  </a:txBody>
                  <a:tcPr anchor="ctr"/>
                </a:tc>
                <a:tc>
                  <a:txBody>
                    <a:bodyPr/>
                    <a:lstStyle/>
                    <a:p>
                      <a:pPr algn="ctr"/>
                      <a:r>
                        <a:rPr lang="de-DE" sz="1200"/>
                        <a:t>8</a:t>
                      </a:r>
                    </a:p>
                  </a:txBody>
                  <a:tcPr anchor="ctr"/>
                </a:tc>
                <a:tc>
                  <a:txBody>
                    <a:bodyPr/>
                    <a:lstStyle/>
                    <a:p>
                      <a:pPr algn="ctr"/>
                      <a:r>
                        <a:rPr lang="de-DE" sz="1200"/>
                        <a:t>yes</a:t>
                      </a:r>
                    </a:p>
                  </a:txBody>
                  <a:tcPr anchor="ctr"/>
                </a:tc>
                <a:tc>
                  <a:txBody>
                    <a:bodyPr/>
                    <a:lstStyle/>
                    <a:p>
                      <a:pPr algn="ctr"/>
                      <a:r>
                        <a:rPr lang="de-DE" sz="1200"/>
                        <a:t>-</a:t>
                      </a:r>
                    </a:p>
                  </a:txBody>
                  <a:tcPr anchor="ctr"/>
                </a:tc>
                <a:tc>
                  <a:txBody>
                    <a:bodyPr/>
                    <a:lstStyle/>
                    <a:p>
                      <a:r>
                        <a:rPr lang="en-US" sz="1200"/>
                        <a:t>SN-, proximity switches, wired contacts</a:t>
                      </a:r>
                    </a:p>
                  </a:txBody>
                  <a:tcPr anchor="ctr"/>
                </a:tc>
                <a:extLst>
                  <a:ext uri="{0D108BD9-81ED-4DB2-BD59-A6C34878D82A}">
                    <a16:rowId xmlns:a16="http://schemas.microsoft.com/office/drawing/2014/main" val="10008"/>
                  </a:ext>
                </a:extLst>
              </a:tr>
              <a:tr h="163911">
                <a:tc>
                  <a:txBody>
                    <a:bodyPr/>
                    <a:lstStyle/>
                    <a:p>
                      <a:r>
                        <a:rPr lang="de-DE" sz="1200"/>
                        <a:t>F 3238</a:t>
                      </a:r>
                    </a:p>
                  </a:txBody>
                  <a:tcPr anchor="ctr"/>
                </a:tc>
                <a:tc>
                  <a:txBody>
                    <a:bodyPr/>
                    <a:lstStyle/>
                    <a:p>
                      <a:pPr algn="ctr"/>
                      <a:r>
                        <a:rPr lang="de-DE" sz="1200"/>
                        <a:t>3</a:t>
                      </a:r>
                    </a:p>
                  </a:txBody>
                  <a:tcPr anchor="ctr"/>
                </a:tc>
                <a:tc>
                  <a:txBody>
                    <a:bodyPr/>
                    <a:lstStyle/>
                    <a:p>
                      <a:pPr algn="ctr"/>
                      <a:r>
                        <a:rPr lang="de-DE" sz="1200"/>
                        <a:t>8</a:t>
                      </a:r>
                    </a:p>
                  </a:txBody>
                  <a:tcPr anchor="ctr"/>
                </a:tc>
                <a:tc>
                  <a:txBody>
                    <a:bodyPr/>
                    <a:lstStyle/>
                    <a:p>
                      <a:pPr algn="ctr"/>
                      <a:r>
                        <a:rPr lang="de-DE" sz="1200"/>
                        <a:t>yes</a:t>
                      </a:r>
                    </a:p>
                  </a:txBody>
                  <a:tcPr anchor="ctr"/>
                </a:tc>
                <a:tc>
                  <a:txBody>
                    <a:bodyPr/>
                    <a:lstStyle/>
                    <a:p>
                      <a:pPr algn="ctr"/>
                      <a:r>
                        <a:rPr lang="de-DE" sz="1200"/>
                        <a:t>yes</a:t>
                      </a:r>
                    </a:p>
                  </a:txBody>
                  <a:tcPr anchor="ctr"/>
                </a:tc>
                <a:tc>
                  <a:txBody>
                    <a:bodyPr/>
                    <a:lstStyle/>
                    <a:p>
                      <a:r>
                        <a:rPr lang="en-US" sz="1200"/>
                        <a:t>SN-, proximity switches, wired contacts, 8 DU wide, ATEX</a:t>
                      </a:r>
                    </a:p>
                  </a:txBody>
                  <a:tcPr anchor="ctr"/>
                </a:tc>
                <a:extLst>
                  <a:ext uri="{0D108BD9-81ED-4DB2-BD59-A6C34878D82A}">
                    <a16:rowId xmlns:a16="http://schemas.microsoft.com/office/drawing/2014/main" val="10009"/>
                  </a:ext>
                </a:extLst>
              </a:tr>
              <a:tr h="163911">
                <a:tc gridSpan="6">
                  <a:txBody>
                    <a:bodyPr/>
                    <a:lstStyle/>
                    <a:p>
                      <a:r>
                        <a:rPr lang="de-DE" sz="1200" b="1"/>
                        <a:t>Input modules analog</a:t>
                      </a:r>
                      <a:endParaRPr lang="de-DE" sz="1200"/>
                    </a:p>
                  </a:txBody>
                  <a:tcPr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10"/>
                  </a:ext>
                </a:extLst>
              </a:tr>
              <a:tr h="163911">
                <a:tc>
                  <a:txBody>
                    <a:bodyPr/>
                    <a:lstStyle/>
                    <a:p>
                      <a:r>
                        <a:rPr lang="de-DE" sz="1200"/>
                        <a:t>F 6215</a:t>
                      </a:r>
                    </a:p>
                  </a:txBody>
                  <a:tcPr anchor="ctr"/>
                </a:tc>
                <a:tc>
                  <a:txBody>
                    <a:bodyPr/>
                    <a:lstStyle/>
                    <a:p>
                      <a:pPr algn="ctr"/>
                      <a:r>
                        <a:rPr lang="de-DE" sz="1200"/>
                        <a:t>3</a:t>
                      </a:r>
                    </a:p>
                  </a:txBody>
                  <a:tcPr anchor="ctr"/>
                </a:tc>
                <a:tc>
                  <a:txBody>
                    <a:bodyPr/>
                    <a:lstStyle/>
                    <a:p>
                      <a:pPr algn="ctr"/>
                      <a:r>
                        <a:rPr lang="de-DE" sz="1200"/>
                        <a:t>8</a:t>
                      </a:r>
                    </a:p>
                  </a:txBody>
                  <a:tcPr anchor="ctr"/>
                </a:tc>
                <a:tc>
                  <a:txBody>
                    <a:bodyPr/>
                    <a:lstStyle/>
                    <a:p>
                      <a:pPr algn="ctr"/>
                      <a:r>
                        <a:rPr lang="de-DE" sz="1200"/>
                        <a:t>yes</a:t>
                      </a:r>
                    </a:p>
                  </a:txBody>
                  <a:tcPr anchor="ctr"/>
                </a:tc>
                <a:tc>
                  <a:txBody>
                    <a:bodyPr/>
                    <a:lstStyle/>
                    <a:p>
                      <a:pPr algn="ctr"/>
                      <a:r>
                        <a:rPr lang="de-DE" sz="1200"/>
                        <a:t>-</a:t>
                      </a:r>
                    </a:p>
                  </a:txBody>
                  <a:tcPr anchor="ctr"/>
                </a:tc>
                <a:tc>
                  <a:txBody>
                    <a:bodyPr/>
                    <a:lstStyle/>
                    <a:p>
                      <a:r>
                        <a:rPr lang="de-DE" sz="1200"/>
                        <a:t>Current, voltage, Pt100</a:t>
                      </a:r>
                    </a:p>
                  </a:txBody>
                  <a:tcPr anchor="ctr"/>
                </a:tc>
                <a:extLst>
                  <a:ext uri="{0D108BD9-81ED-4DB2-BD59-A6C34878D82A}">
                    <a16:rowId xmlns:a16="http://schemas.microsoft.com/office/drawing/2014/main" val="10011"/>
                  </a:ext>
                </a:extLst>
              </a:tr>
              <a:tr h="163911">
                <a:tc>
                  <a:txBody>
                    <a:bodyPr/>
                    <a:lstStyle/>
                    <a:p>
                      <a:r>
                        <a:rPr lang="de-DE" sz="1200"/>
                        <a:t>F 6217</a:t>
                      </a:r>
                    </a:p>
                  </a:txBody>
                  <a:tcPr anchor="ctr"/>
                </a:tc>
                <a:tc>
                  <a:txBody>
                    <a:bodyPr/>
                    <a:lstStyle/>
                    <a:p>
                      <a:pPr algn="ctr"/>
                      <a:r>
                        <a:rPr lang="de-DE" sz="1200"/>
                        <a:t>3</a:t>
                      </a:r>
                    </a:p>
                  </a:txBody>
                  <a:tcPr anchor="ctr"/>
                </a:tc>
                <a:tc>
                  <a:txBody>
                    <a:bodyPr/>
                    <a:lstStyle/>
                    <a:p>
                      <a:pPr algn="ctr"/>
                      <a:r>
                        <a:rPr lang="de-DE" sz="1200"/>
                        <a:t>8</a:t>
                      </a:r>
                    </a:p>
                  </a:txBody>
                  <a:tcPr anchor="ctr"/>
                </a:tc>
                <a:tc>
                  <a:txBody>
                    <a:bodyPr/>
                    <a:lstStyle/>
                    <a:p>
                      <a:pPr algn="ctr"/>
                      <a:r>
                        <a:rPr lang="de-DE" sz="1200"/>
                        <a:t>yes</a:t>
                      </a:r>
                    </a:p>
                  </a:txBody>
                  <a:tcPr anchor="ctr"/>
                </a:tc>
                <a:tc>
                  <a:txBody>
                    <a:bodyPr/>
                    <a:lstStyle/>
                    <a:p>
                      <a:pPr algn="ctr"/>
                      <a:r>
                        <a:rPr lang="de-DE" sz="1200"/>
                        <a:t>- </a:t>
                      </a:r>
                    </a:p>
                  </a:txBody>
                  <a:tcPr anchor="ctr"/>
                </a:tc>
                <a:tc>
                  <a:txBody>
                    <a:bodyPr/>
                    <a:lstStyle/>
                    <a:p>
                      <a:r>
                        <a:rPr lang="de-DE" sz="1200"/>
                        <a:t>Current, voltage</a:t>
                      </a:r>
                    </a:p>
                  </a:txBody>
                  <a:tcPr anchor="ctr"/>
                </a:tc>
                <a:extLst>
                  <a:ext uri="{0D108BD9-81ED-4DB2-BD59-A6C34878D82A}">
                    <a16:rowId xmlns:a16="http://schemas.microsoft.com/office/drawing/2014/main" val="10012"/>
                  </a:ext>
                </a:extLst>
              </a:tr>
              <a:tr h="163911">
                <a:tc>
                  <a:txBody>
                    <a:bodyPr/>
                    <a:lstStyle/>
                    <a:p>
                      <a:r>
                        <a:rPr lang="de-DE" sz="1200" dirty="0"/>
                        <a:t>F 6220*</a:t>
                      </a:r>
                    </a:p>
                  </a:txBody>
                  <a:tcPr anchor="ctr"/>
                </a:tc>
                <a:tc>
                  <a:txBody>
                    <a:bodyPr/>
                    <a:lstStyle/>
                    <a:p>
                      <a:pPr algn="ctr"/>
                      <a:r>
                        <a:rPr lang="de-DE" sz="1200"/>
                        <a:t>3</a:t>
                      </a:r>
                    </a:p>
                  </a:txBody>
                  <a:tcPr anchor="ctr"/>
                </a:tc>
                <a:tc>
                  <a:txBody>
                    <a:bodyPr/>
                    <a:lstStyle/>
                    <a:p>
                      <a:pPr algn="ctr"/>
                      <a:r>
                        <a:rPr lang="de-DE" sz="1200"/>
                        <a:t>8</a:t>
                      </a:r>
                    </a:p>
                  </a:txBody>
                  <a:tcPr anchor="ctr"/>
                </a:tc>
                <a:tc>
                  <a:txBody>
                    <a:bodyPr/>
                    <a:lstStyle/>
                    <a:p>
                      <a:pPr algn="ctr"/>
                      <a:r>
                        <a:rPr lang="de-DE" sz="1200"/>
                        <a:t>yes</a:t>
                      </a:r>
                    </a:p>
                  </a:txBody>
                  <a:tcPr anchor="ctr"/>
                </a:tc>
                <a:tc>
                  <a:txBody>
                    <a:bodyPr/>
                    <a:lstStyle/>
                    <a:p>
                      <a:pPr algn="ctr"/>
                      <a:r>
                        <a:rPr lang="de-DE" sz="1200"/>
                        <a:t>-</a:t>
                      </a:r>
                    </a:p>
                  </a:txBody>
                  <a:tcPr anchor="ctr"/>
                </a:tc>
                <a:tc>
                  <a:txBody>
                    <a:bodyPr/>
                    <a:lstStyle/>
                    <a:p>
                      <a:r>
                        <a:rPr lang="de-DE" sz="1200" dirty="0"/>
                        <a:t>Thermoelemente, Pt100, ATEX, *</a:t>
                      </a:r>
                      <a:r>
                        <a:rPr lang="de-DE" sz="1200" dirty="0" err="1"/>
                        <a:t>supported</a:t>
                      </a:r>
                      <a:r>
                        <a:rPr lang="de-DE" sz="1200" dirty="0"/>
                        <a:t> in HIQuad X, but EOL </a:t>
                      </a:r>
                      <a:r>
                        <a:rPr lang="de-DE" sz="1200" dirty="0" err="1"/>
                        <a:t>reached</a:t>
                      </a:r>
                      <a:r>
                        <a:rPr lang="de-DE" sz="1200" dirty="0"/>
                        <a:t>!</a:t>
                      </a:r>
                    </a:p>
                  </a:txBody>
                  <a:tcPr anchor="ctr"/>
                </a:tc>
                <a:extLst>
                  <a:ext uri="{0D108BD9-81ED-4DB2-BD59-A6C34878D82A}">
                    <a16:rowId xmlns:a16="http://schemas.microsoft.com/office/drawing/2014/main" val="10013"/>
                  </a:ext>
                </a:extLst>
              </a:tr>
              <a:tr h="163911">
                <a:tc>
                  <a:txBody>
                    <a:bodyPr/>
                    <a:lstStyle/>
                    <a:p>
                      <a:r>
                        <a:rPr lang="de-DE" sz="1200"/>
                        <a:t>F 6221</a:t>
                      </a:r>
                    </a:p>
                  </a:txBody>
                  <a:tcPr anchor="ctr"/>
                </a:tc>
                <a:tc>
                  <a:txBody>
                    <a:bodyPr/>
                    <a:lstStyle/>
                    <a:p>
                      <a:pPr algn="ctr"/>
                      <a:r>
                        <a:rPr lang="de-DE" sz="1200"/>
                        <a:t>3</a:t>
                      </a:r>
                    </a:p>
                  </a:txBody>
                  <a:tcPr anchor="ctr"/>
                </a:tc>
                <a:tc>
                  <a:txBody>
                    <a:bodyPr/>
                    <a:lstStyle/>
                    <a:p>
                      <a:pPr algn="ctr"/>
                      <a:r>
                        <a:rPr lang="de-DE" sz="1200"/>
                        <a:t>8</a:t>
                      </a:r>
                    </a:p>
                  </a:txBody>
                  <a:tcPr anchor="ctr"/>
                </a:tc>
                <a:tc>
                  <a:txBody>
                    <a:bodyPr/>
                    <a:lstStyle/>
                    <a:p>
                      <a:pPr algn="ctr"/>
                      <a:r>
                        <a:rPr lang="de-DE" sz="1200"/>
                        <a:t>yes</a:t>
                      </a:r>
                    </a:p>
                  </a:txBody>
                  <a:tcPr anchor="ctr"/>
                </a:tc>
                <a:tc>
                  <a:txBody>
                    <a:bodyPr/>
                    <a:lstStyle/>
                    <a:p>
                      <a:pPr algn="ctr"/>
                      <a:r>
                        <a:rPr lang="de-DE" sz="1200"/>
                        <a:t>yes</a:t>
                      </a:r>
                    </a:p>
                  </a:txBody>
                  <a:tcPr anchor="ctr"/>
                </a:tc>
                <a:tc>
                  <a:txBody>
                    <a:bodyPr/>
                    <a:lstStyle/>
                    <a:p>
                      <a:r>
                        <a:rPr lang="de-DE" sz="1200" dirty="0" err="1"/>
                        <a:t>Current</a:t>
                      </a:r>
                      <a:r>
                        <a:rPr lang="de-DE" sz="1200" dirty="0"/>
                        <a:t>, </a:t>
                      </a:r>
                      <a:r>
                        <a:rPr lang="de-DE" sz="1200" dirty="0" err="1"/>
                        <a:t>voltage</a:t>
                      </a:r>
                      <a:r>
                        <a:rPr lang="de-DE" sz="1200" dirty="0"/>
                        <a:t>, ATEX</a:t>
                      </a:r>
                    </a:p>
                  </a:txBody>
                  <a:tcPr anchor="ctr"/>
                </a:tc>
                <a:extLst>
                  <a:ext uri="{0D108BD9-81ED-4DB2-BD59-A6C34878D82A}">
                    <a16:rowId xmlns:a16="http://schemas.microsoft.com/office/drawing/2014/main" val="10014"/>
                  </a:ext>
                </a:extLst>
              </a:tr>
              <a:tr h="163911">
                <a:tc gridSpan="6">
                  <a:txBody>
                    <a:bodyPr/>
                    <a:lstStyle/>
                    <a:p>
                      <a:r>
                        <a:rPr lang="de-DE" sz="1200" b="1" dirty="0"/>
                        <a:t>Special </a:t>
                      </a:r>
                      <a:r>
                        <a:rPr lang="de-DE" sz="1200" b="1" dirty="0" err="1"/>
                        <a:t>modules</a:t>
                      </a:r>
                      <a:endParaRPr lang="de-DE" sz="1200" dirty="0"/>
                    </a:p>
                  </a:txBody>
                  <a:tcPr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15"/>
                  </a:ext>
                </a:extLst>
              </a:tr>
              <a:tr h="163911">
                <a:tc>
                  <a:txBody>
                    <a:bodyPr/>
                    <a:lstStyle/>
                    <a:p>
                      <a:r>
                        <a:rPr lang="de-DE" sz="1200"/>
                        <a:t>F 5220</a:t>
                      </a:r>
                    </a:p>
                  </a:txBody>
                  <a:tcPr anchor="ctr"/>
                </a:tc>
                <a:tc>
                  <a:txBody>
                    <a:bodyPr/>
                    <a:lstStyle/>
                    <a:p>
                      <a:pPr algn="ctr"/>
                      <a:r>
                        <a:rPr lang="de-DE" sz="1200"/>
                        <a:t>3</a:t>
                      </a:r>
                    </a:p>
                  </a:txBody>
                  <a:tcPr anchor="ctr"/>
                </a:tc>
                <a:tc>
                  <a:txBody>
                    <a:bodyPr/>
                    <a:lstStyle/>
                    <a:p>
                      <a:pPr algn="ctr"/>
                      <a:r>
                        <a:rPr lang="de-DE" sz="1200"/>
                        <a:t>2</a:t>
                      </a:r>
                    </a:p>
                  </a:txBody>
                  <a:tcPr anchor="ctr"/>
                </a:tc>
                <a:tc>
                  <a:txBody>
                    <a:bodyPr/>
                    <a:lstStyle/>
                    <a:p>
                      <a:pPr algn="ctr"/>
                      <a:r>
                        <a:rPr lang="de-DE" sz="1200"/>
                        <a:t>yes</a:t>
                      </a:r>
                    </a:p>
                  </a:txBody>
                  <a:tcPr anchor="ctr"/>
                </a:tc>
                <a:tc>
                  <a:txBody>
                    <a:bodyPr/>
                    <a:lstStyle/>
                    <a:p>
                      <a:pPr algn="ctr"/>
                      <a:r>
                        <a:rPr lang="de-DE" sz="1200"/>
                        <a:t>-</a:t>
                      </a:r>
                    </a:p>
                  </a:txBody>
                  <a:tcPr anchor="ctr"/>
                </a:tc>
                <a:tc>
                  <a:txBody>
                    <a:bodyPr/>
                    <a:lstStyle/>
                    <a:p>
                      <a:r>
                        <a:rPr lang="en-US" sz="1200" dirty="0"/>
                        <a:t>Counter module initiator, 5 VDC, 24 V DC to 1 MHz, 2 integral digital outputs 24 VDC to 0.5 A</a:t>
                      </a:r>
                    </a:p>
                  </a:txBody>
                  <a:tcPr anchor="ctr"/>
                </a:tc>
                <a:extLst>
                  <a:ext uri="{0D108BD9-81ED-4DB2-BD59-A6C34878D82A}">
                    <a16:rowId xmlns:a16="http://schemas.microsoft.com/office/drawing/2014/main" val="10016"/>
                  </a:ext>
                </a:extLst>
              </a:tr>
            </a:tbl>
          </a:graphicData>
        </a:graphic>
      </p:graphicFrame>
      <p:graphicFrame>
        <p:nvGraphicFramePr>
          <p:cNvPr id="5" name="Tabelle 4"/>
          <p:cNvGraphicFramePr>
            <a:graphicFrameLocks noGrp="1"/>
          </p:cNvGraphicFramePr>
          <p:nvPr>
            <p:extLst>
              <p:ext uri="{D42A27DB-BD31-4B8C-83A1-F6EECF244321}">
                <p14:modId xmlns:p14="http://schemas.microsoft.com/office/powerpoint/2010/main" val="2568215832"/>
              </p:ext>
            </p:extLst>
          </p:nvPr>
        </p:nvGraphicFramePr>
        <p:xfrm>
          <a:off x="425471" y="549275"/>
          <a:ext cx="6756401" cy="728640"/>
        </p:xfrm>
        <a:graphic>
          <a:graphicData uri="http://schemas.openxmlformats.org/drawingml/2006/table">
            <a:tbl>
              <a:tblPr firstRow="1" bandRow="1">
                <a:tableStyleId>{5C22544A-7EE6-4342-B048-85BDC9FD1C3A}</a:tableStyleId>
              </a:tblPr>
              <a:tblGrid>
                <a:gridCol w="6756401">
                  <a:extLst>
                    <a:ext uri="{9D8B030D-6E8A-4147-A177-3AD203B41FA5}">
                      <a16:colId xmlns:a16="http://schemas.microsoft.com/office/drawing/2014/main" val="3344256779"/>
                    </a:ext>
                  </a:extLst>
                </a:gridCol>
              </a:tblGrid>
              <a:tr h="489533">
                <a:tc>
                  <a:txBody>
                    <a:bodyPr/>
                    <a:lstStyle/>
                    <a:p>
                      <a:r>
                        <a:rPr lang="en-GB" sz="3600" dirty="0"/>
                        <a:t>Supported</a:t>
                      </a:r>
                      <a:r>
                        <a:rPr lang="en-GB" sz="3600" baseline="0" dirty="0"/>
                        <a:t> I/O</a:t>
                      </a:r>
                      <a:r>
                        <a:rPr lang="en-GB" sz="3600" dirty="0"/>
                        <a:t> modules – Input</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3468846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32</a:t>
            </a:fld>
            <a:endParaRPr lang="de-DE" dirty="0">
              <a:solidFill>
                <a:srgbClr val="435055">
                  <a:tint val="75000"/>
                </a:srgbClr>
              </a:solidFill>
            </a:endParaRPr>
          </a:p>
        </p:txBody>
      </p:sp>
      <p:graphicFrame>
        <p:nvGraphicFramePr>
          <p:cNvPr id="6" name="Inhaltsplatzhalter 5"/>
          <p:cNvGraphicFramePr>
            <a:graphicFrameLocks noGrp="1"/>
          </p:cNvGraphicFramePr>
          <p:nvPr>
            <p:ph idx="1"/>
            <p:extLst>
              <p:ext uri="{D42A27DB-BD31-4B8C-83A1-F6EECF244321}">
                <p14:modId xmlns:p14="http://schemas.microsoft.com/office/powerpoint/2010/main" val="3621300602"/>
              </p:ext>
            </p:extLst>
          </p:nvPr>
        </p:nvGraphicFramePr>
        <p:xfrm>
          <a:off x="428682" y="1350525"/>
          <a:ext cx="11413607" cy="4114800"/>
        </p:xfrm>
        <a:graphic>
          <a:graphicData uri="http://schemas.openxmlformats.org/drawingml/2006/table">
            <a:tbl>
              <a:tblPr firstRow="1" bandRow="1">
                <a:tableStyleId>{5C22544A-7EE6-4342-B048-85BDC9FD1C3A}</a:tableStyleId>
              </a:tblPr>
              <a:tblGrid>
                <a:gridCol w="1554480">
                  <a:extLst>
                    <a:ext uri="{9D8B030D-6E8A-4147-A177-3AD203B41FA5}">
                      <a16:colId xmlns:a16="http://schemas.microsoft.com/office/drawing/2014/main" val="20000"/>
                    </a:ext>
                  </a:extLst>
                </a:gridCol>
                <a:gridCol w="601980">
                  <a:extLst>
                    <a:ext uri="{9D8B030D-6E8A-4147-A177-3AD203B41FA5}">
                      <a16:colId xmlns:a16="http://schemas.microsoft.com/office/drawing/2014/main" val="20001"/>
                    </a:ext>
                  </a:extLst>
                </a:gridCol>
                <a:gridCol w="1275080">
                  <a:extLst>
                    <a:ext uri="{9D8B030D-6E8A-4147-A177-3AD203B41FA5}">
                      <a16:colId xmlns:a16="http://schemas.microsoft.com/office/drawing/2014/main" val="20002"/>
                    </a:ext>
                  </a:extLst>
                </a:gridCol>
                <a:gridCol w="906780">
                  <a:extLst>
                    <a:ext uri="{9D8B030D-6E8A-4147-A177-3AD203B41FA5}">
                      <a16:colId xmlns:a16="http://schemas.microsoft.com/office/drawing/2014/main" val="20003"/>
                    </a:ext>
                  </a:extLst>
                </a:gridCol>
                <a:gridCol w="601980">
                  <a:extLst>
                    <a:ext uri="{9D8B030D-6E8A-4147-A177-3AD203B41FA5}">
                      <a16:colId xmlns:a16="http://schemas.microsoft.com/office/drawing/2014/main" val="20004"/>
                    </a:ext>
                  </a:extLst>
                </a:gridCol>
                <a:gridCol w="6473307">
                  <a:extLst>
                    <a:ext uri="{9D8B030D-6E8A-4147-A177-3AD203B41FA5}">
                      <a16:colId xmlns:a16="http://schemas.microsoft.com/office/drawing/2014/main" val="20005"/>
                    </a:ext>
                  </a:extLst>
                </a:gridCol>
              </a:tblGrid>
              <a:tr h="163911">
                <a:tc>
                  <a:txBody>
                    <a:bodyPr/>
                    <a:lstStyle/>
                    <a:p>
                      <a:r>
                        <a:rPr lang="de-DE" sz="1200" dirty="0"/>
                        <a:t>I/O </a:t>
                      </a:r>
                      <a:r>
                        <a:rPr lang="de-DE" sz="1200" dirty="0" err="1"/>
                        <a:t>modules</a:t>
                      </a:r>
                      <a:endParaRPr lang="de-DE" sz="1200" dirty="0"/>
                    </a:p>
                  </a:txBody>
                  <a:tcPr anchor="ctr"/>
                </a:tc>
                <a:tc>
                  <a:txBody>
                    <a:bodyPr/>
                    <a:lstStyle/>
                    <a:p>
                      <a:r>
                        <a:rPr lang="de-DE" sz="1200"/>
                        <a:t>SIL</a:t>
                      </a:r>
                    </a:p>
                  </a:txBody>
                  <a:tcPr anchor="ctr"/>
                </a:tc>
                <a:tc>
                  <a:txBody>
                    <a:bodyPr/>
                    <a:lstStyle/>
                    <a:p>
                      <a:r>
                        <a:rPr lang="de-DE" sz="1200"/>
                        <a:t>Channels</a:t>
                      </a:r>
                    </a:p>
                  </a:txBody>
                  <a:tcPr anchor="ctr"/>
                </a:tc>
                <a:tc>
                  <a:txBody>
                    <a:bodyPr/>
                    <a:lstStyle/>
                    <a:p>
                      <a:r>
                        <a:rPr lang="de-DE" sz="1200" dirty="0"/>
                        <a:t>OC/SC</a:t>
                      </a:r>
                    </a:p>
                  </a:txBody>
                  <a:tcPr anchor="ctr"/>
                </a:tc>
                <a:tc>
                  <a:txBody>
                    <a:bodyPr/>
                    <a:lstStyle/>
                    <a:p>
                      <a:r>
                        <a:rPr lang="de-DE" sz="1200"/>
                        <a:t>Ex</a:t>
                      </a:r>
                    </a:p>
                  </a:txBody>
                  <a:tcPr anchor="ctr"/>
                </a:tc>
                <a:tc>
                  <a:txBody>
                    <a:bodyPr/>
                    <a:lstStyle/>
                    <a:p>
                      <a:r>
                        <a:rPr lang="de-DE" sz="1200"/>
                        <a:t>Note</a:t>
                      </a:r>
                    </a:p>
                  </a:txBody>
                  <a:tcPr anchor="ctr"/>
                </a:tc>
                <a:extLst>
                  <a:ext uri="{0D108BD9-81ED-4DB2-BD59-A6C34878D82A}">
                    <a16:rowId xmlns:a16="http://schemas.microsoft.com/office/drawing/2014/main" val="10000"/>
                  </a:ext>
                </a:extLst>
              </a:tr>
              <a:tr h="163911">
                <a:tc gridSpan="6">
                  <a:txBody>
                    <a:bodyPr/>
                    <a:lstStyle/>
                    <a:p>
                      <a:r>
                        <a:rPr lang="de-DE" sz="1200" b="1" dirty="0"/>
                        <a:t>Output </a:t>
                      </a:r>
                      <a:r>
                        <a:rPr lang="de-DE" sz="1200" b="1" dirty="0" err="1"/>
                        <a:t>modules</a:t>
                      </a:r>
                      <a:r>
                        <a:rPr lang="de-DE" sz="1200" b="1" dirty="0"/>
                        <a:t> digital</a:t>
                      </a:r>
                      <a:endParaRPr lang="de-DE" sz="1200" dirty="0"/>
                    </a:p>
                  </a:txBody>
                  <a:tcPr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01"/>
                  </a:ext>
                </a:extLst>
              </a:tr>
              <a:tr h="163911">
                <a:tc>
                  <a:txBody>
                    <a:bodyPr/>
                    <a:lstStyle/>
                    <a:p>
                      <a:r>
                        <a:rPr lang="de-DE" sz="1200"/>
                        <a:t>F 3322</a:t>
                      </a:r>
                    </a:p>
                  </a:txBody>
                  <a:tcPr anchor="ctr"/>
                </a:tc>
                <a:tc>
                  <a:txBody>
                    <a:bodyPr/>
                    <a:lstStyle/>
                    <a:p>
                      <a:pPr algn="ctr"/>
                      <a:endParaRPr lang="de-DE" sz="1200"/>
                    </a:p>
                  </a:txBody>
                  <a:tcPr anchor="ctr"/>
                </a:tc>
                <a:tc>
                  <a:txBody>
                    <a:bodyPr/>
                    <a:lstStyle/>
                    <a:p>
                      <a:pPr algn="ctr"/>
                      <a:r>
                        <a:rPr lang="de-DE" sz="1200"/>
                        <a:t>16</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de-DE" sz="1200"/>
                        <a:t>24 VDC to 0.5 A</a:t>
                      </a:r>
                    </a:p>
                  </a:txBody>
                  <a:tcPr anchor="ctr"/>
                </a:tc>
                <a:extLst>
                  <a:ext uri="{0D108BD9-81ED-4DB2-BD59-A6C34878D82A}">
                    <a16:rowId xmlns:a16="http://schemas.microsoft.com/office/drawing/2014/main" val="10002"/>
                  </a:ext>
                </a:extLst>
              </a:tr>
              <a:tr h="163911">
                <a:tc>
                  <a:txBody>
                    <a:bodyPr/>
                    <a:lstStyle/>
                    <a:p>
                      <a:r>
                        <a:rPr lang="de-DE" sz="1200"/>
                        <a:t>F 3325</a:t>
                      </a:r>
                    </a:p>
                  </a:txBody>
                  <a:tcPr anchor="ctr"/>
                </a:tc>
                <a:tc>
                  <a:txBody>
                    <a:bodyPr/>
                    <a:lstStyle/>
                    <a:p>
                      <a:pPr algn="ctr"/>
                      <a:r>
                        <a:rPr lang="de-DE" sz="1200"/>
                        <a:t>3</a:t>
                      </a:r>
                    </a:p>
                  </a:txBody>
                  <a:tcPr anchor="ctr"/>
                </a:tc>
                <a:tc>
                  <a:txBody>
                    <a:bodyPr/>
                    <a:lstStyle/>
                    <a:p>
                      <a:pPr algn="ctr"/>
                      <a:r>
                        <a:rPr lang="de-DE" sz="1200"/>
                        <a:t>6</a:t>
                      </a:r>
                    </a:p>
                  </a:txBody>
                  <a:tcPr anchor="ctr"/>
                </a:tc>
                <a:tc>
                  <a:txBody>
                    <a:bodyPr/>
                    <a:lstStyle/>
                    <a:p>
                      <a:pPr algn="ctr"/>
                      <a:r>
                        <a:rPr lang="de-DE" sz="1200"/>
                        <a:t>-</a:t>
                      </a:r>
                    </a:p>
                  </a:txBody>
                  <a:tcPr anchor="ctr"/>
                </a:tc>
                <a:tc>
                  <a:txBody>
                    <a:bodyPr/>
                    <a:lstStyle/>
                    <a:p>
                      <a:pPr algn="ctr"/>
                      <a:r>
                        <a:rPr lang="de-DE" sz="1200"/>
                        <a:t>yes</a:t>
                      </a:r>
                    </a:p>
                  </a:txBody>
                  <a:tcPr anchor="ctr"/>
                </a:tc>
                <a:tc>
                  <a:txBody>
                    <a:bodyPr/>
                    <a:lstStyle/>
                    <a:p>
                      <a:r>
                        <a:rPr lang="en-US" sz="1200"/>
                        <a:t>Ex transmitter supply module for F 6221, ATEX</a:t>
                      </a:r>
                    </a:p>
                  </a:txBody>
                  <a:tcPr anchor="ctr"/>
                </a:tc>
                <a:extLst>
                  <a:ext uri="{0D108BD9-81ED-4DB2-BD59-A6C34878D82A}">
                    <a16:rowId xmlns:a16="http://schemas.microsoft.com/office/drawing/2014/main" val="10003"/>
                  </a:ext>
                </a:extLst>
              </a:tr>
              <a:tr h="163911">
                <a:tc>
                  <a:txBody>
                    <a:bodyPr/>
                    <a:lstStyle/>
                    <a:p>
                      <a:r>
                        <a:rPr lang="de-DE" sz="1200"/>
                        <a:t>F 3330</a:t>
                      </a:r>
                    </a:p>
                  </a:txBody>
                  <a:tcPr anchor="ctr"/>
                </a:tc>
                <a:tc>
                  <a:txBody>
                    <a:bodyPr/>
                    <a:lstStyle/>
                    <a:p>
                      <a:pPr algn="ctr"/>
                      <a:r>
                        <a:rPr lang="de-DE" sz="1200"/>
                        <a:t>3</a:t>
                      </a:r>
                    </a:p>
                  </a:txBody>
                  <a:tcPr anchor="ctr"/>
                </a:tc>
                <a:tc>
                  <a:txBody>
                    <a:bodyPr/>
                    <a:lstStyle/>
                    <a:p>
                      <a:pPr algn="ctr"/>
                      <a:r>
                        <a:rPr lang="de-DE" sz="1200"/>
                        <a:t>8</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de-DE" sz="1200"/>
                        <a:t>24 VDC to 0.5 A</a:t>
                      </a:r>
                    </a:p>
                  </a:txBody>
                  <a:tcPr anchor="ctr"/>
                </a:tc>
                <a:extLst>
                  <a:ext uri="{0D108BD9-81ED-4DB2-BD59-A6C34878D82A}">
                    <a16:rowId xmlns:a16="http://schemas.microsoft.com/office/drawing/2014/main" val="10004"/>
                  </a:ext>
                </a:extLst>
              </a:tr>
              <a:tr h="163911">
                <a:tc>
                  <a:txBody>
                    <a:bodyPr/>
                    <a:lstStyle/>
                    <a:p>
                      <a:r>
                        <a:rPr lang="de-DE" sz="1200"/>
                        <a:t>F 3331</a:t>
                      </a:r>
                    </a:p>
                  </a:txBody>
                  <a:tcPr anchor="ctr"/>
                </a:tc>
                <a:tc>
                  <a:txBody>
                    <a:bodyPr/>
                    <a:lstStyle/>
                    <a:p>
                      <a:pPr algn="ctr"/>
                      <a:r>
                        <a:rPr lang="de-DE" sz="1200"/>
                        <a:t>3</a:t>
                      </a:r>
                    </a:p>
                  </a:txBody>
                  <a:tcPr anchor="ctr"/>
                </a:tc>
                <a:tc>
                  <a:txBody>
                    <a:bodyPr/>
                    <a:lstStyle/>
                    <a:p>
                      <a:pPr algn="ctr"/>
                      <a:r>
                        <a:rPr lang="de-DE" sz="1200"/>
                        <a:t>8</a:t>
                      </a:r>
                    </a:p>
                  </a:txBody>
                  <a:tcPr anchor="ctr"/>
                </a:tc>
                <a:tc>
                  <a:txBody>
                    <a:bodyPr/>
                    <a:lstStyle/>
                    <a:p>
                      <a:pPr algn="ctr"/>
                      <a:r>
                        <a:rPr lang="de-DE" sz="1200"/>
                        <a:t>yes</a:t>
                      </a:r>
                    </a:p>
                  </a:txBody>
                  <a:tcPr anchor="ctr"/>
                </a:tc>
                <a:tc>
                  <a:txBody>
                    <a:bodyPr/>
                    <a:lstStyle/>
                    <a:p>
                      <a:pPr algn="ctr"/>
                      <a:r>
                        <a:rPr lang="de-DE" sz="1200"/>
                        <a:t>-</a:t>
                      </a:r>
                    </a:p>
                  </a:txBody>
                  <a:tcPr anchor="ctr"/>
                </a:tc>
                <a:tc>
                  <a:txBody>
                    <a:bodyPr/>
                    <a:lstStyle/>
                    <a:p>
                      <a:r>
                        <a:rPr lang="de-DE" sz="1200"/>
                        <a:t>24 VDC to 0.5 A</a:t>
                      </a:r>
                    </a:p>
                  </a:txBody>
                  <a:tcPr anchor="ctr"/>
                </a:tc>
                <a:extLst>
                  <a:ext uri="{0D108BD9-81ED-4DB2-BD59-A6C34878D82A}">
                    <a16:rowId xmlns:a16="http://schemas.microsoft.com/office/drawing/2014/main" val="10005"/>
                  </a:ext>
                </a:extLst>
              </a:tr>
              <a:tr h="163911">
                <a:tc>
                  <a:txBody>
                    <a:bodyPr/>
                    <a:lstStyle/>
                    <a:p>
                      <a:r>
                        <a:rPr lang="de-DE" sz="1200"/>
                        <a:t>F 3333</a:t>
                      </a:r>
                    </a:p>
                  </a:txBody>
                  <a:tcPr anchor="ctr"/>
                </a:tc>
                <a:tc>
                  <a:txBody>
                    <a:bodyPr/>
                    <a:lstStyle/>
                    <a:p>
                      <a:pPr algn="ctr"/>
                      <a:r>
                        <a:rPr lang="de-DE" sz="1200"/>
                        <a:t>3</a:t>
                      </a:r>
                    </a:p>
                  </a:txBody>
                  <a:tcPr anchor="ctr"/>
                </a:tc>
                <a:tc>
                  <a:txBody>
                    <a:bodyPr/>
                    <a:lstStyle/>
                    <a:p>
                      <a:pPr algn="ctr"/>
                      <a:r>
                        <a:rPr lang="de-DE" sz="1200"/>
                        <a:t>4</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de-DE" sz="1200"/>
                        <a:t>24 VDC to 2 A</a:t>
                      </a:r>
                    </a:p>
                  </a:txBody>
                  <a:tcPr anchor="ctr"/>
                </a:tc>
                <a:extLst>
                  <a:ext uri="{0D108BD9-81ED-4DB2-BD59-A6C34878D82A}">
                    <a16:rowId xmlns:a16="http://schemas.microsoft.com/office/drawing/2014/main" val="10006"/>
                  </a:ext>
                </a:extLst>
              </a:tr>
              <a:tr h="163911">
                <a:tc>
                  <a:txBody>
                    <a:bodyPr/>
                    <a:lstStyle/>
                    <a:p>
                      <a:r>
                        <a:rPr lang="de-DE" sz="1200"/>
                        <a:t>F 3334</a:t>
                      </a:r>
                    </a:p>
                  </a:txBody>
                  <a:tcPr anchor="ctr"/>
                </a:tc>
                <a:tc>
                  <a:txBody>
                    <a:bodyPr/>
                    <a:lstStyle/>
                    <a:p>
                      <a:pPr algn="ctr"/>
                      <a:r>
                        <a:rPr lang="de-DE" sz="1200"/>
                        <a:t>3</a:t>
                      </a:r>
                    </a:p>
                  </a:txBody>
                  <a:tcPr anchor="ctr"/>
                </a:tc>
                <a:tc>
                  <a:txBody>
                    <a:bodyPr/>
                    <a:lstStyle/>
                    <a:p>
                      <a:pPr algn="ctr"/>
                      <a:r>
                        <a:rPr lang="de-DE" sz="1200"/>
                        <a:t>4</a:t>
                      </a:r>
                    </a:p>
                  </a:txBody>
                  <a:tcPr anchor="ctr"/>
                </a:tc>
                <a:tc>
                  <a:txBody>
                    <a:bodyPr/>
                    <a:lstStyle/>
                    <a:p>
                      <a:pPr algn="ctr"/>
                      <a:r>
                        <a:rPr lang="de-DE" sz="1200"/>
                        <a:t>yes</a:t>
                      </a:r>
                    </a:p>
                  </a:txBody>
                  <a:tcPr anchor="ctr"/>
                </a:tc>
                <a:tc>
                  <a:txBody>
                    <a:bodyPr/>
                    <a:lstStyle/>
                    <a:p>
                      <a:pPr algn="ctr"/>
                      <a:r>
                        <a:rPr lang="de-DE" sz="1200"/>
                        <a:t>-</a:t>
                      </a:r>
                    </a:p>
                  </a:txBody>
                  <a:tcPr anchor="ctr"/>
                </a:tc>
                <a:tc>
                  <a:txBody>
                    <a:bodyPr/>
                    <a:lstStyle/>
                    <a:p>
                      <a:r>
                        <a:rPr lang="de-DE" sz="1200"/>
                        <a:t>24 VDC to 2 A</a:t>
                      </a:r>
                    </a:p>
                  </a:txBody>
                  <a:tcPr anchor="ctr"/>
                </a:tc>
                <a:extLst>
                  <a:ext uri="{0D108BD9-81ED-4DB2-BD59-A6C34878D82A}">
                    <a16:rowId xmlns:a16="http://schemas.microsoft.com/office/drawing/2014/main" val="10007"/>
                  </a:ext>
                </a:extLst>
              </a:tr>
              <a:tr h="163911">
                <a:tc>
                  <a:txBody>
                    <a:bodyPr/>
                    <a:lstStyle/>
                    <a:p>
                      <a:r>
                        <a:rPr lang="de-DE" sz="1200"/>
                        <a:t>F 3335</a:t>
                      </a:r>
                    </a:p>
                  </a:txBody>
                  <a:tcPr anchor="ctr"/>
                </a:tc>
                <a:tc>
                  <a:txBody>
                    <a:bodyPr/>
                    <a:lstStyle/>
                    <a:p>
                      <a:pPr algn="ctr"/>
                      <a:r>
                        <a:rPr lang="de-DE" sz="1200"/>
                        <a:t>3</a:t>
                      </a:r>
                    </a:p>
                  </a:txBody>
                  <a:tcPr anchor="ctr"/>
                </a:tc>
                <a:tc>
                  <a:txBody>
                    <a:bodyPr/>
                    <a:lstStyle/>
                    <a:p>
                      <a:pPr algn="ctr"/>
                      <a:r>
                        <a:rPr lang="de-DE" sz="1200"/>
                        <a:t>4</a:t>
                      </a:r>
                    </a:p>
                  </a:txBody>
                  <a:tcPr anchor="ctr"/>
                </a:tc>
                <a:tc>
                  <a:txBody>
                    <a:bodyPr/>
                    <a:lstStyle/>
                    <a:p>
                      <a:pPr algn="ctr"/>
                      <a:r>
                        <a:rPr lang="de-DE" sz="1200"/>
                        <a:t>-</a:t>
                      </a:r>
                    </a:p>
                  </a:txBody>
                  <a:tcPr anchor="ctr"/>
                </a:tc>
                <a:tc>
                  <a:txBody>
                    <a:bodyPr/>
                    <a:lstStyle/>
                    <a:p>
                      <a:pPr algn="ctr"/>
                      <a:r>
                        <a:rPr lang="de-DE" sz="1200"/>
                        <a:t>yes</a:t>
                      </a:r>
                    </a:p>
                  </a:txBody>
                  <a:tcPr anchor="ctr"/>
                </a:tc>
                <a:tc>
                  <a:txBody>
                    <a:bodyPr/>
                    <a:lstStyle/>
                    <a:p>
                      <a:r>
                        <a:rPr lang="de-DE" sz="1200"/>
                        <a:t>24 VDC, ATEX</a:t>
                      </a:r>
                    </a:p>
                  </a:txBody>
                  <a:tcPr anchor="ctr"/>
                </a:tc>
                <a:extLst>
                  <a:ext uri="{0D108BD9-81ED-4DB2-BD59-A6C34878D82A}">
                    <a16:rowId xmlns:a16="http://schemas.microsoft.com/office/drawing/2014/main" val="10008"/>
                  </a:ext>
                </a:extLst>
              </a:tr>
              <a:tr h="163911">
                <a:tc>
                  <a:txBody>
                    <a:bodyPr/>
                    <a:lstStyle/>
                    <a:p>
                      <a:r>
                        <a:rPr lang="de-DE" sz="1200" dirty="0"/>
                        <a:t>F 3349*</a:t>
                      </a:r>
                    </a:p>
                  </a:txBody>
                  <a:tcPr anchor="ctr"/>
                </a:tc>
                <a:tc>
                  <a:txBody>
                    <a:bodyPr/>
                    <a:lstStyle/>
                    <a:p>
                      <a:pPr algn="ctr"/>
                      <a:r>
                        <a:rPr lang="de-DE" sz="1200"/>
                        <a:t>3</a:t>
                      </a:r>
                    </a:p>
                  </a:txBody>
                  <a:tcPr anchor="ctr"/>
                </a:tc>
                <a:tc>
                  <a:txBody>
                    <a:bodyPr/>
                    <a:lstStyle/>
                    <a:p>
                      <a:pPr algn="ctr"/>
                      <a:r>
                        <a:rPr lang="de-DE" sz="1200"/>
                        <a:t>8</a:t>
                      </a:r>
                    </a:p>
                  </a:txBody>
                  <a:tcPr anchor="ctr"/>
                </a:tc>
                <a:tc>
                  <a:txBody>
                    <a:bodyPr/>
                    <a:lstStyle/>
                    <a:p>
                      <a:pPr algn="ctr"/>
                      <a:r>
                        <a:rPr lang="de-DE" sz="1200"/>
                        <a:t>yes</a:t>
                      </a:r>
                    </a:p>
                  </a:txBody>
                  <a:tcPr anchor="ctr"/>
                </a:tc>
                <a:tc>
                  <a:txBody>
                    <a:bodyPr/>
                    <a:lstStyle/>
                    <a:p>
                      <a:pPr algn="ctr"/>
                      <a:r>
                        <a:rPr lang="de-DE" sz="1200"/>
                        <a:t>-</a:t>
                      </a:r>
                    </a:p>
                  </a:txBody>
                  <a:tcPr anchor="ctr"/>
                </a:tc>
                <a:tc>
                  <a:txBody>
                    <a:bodyPr/>
                    <a:lstStyle/>
                    <a:p>
                      <a:r>
                        <a:rPr lang="de-DE" sz="1200"/>
                        <a:t>24 VDC/48 V DC to 0.5 A</a:t>
                      </a:r>
                    </a:p>
                  </a:txBody>
                  <a:tcPr anchor="ctr"/>
                </a:tc>
                <a:extLst>
                  <a:ext uri="{0D108BD9-81ED-4DB2-BD59-A6C34878D82A}">
                    <a16:rowId xmlns:a16="http://schemas.microsoft.com/office/drawing/2014/main" val="10009"/>
                  </a:ext>
                </a:extLst>
              </a:tr>
              <a:tr h="163911">
                <a:tc>
                  <a:txBody>
                    <a:bodyPr/>
                    <a:lstStyle/>
                    <a:p>
                      <a:r>
                        <a:rPr lang="de-DE" sz="1200"/>
                        <a:t>F 3422</a:t>
                      </a:r>
                    </a:p>
                  </a:txBody>
                  <a:tcPr anchor="ctr"/>
                </a:tc>
                <a:tc>
                  <a:txBody>
                    <a:bodyPr/>
                    <a:lstStyle/>
                    <a:p>
                      <a:pPr algn="ctr"/>
                      <a:endParaRPr lang="de-DE" sz="1200"/>
                    </a:p>
                  </a:txBody>
                  <a:tcPr anchor="ctr"/>
                </a:tc>
                <a:tc>
                  <a:txBody>
                    <a:bodyPr/>
                    <a:lstStyle/>
                    <a:p>
                      <a:pPr algn="ctr"/>
                      <a:r>
                        <a:rPr lang="de-DE" sz="1200"/>
                        <a:t>8</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en-US" sz="1200"/>
                        <a:t>Relay module, 30 VAC/DC, 120 W, floating NO contact</a:t>
                      </a:r>
                    </a:p>
                  </a:txBody>
                  <a:tcPr anchor="ctr"/>
                </a:tc>
                <a:extLst>
                  <a:ext uri="{0D108BD9-81ED-4DB2-BD59-A6C34878D82A}">
                    <a16:rowId xmlns:a16="http://schemas.microsoft.com/office/drawing/2014/main" val="10010"/>
                  </a:ext>
                </a:extLst>
              </a:tr>
              <a:tr h="163911">
                <a:tc>
                  <a:txBody>
                    <a:bodyPr/>
                    <a:lstStyle/>
                    <a:p>
                      <a:r>
                        <a:rPr lang="de-DE" sz="1200"/>
                        <a:t>F 3430</a:t>
                      </a:r>
                    </a:p>
                  </a:txBody>
                  <a:tcPr anchor="ctr"/>
                </a:tc>
                <a:tc>
                  <a:txBody>
                    <a:bodyPr/>
                    <a:lstStyle/>
                    <a:p>
                      <a:pPr algn="ctr"/>
                      <a:r>
                        <a:rPr lang="de-DE" sz="1200"/>
                        <a:t>3</a:t>
                      </a:r>
                    </a:p>
                  </a:txBody>
                  <a:tcPr anchor="ctr"/>
                </a:tc>
                <a:tc>
                  <a:txBody>
                    <a:bodyPr/>
                    <a:lstStyle/>
                    <a:p>
                      <a:pPr algn="ctr"/>
                      <a:r>
                        <a:rPr lang="de-DE" sz="1200"/>
                        <a:t>4</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en-US" sz="1200"/>
                        <a:t>Relay module, 110 VDC/250 V AC to 4 A</a:t>
                      </a:r>
                    </a:p>
                  </a:txBody>
                  <a:tcPr anchor="ctr"/>
                </a:tc>
                <a:extLst>
                  <a:ext uri="{0D108BD9-81ED-4DB2-BD59-A6C34878D82A}">
                    <a16:rowId xmlns:a16="http://schemas.microsoft.com/office/drawing/2014/main" val="10011"/>
                  </a:ext>
                </a:extLst>
              </a:tr>
              <a:tr h="163911">
                <a:tc gridSpan="6">
                  <a:txBody>
                    <a:bodyPr/>
                    <a:lstStyle/>
                    <a:p>
                      <a:r>
                        <a:rPr lang="de-DE" sz="1200" b="1"/>
                        <a:t>Output modules analog</a:t>
                      </a:r>
                      <a:endParaRPr lang="de-DE" sz="1200"/>
                    </a:p>
                  </a:txBody>
                  <a:tcPr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0012"/>
                  </a:ext>
                </a:extLst>
              </a:tr>
              <a:tr h="163911">
                <a:tc>
                  <a:txBody>
                    <a:bodyPr/>
                    <a:lstStyle/>
                    <a:p>
                      <a:r>
                        <a:rPr lang="de-DE" sz="1200"/>
                        <a:t>F 6705</a:t>
                      </a:r>
                    </a:p>
                  </a:txBody>
                  <a:tcPr anchor="ctr"/>
                </a:tc>
                <a:tc>
                  <a:txBody>
                    <a:bodyPr/>
                    <a:lstStyle/>
                    <a:p>
                      <a:pPr algn="ctr"/>
                      <a:r>
                        <a:rPr lang="de-DE" sz="1200"/>
                        <a:t>3</a:t>
                      </a:r>
                    </a:p>
                  </a:txBody>
                  <a:tcPr anchor="ctr"/>
                </a:tc>
                <a:tc>
                  <a:txBody>
                    <a:bodyPr/>
                    <a:lstStyle/>
                    <a:p>
                      <a:pPr algn="ctr"/>
                      <a:r>
                        <a:rPr lang="de-DE" sz="1200"/>
                        <a:t>2</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de-DE" sz="1200"/>
                        <a:t>Current</a:t>
                      </a:r>
                    </a:p>
                  </a:txBody>
                  <a:tcPr anchor="ctr"/>
                </a:tc>
                <a:extLst>
                  <a:ext uri="{0D108BD9-81ED-4DB2-BD59-A6C34878D82A}">
                    <a16:rowId xmlns:a16="http://schemas.microsoft.com/office/drawing/2014/main" val="10013"/>
                  </a:ext>
                </a:extLst>
              </a:tr>
              <a:tr h="163911">
                <a:tc>
                  <a:txBody>
                    <a:bodyPr/>
                    <a:lstStyle/>
                    <a:p>
                      <a:r>
                        <a:rPr lang="de-DE" sz="1200"/>
                        <a:t>F 6706</a:t>
                      </a:r>
                    </a:p>
                  </a:txBody>
                  <a:tcPr anchor="ctr"/>
                </a:tc>
                <a:tc>
                  <a:txBody>
                    <a:bodyPr/>
                    <a:lstStyle/>
                    <a:p>
                      <a:pPr algn="ctr"/>
                      <a:endParaRPr lang="de-DE" sz="1200"/>
                    </a:p>
                  </a:txBody>
                  <a:tcPr anchor="ctr"/>
                </a:tc>
                <a:tc>
                  <a:txBody>
                    <a:bodyPr/>
                    <a:lstStyle/>
                    <a:p>
                      <a:pPr algn="ctr"/>
                      <a:r>
                        <a:rPr lang="de-DE" sz="1200"/>
                        <a:t>2</a:t>
                      </a:r>
                    </a:p>
                  </a:txBody>
                  <a:tcPr anchor="ctr"/>
                </a:tc>
                <a:tc>
                  <a:txBody>
                    <a:bodyPr/>
                    <a:lstStyle/>
                    <a:p>
                      <a:pPr algn="ctr"/>
                      <a:r>
                        <a:rPr lang="de-DE" sz="1200"/>
                        <a:t>-</a:t>
                      </a:r>
                    </a:p>
                  </a:txBody>
                  <a:tcPr anchor="ctr"/>
                </a:tc>
                <a:tc>
                  <a:txBody>
                    <a:bodyPr/>
                    <a:lstStyle/>
                    <a:p>
                      <a:pPr algn="ctr"/>
                      <a:r>
                        <a:rPr lang="de-DE" sz="1200"/>
                        <a:t>-</a:t>
                      </a:r>
                    </a:p>
                  </a:txBody>
                  <a:tcPr anchor="ctr"/>
                </a:tc>
                <a:tc>
                  <a:txBody>
                    <a:bodyPr/>
                    <a:lstStyle/>
                    <a:p>
                      <a:r>
                        <a:rPr lang="de-DE" sz="1200" dirty="0" err="1"/>
                        <a:t>Current</a:t>
                      </a:r>
                      <a:endParaRPr lang="de-DE" sz="1200" dirty="0"/>
                    </a:p>
                  </a:txBody>
                  <a:tcPr anchor="ctr"/>
                </a:tc>
                <a:extLst>
                  <a:ext uri="{0D108BD9-81ED-4DB2-BD59-A6C34878D82A}">
                    <a16:rowId xmlns:a16="http://schemas.microsoft.com/office/drawing/2014/main" val="10014"/>
                  </a:ext>
                </a:extLst>
              </a:tr>
            </a:tbl>
          </a:graphicData>
        </a:graphic>
      </p:graphicFrame>
      <p:graphicFrame>
        <p:nvGraphicFramePr>
          <p:cNvPr id="5" name="Tabelle 4"/>
          <p:cNvGraphicFramePr>
            <a:graphicFrameLocks noGrp="1"/>
          </p:cNvGraphicFramePr>
          <p:nvPr>
            <p:extLst>
              <p:ext uri="{D42A27DB-BD31-4B8C-83A1-F6EECF244321}">
                <p14:modId xmlns:p14="http://schemas.microsoft.com/office/powerpoint/2010/main" val="3243204413"/>
              </p:ext>
            </p:extLst>
          </p:nvPr>
        </p:nvGraphicFramePr>
        <p:xfrm>
          <a:off x="425471" y="549275"/>
          <a:ext cx="7137401" cy="728640"/>
        </p:xfrm>
        <a:graphic>
          <a:graphicData uri="http://schemas.openxmlformats.org/drawingml/2006/table">
            <a:tbl>
              <a:tblPr firstRow="1" bandRow="1">
                <a:tableStyleId>{5C22544A-7EE6-4342-B048-85BDC9FD1C3A}</a:tableStyleId>
              </a:tblPr>
              <a:tblGrid>
                <a:gridCol w="7137401">
                  <a:extLst>
                    <a:ext uri="{9D8B030D-6E8A-4147-A177-3AD203B41FA5}">
                      <a16:colId xmlns:a16="http://schemas.microsoft.com/office/drawing/2014/main" val="3344256779"/>
                    </a:ext>
                  </a:extLst>
                </a:gridCol>
              </a:tblGrid>
              <a:tr h="489533">
                <a:tc>
                  <a:txBody>
                    <a:bodyPr/>
                    <a:lstStyle/>
                    <a:p>
                      <a:r>
                        <a:rPr lang="en-GB" sz="3600" dirty="0"/>
                        <a:t>Supported</a:t>
                      </a:r>
                      <a:r>
                        <a:rPr lang="en-GB" sz="3600" baseline="0" dirty="0"/>
                        <a:t> I/O</a:t>
                      </a:r>
                      <a:r>
                        <a:rPr lang="en-GB" sz="3600" dirty="0"/>
                        <a:t> modules – Output </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4272786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51" r="51"/>
          <a:stretch>
            <a:fillRect/>
          </a:stretch>
        </p:blipFill>
        <p:spPr/>
      </p:pic>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4" name="Foliennummernplatzhalter 3"/>
          <p:cNvSpPr>
            <a:spLocks noGrp="1"/>
          </p:cNvSpPr>
          <p:nvPr>
            <p:ph type="sldNum" sz="quarter" idx="12"/>
          </p:nvPr>
        </p:nvSpPr>
        <p:spPr/>
        <p:txBody>
          <a:bodyPr/>
          <a:lstStyle/>
          <a:p>
            <a:fld id="{73A10B5D-BA71-4904-B24B-ECE277640C0A}" type="slidenum">
              <a:rPr lang="de-DE" smtClean="0">
                <a:solidFill>
                  <a:srgbClr val="435055">
                    <a:tint val="75000"/>
                  </a:srgbClr>
                </a:solidFill>
              </a:rPr>
              <a:pPr/>
              <a:t>33</a:t>
            </a:fld>
            <a:endParaRPr lang="de-DE" dirty="0">
              <a:solidFill>
                <a:srgbClr val="435055">
                  <a:tint val="75000"/>
                </a:srgbClr>
              </a:solidFill>
            </a:endParaRPr>
          </a:p>
        </p:txBody>
      </p:sp>
      <p:sp>
        <p:nvSpPr>
          <p:cNvPr id="12" name="Rechteck 11"/>
          <p:cNvSpPr/>
          <p:nvPr/>
        </p:nvSpPr>
        <p:spPr>
          <a:xfrm>
            <a:off x="3003913" y="4096526"/>
            <a:ext cx="360000" cy="360000"/>
          </a:xfrm>
          <a:prstGeom prst="rect">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prstClr val="white"/>
              </a:solidFill>
            </a:endParaRPr>
          </a:p>
        </p:txBody>
      </p:sp>
      <p:sp>
        <p:nvSpPr>
          <p:cNvPr id="13" name="Rechteck 12"/>
          <p:cNvSpPr/>
          <p:nvPr/>
        </p:nvSpPr>
        <p:spPr>
          <a:xfrm>
            <a:off x="6033584" y="2106063"/>
            <a:ext cx="360000" cy="360000"/>
          </a:xfrm>
          <a:prstGeom prst="rect">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prstClr val="white"/>
              </a:solidFill>
            </a:endParaRPr>
          </a:p>
        </p:txBody>
      </p:sp>
      <p:sp>
        <p:nvSpPr>
          <p:cNvPr id="14" name="Rechteck 13"/>
          <p:cNvSpPr/>
          <p:nvPr/>
        </p:nvSpPr>
        <p:spPr>
          <a:xfrm>
            <a:off x="9038200" y="2106063"/>
            <a:ext cx="360000" cy="360000"/>
          </a:xfrm>
          <a:prstGeom prst="rect">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prstClr val="white"/>
              </a:solidFill>
            </a:endParaRPr>
          </a:p>
        </p:txBody>
      </p:sp>
      <p:sp>
        <p:nvSpPr>
          <p:cNvPr id="15" name="Rechteck 14"/>
          <p:cNvSpPr/>
          <p:nvPr/>
        </p:nvSpPr>
        <p:spPr>
          <a:xfrm>
            <a:off x="7148875" y="3242621"/>
            <a:ext cx="360000" cy="360000"/>
          </a:xfrm>
          <a:prstGeom prst="rect">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prstClr val="white"/>
              </a:solidFill>
            </a:endParaRPr>
          </a:p>
        </p:txBody>
      </p:sp>
      <p:pic>
        <p:nvPicPr>
          <p:cNvPr id="16" name="Grafik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2653" y="550826"/>
            <a:ext cx="553235" cy="262747"/>
          </a:xfrm>
          <a:prstGeom prst="rect">
            <a:avLst/>
          </a:prstGeom>
        </p:spPr>
      </p:pic>
      <p:graphicFrame>
        <p:nvGraphicFramePr>
          <p:cNvPr id="17" name="Tabelle 16"/>
          <p:cNvGraphicFramePr>
            <a:graphicFrameLocks noGrp="1"/>
          </p:cNvGraphicFramePr>
          <p:nvPr>
            <p:extLst>
              <p:ext uri="{D42A27DB-BD31-4B8C-83A1-F6EECF244321}">
                <p14:modId xmlns:p14="http://schemas.microsoft.com/office/powerpoint/2010/main" val="1287541088"/>
              </p:ext>
            </p:extLst>
          </p:nvPr>
        </p:nvGraphicFramePr>
        <p:xfrm>
          <a:off x="425454" y="549275"/>
          <a:ext cx="6057234" cy="728640"/>
        </p:xfrm>
        <a:graphic>
          <a:graphicData uri="http://schemas.openxmlformats.org/drawingml/2006/table">
            <a:tbl>
              <a:tblPr firstRow="1" bandRow="1">
                <a:tableStyleId>{5C22544A-7EE6-4342-B048-85BDC9FD1C3A}</a:tableStyleId>
              </a:tblPr>
              <a:tblGrid>
                <a:gridCol w="6057234">
                  <a:extLst>
                    <a:ext uri="{9D8B030D-6E8A-4147-A177-3AD203B41FA5}">
                      <a16:colId xmlns:a16="http://schemas.microsoft.com/office/drawing/2014/main" val="3344256779"/>
                    </a:ext>
                  </a:extLst>
                </a:gridCol>
              </a:tblGrid>
              <a:tr h="489533">
                <a:tc>
                  <a:txBody>
                    <a:bodyPr/>
                    <a:lstStyle/>
                    <a:p>
                      <a:r>
                        <a:rPr lang="en-GB" sz="3600" dirty="0"/>
                        <a:t>HIQuad X – Communication</a:t>
                      </a:r>
                      <a:endParaRPr lang="en-US" sz="3600" b="1" i="0" kern="1200" noProof="0" dirty="0">
                        <a:solidFill>
                          <a:schemeClr val="lt1"/>
                        </a:solidFill>
                        <a:latin typeface="+mn-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2419800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D6F39189-F8EC-47BD-B029-D60392C0B1DE}" type="slidenum">
              <a:rPr lang="en-GB" smtClean="0">
                <a:solidFill>
                  <a:srgbClr val="939598"/>
                </a:solidFill>
              </a:rPr>
              <a:pPr/>
              <a:t>34</a:t>
            </a:fld>
            <a:endParaRPr lang="en-GB" dirty="0">
              <a:solidFill>
                <a:srgbClr val="939598"/>
              </a:solidFill>
            </a:endParaRPr>
          </a:p>
        </p:txBody>
      </p:sp>
      <p:sp>
        <p:nvSpPr>
          <p:cNvPr id="3" name="Inhaltsplatzhalter 2"/>
          <p:cNvSpPr>
            <a:spLocks noGrp="1"/>
          </p:cNvSpPr>
          <p:nvPr>
            <p:ph idx="1"/>
          </p:nvPr>
        </p:nvSpPr>
        <p:spPr>
          <a:xfrm>
            <a:off x="428400" y="2175721"/>
            <a:ext cx="5643789" cy="4001095"/>
          </a:xfrm>
        </p:spPr>
        <p:txBody>
          <a:bodyPr wrap="square">
            <a:spAutoFit/>
          </a:bodyPr>
          <a:lstStyle/>
          <a:p>
            <a:pPr marL="0" indent="0">
              <a:lnSpc>
                <a:spcPct val="150000"/>
              </a:lnSpc>
              <a:buNone/>
            </a:pPr>
            <a:r>
              <a:rPr lang="en-GB" b="1" noProof="0" dirty="0">
                <a:solidFill>
                  <a:schemeClr val="bg1"/>
                </a:solidFill>
              </a:rPr>
              <a:t>Benefit:</a:t>
            </a:r>
          </a:p>
          <a:p>
            <a:pPr lvl="0">
              <a:lnSpc>
                <a:spcPct val="150000"/>
              </a:lnSpc>
              <a:spcBef>
                <a:spcPts val="600"/>
              </a:spcBef>
              <a:buFont typeface="Arial" panose="020B0604020202020204" pitchFamily="34" charset="0"/>
              <a:buChar char="•"/>
            </a:pPr>
            <a:r>
              <a:rPr lang="en-GB" dirty="0"/>
              <a:t>Partial system modernization possible </a:t>
            </a:r>
          </a:p>
          <a:p>
            <a:pPr lvl="0">
              <a:lnSpc>
                <a:spcPct val="150000"/>
              </a:lnSpc>
              <a:spcBef>
                <a:spcPts val="600"/>
              </a:spcBef>
              <a:buFont typeface="Arial" panose="020B0604020202020204" pitchFamily="34" charset="0"/>
              <a:buChar char="•"/>
            </a:pPr>
            <a:r>
              <a:rPr lang="en-GB" dirty="0"/>
              <a:t>Enables </a:t>
            </a:r>
            <a:r>
              <a:rPr lang="en-GB" dirty="0">
                <a:solidFill>
                  <a:schemeClr val="bg1"/>
                </a:solidFill>
              </a:rPr>
              <a:t>partial plant modernization in incremental steps</a:t>
            </a:r>
          </a:p>
          <a:p>
            <a:pPr lvl="0">
              <a:lnSpc>
                <a:spcPct val="150000"/>
              </a:lnSpc>
              <a:spcBef>
                <a:spcPts val="600"/>
              </a:spcBef>
              <a:buFont typeface="Arial" panose="020B0604020202020204" pitchFamily="34" charset="0"/>
              <a:buChar char="•"/>
            </a:pPr>
            <a:r>
              <a:rPr lang="en-GB" dirty="0">
                <a:solidFill>
                  <a:schemeClr val="bg1"/>
                </a:solidFill>
              </a:rPr>
              <a:t>Freedom of system choice – allows the combination of all HIMA PES</a:t>
            </a:r>
            <a:endParaRPr lang="en-GB" dirty="0"/>
          </a:p>
          <a:p>
            <a:pPr lvl="0">
              <a:lnSpc>
                <a:spcPct val="150000"/>
              </a:lnSpc>
              <a:spcBef>
                <a:spcPts val="600"/>
              </a:spcBef>
              <a:buFont typeface="Arial" panose="020B0604020202020204" pitchFamily="34" charset="0"/>
              <a:buChar char="•"/>
            </a:pPr>
            <a:r>
              <a:rPr lang="en-US" dirty="0"/>
              <a:t>Enables the simple expansion of applications </a:t>
            </a:r>
            <a:r>
              <a:rPr lang="en-GB" dirty="0"/>
              <a:t>and plants</a:t>
            </a:r>
          </a:p>
        </p:txBody>
      </p:sp>
      <p:graphicFrame>
        <p:nvGraphicFramePr>
          <p:cNvPr id="20" name="Tabelle 19"/>
          <p:cNvGraphicFramePr>
            <a:graphicFrameLocks noGrp="1"/>
          </p:cNvGraphicFramePr>
          <p:nvPr>
            <p:extLst>
              <p:ext uri="{D42A27DB-BD31-4B8C-83A1-F6EECF244321}">
                <p14:modId xmlns:p14="http://schemas.microsoft.com/office/powerpoint/2010/main" val="3923854072"/>
              </p:ext>
            </p:extLst>
          </p:nvPr>
        </p:nvGraphicFramePr>
        <p:xfrm>
          <a:off x="425513" y="549275"/>
          <a:ext cx="8404225" cy="1277280"/>
        </p:xfrm>
        <a:graphic>
          <a:graphicData uri="http://schemas.openxmlformats.org/drawingml/2006/table">
            <a:tbl>
              <a:tblPr firstRow="1" bandRow="1">
                <a:tableStyleId>{5C22544A-7EE6-4342-B048-85BDC9FD1C3A}</a:tableStyleId>
              </a:tblPr>
              <a:tblGrid>
                <a:gridCol w="8404225">
                  <a:extLst>
                    <a:ext uri="{9D8B030D-6E8A-4147-A177-3AD203B41FA5}">
                      <a16:colId xmlns:a16="http://schemas.microsoft.com/office/drawing/2014/main" val="3344256779"/>
                    </a:ext>
                  </a:extLst>
                </a:gridCol>
              </a:tblGrid>
              <a:tr h="489533">
                <a:tc>
                  <a:txBody>
                    <a:bodyPr/>
                    <a:lstStyle/>
                    <a:p>
                      <a:r>
                        <a:rPr lang="en-GB" sz="3600" dirty="0"/>
                        <a:t>One</a:t>
                      </a:r>
                      <a:r>
                        <a:rPr lang="en-GB" sz="3600" baseline="0" dirty="0"/>
                        <a:t> Safe Communication Platform</a:t>
                      </a:r>
                    </a:p>
                    <a:p>
                      <a:pPr marL="0" marR="0" indent="0" algn="l" defTabSz="914400" rtl="0" eaLnBrk="1" fontAlgn="auto" latinLnBrk="0" hangingPunct="1">
                        <a:lnSpc>
                          <a:spcPct val="100000"/>
                        </a:lnSpc>
                        <a:spcBef>
                          <a:spcPts val="0"/>
                        </a:spcBef>
                        <a:spcAft>
                          <a:spcPts val="0"/>
                        </a:spcAft>
                        <a:buClrTx/>
                        <a:buSzTx/>
                        <a:buFontTx/>
                        <a:buNone/>
                        <a:tabLst/>
                        <a:defRPr/>
                      </a:pPr>
                      <a:r>
                        <a:rPr lang="en-GB" sz="3600" b="1" dirty="0"/>
                        <a:t>HIQuad X – HIMax – </a:t>
                      </a:r>
                      <a:r>
                        <a:rPr lang="en-GB" sz="3600" b="1" dirty="0" err="1"/>
                        <a:t>HIMatrix</a:t>
                      </a:r>
                      <a:r>
                        <a:rPr lang="en-GB" sz="3600" b="1" dirty="0"/>
                        <a:t> – HIQuad</a:t>
                      </a:r>
                      <a:endParaRPr lang="en-GB" sz="3600" b="1" noProof="0" dirty="0">
                        <a:solidFill>
                          <a:schemeClr val="bg1"/>
                        </a:solidFil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804" name="Gruppieren 803">
            <a:extLst>
              <a:ext uri="{FF2B5EF4-FFF2-40B4-BE49-F238E27FC236}">
                <a16:creationId xmlns:a16="http://schemas.microsoft.com/office/drawing/2014/main" id="{A0532F8C-00F8-4141-99E3-DECD6F6C0817}"/>
              </a:ext>
            </a:extLst>
          </p:cNvPr>
          <p:cNvGrpSpPr/>
          <p:nvPr/>
        </p:nvGrpSpPr>
        <p:grpSpPr>
          <a:xfrm>
            <a:off x="6513003" y="2131797"/>
            <a:ext cx="4134360" cy="4030377"/>
            <a:chOff x="6804025" y="2188939"/>
            <a:chExt cx="3841353" cy="3744739"/>
          </a:xfrm>
        </p:grpSpPr>
        <p:sp>
          <p:nvSpPr>
            <p:cNvPr id="593" name="Oval 5">
              <a:extLst>
                <a:ext uri="{FF2B5EF4-FFF2-40B4-BE49-F238E27FC236}">
                  <a16:creationId xmlns:a16="http://schemas.microsoft.com/office/drawing/2014/main" id="{C7FF03EF-6FDF-45B1-958C-2B08D6CE8254}"/>
                </a:ext>
              </a:extLst>
            </p:cNvPr>
            <p:cNvSpPr>
              <a:spLocks noChangeArrowheads="1"/>
            </p:cNvSpPr>
            <p:nvPr/>
          </p:nvSpPr>
          <p:spPr bwMode="auto">
            <a:xfrm>
              <a:off x="8083550" y="3414713"/>
              <a:ext cx="1495425" cy="1504950"/>
            </a:xfrm>
            <a:prstGeom prst="ellipse">
              <a:avLst/>
            </a:prstGeom>
            <a:solidFill>
              <a:srgbClr val="BDC1CF">
                <a:alpha val="25000"/>
              </a:srgbClr>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802" name="Gruppieren 801">
              <a:extLst>
                <a:ext uri="{FF2B5EF4-FFF2-40B4-BE49-F238E27FC236}">
                  <a16:creationId xmlns:a16="http://schemas.microsoft.com/office/drawing/2014/main" id="{0FF8B8AB-A4E9-4059-9458-DE0EF997A34A}"/>
                </a:ext>
              </a:extLst>
            </p:cNvPr>
            <p:cNvGrpSpPr/>
            <p:nvPr/>
          </p:nvGrpSpPr>
          <p:grpSpPr>
            <a:xfrm>
              <a:off x="8131175" y="3462338"/>
              <a:ext cx="1398588" cy="1408113"/>
              <a:chOff x="8131175" y="3462338"/>
              <a:chExt cx="1398588" cy="1408113"/>
            </a:xfrm>
          </p:grpSpPr>
          <p:sp>
            <p:nvSpPr>
              <p:cNvPr id="594" name="Oval 6">
                <a:extLst>
                  <a:ext uri="{FF2B5EF4-FFF2-40B4-BE49-F238E27FC236}">
                    <a16:creationId xmlns:a16="http://schemas.microsoft.com/office/drawing/2014/main" id="{C7940A1D-C0AA-4F0E-83F8-607E6125FF5B}"/>
                  </a:ext>
                </a:extLst>
              </p:cNvPr>
              <p:cNvSpPr>
                <a:spLocks noChangeArrowheads="1"/>
              </p:cNvSpPr>
              <p:nvPr/>
            </p:nvSpPr>
            <p:spPr bwMode="auto">
              <a:xfrm>
                <a:off x="8131175" y="3462338"/>
                <a:ext cx="1398588" cy="1408113"/>
              </a:xfrm>
              <a:prstGeom prst="ellipse">
                <a:avLst/>
              </a:prstGeom>
              <a:solidFill>
                <a:srgbClr val="BDC1CF">
                  <a:alpha val="50000"/>
                </a:srgbClr>
              </a:solidFill>
              <a:ln>
                <a:noFill/>
              </a:ln>
            </p:spPr>
            <p:txBody>
              <a:bodyPr vert="horz" wrap="square" lIns="91440" tIns="45720" rIns="91440" bIns="45720" numCol="1" anchor="t" anchorCtr="0" compatLnSpc="1">
                <a:prstTxWarp prst="textNoShape">
                  <a:avLst/>
                </a:prstTxWarp>
              </a:bodyPr>
              <a:lstStyle/>
              <a:p>
                <a:endParaRPr lang="de-DE"/>
              </a:p>
            </p:txBody>
          </p:sp>
          <p:sp>
            <p:nvSpPr>
              <p:cNvPr id="595" name="Oval 7">
                <a:extLst>
                  <a:ext uri="{FF2B5EF4-FFF2-40B4-BE49-F238E27FC236}">
                    <a16:creationId xmlns:a16="http://schemas.microsoft.com/office/drawing/2014/main" id="{2055F602-44D3-4C40-B6D4-97E37A81C3BC}"/>
                  </a:ext>
                </a:extLst>
              </p:cNvPr>
              <p:cNvSpPr>
                <a:spLocks noChangeArrowheads="1"/>
              </p:cNvSpPr>
              <p:nvPr/>
            </p:nvSpPr>
            <p:spPr bwMode="auto">
              <a:xfrm>
                <a:off x="8180388" y="3511551"/>
                <a:ext cx="1301750" cy="1311275"/>
              </a:xfrm>
              <a:prstGeom prst="ellipse">
                <a:avLst/>
              </a:prstGeom>
              <a:solidFill>
                <a:srgbClr val="BDC1CF">
                  <a:alpha val="75000"/>
                </a:srgbClr>
              </a:solidFill>
              <a:ln>
                <a:noFill/>
              </a:ln>
            </p:spPr>
            <p:txBody>
              <a:bodyPr vert="horz" wrap="square" lIns="91440" tIns="45720" rIns="91440" bIns="45720" numCol="1" anchor="t" anchorCtr="0" compatLnSpc="1">
                <a:prstTxWarp prst="textNoShape">
                  <a:avLst/>
                </a:prstTxWarp>
              </a:bodyPr>
              <a:lstStyle/>
              <a:p>
                <a:endParaRPr lang="de-DE"/>
              </a:p>
            </p:txBody>
          </p:sp>
          <p:sp>
            <p:nvSpPr>
              <p:cNvPr id="596" name="Freeform 8">
                <a:extLst>
                  <a:ext uri="{FF2B5EF4-FFF2-40B4-BE49-F238E27FC236}">
                    <a16:creationId xmlns:a16="http://schemas.microsoft.com/office/drawing/2014/main" id="{84FA8EAF-7C61-41CA-982F-9EF112BD64D4}"/>
                  </a:ext>
                </a:extLst>
              </p:cNvPr>
              <p:cNvSpPr>
                <a:spLocks noEditPoints="1"/>
              </p:cNvSpPr>
              <p:nvPr/>
            </p:nvSpPr>
            <p:spPr bwMode="auto">
              <a:xfrm>
                <a:off x="8588375" y="3529013"/>
                <a:ext cx="495300" cy="387350"/>
              </a:xfrm>
              <a:custGeom>
                <a:avLst/>
                <a:gdLst>
                  <a:gd name="T0" fmla="*/ 0 w 1075"/>
                  <a:gd name="T1" fmla="*/ 297 h 835"/>
                  <a:gd name="T2" fmla="*/ 98 w 1075"/>
                  <a:gd name="T3" fmla="*/ 395 h 835"/>
                  <a:gd name="T4" fmla="*/ 978 w 1075"/>
                  <a:gd name="T5" fmla="*/ 395 h 835"/>
                  <a:gd name="T6" fmla="*/ 1075 w 1075"/>
                  <a:gd name="T7" fmla="*/ 297 h 835"/>
                  <a:gd name="T8" fmla="*/ 0 w 1075"/>
                  <a:gd name="T9" fmla="*/ 297 h 835"/>
                  <a:gd name="T10" fmla="*/ 391 w 1075"/>
                  <a:gd name="T11" fmla="*/ 688 h 835"/>
                  <a:gd name="T12" fmla="*/ 538 w 1075"/>
                  <a:gd name="T13" fmla="*/ 835 h 835"/>
                  <a:gd name="T14" fmla="*/ 684 w 1075"/>
                  <a:gd name="T15" fmla="*/ 688 h 835"/>
                  <a:gd name="T16" fmla="*/ 391 w 1075"/>
                  <a:gd name="T17" fmla="*/ 688 h 835"/>
                  <a:gd name="T18" fmla="*/ 195 w 1075"/>
                  <a:gd name="T19" fmla="*/ 492 h 835"/>
                  <a:gd name="T20" fmla="*/ 293 w 1075"/>
                  <a:gd name="T21" fmla="*/ 590 h 835"/>
                  <a:gd name="T22" fmla="*/ 782 w 1075"/>
                  <a:gd name="T23" fmla="*/ 590 h 835"/>
                  <a:gd name="T24" fmla="*/ 880 w 1075"/>
                  <a:gd name="T25" fmla="*/ 492 h 835"/>
                  <a:gd name="T26" fmla="*/ 195 w 1075"/>
                  <a:gd name="T27" fmla="*/ 492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5" h="835">
                    <a:moveTo>
                      <a:pt x="0" y="297"/>
                    </a:moveTo>
                    <a:cubicBezTo>
                      <a:pt x="98" y="395"/>
                      <a:pt x="98" y="395"/>
                      <a:pt x="98" y="395"/>
                    </a:cubicBezTo>
                    <a:cubicBezTo>
                      <a:pt x="341" y="152"/>
                      <a:pt x="735" y="152"/>
                      <a:pt x="978" y="395"/>
                    </a:cubicBezTo>
                    <a:cubicBezTo>
                      <a:pt x="1075" y="297"/>
                      <a:pt x="1075" y="297"/>
                      <a:pt x="1075" y="297"/>
                    </a:cubicBezTo>
                    <a:cubicBezTo>
                      <a:pt x="779" y="0"/>
                      <a:pt x="297" y="0"/>
                      <a:pt x="0" y="297"/>
                    </a:cubicBezTo>
                    <a:close/>
                    <a:moveTo>
                      <a:pt x="391" y="688"/>
                    </a:moveTo>
                    <a:cubicBezTo>
                      <a:pt x="538" y="835"/>
                      <a:pt x="538" y="835"/>
                      <a:pt x="538" y="835"/>
                    </a:cubicBezTo>
                    <a:cubicBezTo>
                      <a:pt x="684" y="688"/>
                      <a:pt x="684" y="688"/>
                      <a:pt x="684" y="688"/>
                    </a:cubicBezTo>
                    <a:cubicBezTo>
                      <a:pt x="604" y="607"/>
                      <a:pt x="472" y="607"/>
                      <a:pt x="391" y="688"/>
                    </a:cubicBezTo>
                    <a:close/>
                    <a:moveTo>
                      <a:pt x="195" y="492"/>
                    </a:moveTo>
                    <a:cubicBezTo>
                      <a:pt x="293" y="590"/>
                      <a:pt x="293" y="590"/>
                      <a:pt x="293" y="590"/>
                    </a:cubicBezTo>
                    <a:cubicBezTo>
                      <a:pt x="428" y="455"/>
                      <a:pt x="647" y="455"/>
                      <a:pt x="782" y="590"/>
                    </a:cubicBezTo>
                    <a:cubicBezTo>
                      <a:pt x="880" y="492"/>
                      <a:pt x="880" y="492"/>
                      <a:pt x="880" y="492"/>
                    </a:cubicBezTo>
                    <a:cubicBezTo>
                      <a:pt x="691" y="304"/>
                      <a:pt x="385" y="304"/>
                      <a:pt x="195" y="492"/>
                    </a:cubicBezTo>
                    <a:close/>
                  </a:path>
                </a:pathLst>
              </a:custGeom>
              <a:solidFill>
                <a:srgbClr val="445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7" name="Freeform 9">
                <a:extLst>
                  <a:ext uri="{FF2B5EF4-FFF2-40B4-BE49-F238E27FC236}">
                    <a16:creationId xmlns:a16="http://schemas.microsoft.com/office/drawing/2014/main" id="{5DCB1AAA-167D-4FA6-9463-4F292D1C7983}"/>
                  </a:ext>
                </a:extLst>
              </p:cNvPr>
              <p:cNvSpPr>
                <a:spLocks/>
              </p:cNvSpPr>
              <p:nvPr/>
            </p:nvSpPr>
            <p:spPr bwMode="auto">
              <a:xfrm>
                <a:off x="9247188" y="4229101"/>
                <a:ext cx="61913" cy="60325"/>
              </a:xfrm>
              <a:custGeom>
                <a:avLst/>
                <a:gdLst>
                  <a:gd name="T0" fmla="*/ 16 w 39"/>
                  <a:gd name="T1" fmla="*/ 38 h 38"/>
                  <a:gd name="T2" fmla="*/ 0 w 39"/>
                  <a:gd name="T3" fmla="*/ 22 h 38"/>
                  <a:gd name="T4" fmla="*/ 23 w 39"/>
                  <a:gd name="T5" fmla="*/ 0 h 38"/>
                  <a:gd name="T6" fmla="*/ 39 w 39"/>
                  <a:gd name="T7" fmla="*/ 16 h 38"/>
                  <a:gd name="T8" fmla="*/ 16 w 39"/>
                  <a:gd name="T9" fmla="*/ 38 h 38"/>
                </a:gdLst>
                <a:ahLst/>
                <a:cxnLst>
                  <a:cxn ang="0">
                    <a:pos x="T0" y="T1"/>
                  </a:cxn>
                  <a:cxn ang="0">
                    <a:pos x="T2" y="T3"/>
                  </a:cxn>
                  <a:cxn ang="0">
                    <a:pos x="T4" y="T5"/>
                  </a:cxn>
                  <a:cxn ang="0">
                    <a:pos x="T6" y="T7"/>
                  </a:cxn>
                  <a:cxn ang="0">
                    <a:pos x="T8" y="T9"/>
                  </a:cxn>
                </a:cxnLst>
                <a:rect l="0" t="0" r="r" b="b"/>
                <a:pathLst>
                  <a:path w="39" h="38">
                    <a:moveTo>
                      <a:pt x="16" y="38"/>
                    </a:moveTo>
                    <a:lnTo>
                      <a:pt x="0" y="22"/>
                    </a:lnTo>
                    <a:lnTo>
                      <a:pt x="23" y="0"/>
                    </a:lnTo>
                    <a:lnTo>
                      <a:pt x="39" y="16"/>
                    </a:lnTo>
                    <a:lnTo>
                      <a:pt x="16" y="38"/>
                    </a:lnTo>
                    <a:close/>
                  </a:path>
                </a:pathLst>
              </a:custGeom>
              <a:solidFill>
                <a:srgbClr val="445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8" name="Oval 10">
                <a:extLst>
                  <a:ext uri="{FF2B5EF4-FFF2-40B4-BE49-F238E27FC236}">
                    <a16:creationId xmlns:a16="http://schemas.microsoft.com/office/drawing/2014/main" id="{C214E8FE-6D48-471C-971C-46876E210B76}"/>
                  </a:ext>
                </a:extLst>
              </p:cNvPr>
              <p:cNvSpPr>
                <a:spLocks noChangeArrowheads="1"/>
              </p:cNvSpPr>
              <p:nvPr/>
            </p:nvSpPr>
            <p:spPr bwMode="auto">
              <a:xfrm>
                <a:off x="9266238" y="4210051"/>
                <a:ext cx="60325" cy="61913"/>
              </a:xfrm>
              <a:prstGeom prst="ellipse">
                <a:avLst/>
              </a:prstGeom>
              <a:solidFill>
                <a:srgbClr val="445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9" name="Freeform 11">
                <a:extLst>
                  <a:ext uri="{FF2B5EF4-FFF2-40B4-BE49-F238E27FC236}">
                    <a16:creationId xmlns:a16="http://schemas.microsoft.com/office/drawing/2014/main" id="{2F6BDF64-26A5-4665-8B19-D2EC71C17857}"/>
                  </a:ext>
                </a:extLst>
              </p:cNvPr>
              <p:cNvSpPr>
                <a:spLocks/>
              </p:cNvSpPr>
              <p:nvPr/>
            </p:nvSpPr>
            <p:spPr bwMode="auto">
              <a:xfrm>
                <a:off x="9023350" y="4449763"/>
                <a:ext cx="223838" cy="144463"/>
              </a:xfrm>
              <a:custGeom>
                <a:avLst/>
                <a:gdLst>
                  <a:gd name="T0" fmla="*/ 33 w 141"/>
                  <a:gd name="T1" fmla="*/ 0 h 91"/>
                  <a:gd name="T2" fmla="*/ 0 w 141"/>
                  <a:gd name="T3" fmla="*/ 91 h 91"/>
                  <a:gd name="T4" fmla="*/ 141 w 141"/>
                  <a:gd name="T5" fmla="*/ 91 h 91"/>
                  <a:gd name="T6" fmla="*/ 119 w 141"/>
                  <a:gd name="T7" fmla="*/ 58 h 91"/>
                  <a:gd name="T8" fmla="*/ 33 w 141"/>
                  <a:gd name="T9" fmla="*/ 0 h 91"/>
                </a:gdLst>
                <a:ahLst/>
                <a:cxnLst>
                  <a:cxn ang="0">
                    <a:pos x="T0" y="T1"/>
                  </a:cxn>
                  <a:cxn ang="0">
                    <a:pos x="T2" y="T3"/>
                  </a:cxn>
                  <a:cxn ang="0">
                    <a:pos x="T4" y="T5"/>
                  </a:cxn>
                  <a:cxn ang="0">
                    <a:pos x="T6" y="T7"/>
                  </a:cxn>
                  <a:cxn ang="0">
                    <a:pos x="T8" y="T9"/>
                  </a:cxn>
                </a:cxnLst>
                <a:rect l="0" t="0" r="r" b="b"/>
                <a:pathLst>
                  <a:path w="141" h="91">
                    <a:moveTo>
                      <a:pt x="33" y="0"/>
                    </a:moveTo>
                    <a:lnTo>
                      <a:pt x="0" y="91"/>
                    </a:lnTo>
                    <a:lnTo>
                      <a:pt x="141" y="91"/>
                    </a:lnTo>
                    <a:lnTo>
                      <a:pt x="119" y="58"/>
                    </a:lnTo>
                    <a:lnTo>
                      <a:pt x="33" y="0"/>
                    </a:lnTo>
                    <a:close/>
                  </a:path>
                </a:pathLst>
              </a:custGeom>
              <a:solidFill>
                <a:srgbClr val="445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0" name="Freeform 12">
                <a:extLst>
                  <a:ext uri="{FF2B5EF4-FFF2-40B4-BE49-F238E27FC236}">
                    <a16:creationId xmlns:a16="http://schemas.microsoft.com/office/drawing/2014/main" id="{5365BD40-1594-4A5D-B466-54A103AD89AB}"/>
                  </a:ext>
                </a:extLst>
              </p:cNvPr>
              <p:cNvSpPr>
                <a:spLocks/>
              </p:cNvSpPr>
              <p:nvPr/>
            </p:nvSpPr>
            <p:spPr bwMode="auto">
              <a:xfrm>
                <a:off x="9043988" y="4171951"/>
                <a:ext cx="317500" cy="319088"/>
              </a:xfrm>
              <a:custGeom>
                <a:avLst/>
                <a:gdLst>
                  <a:gd name="T0" fmla="*/ 688 w 688"/>
                  <a:gd name="T1" fmla="*/ 540 h 688"/>
                  <a:gd name="T2" fmla="*/ 148 w 688"/>
                  <a:gd name="T3" fmla="*/ 540 h 688"/>
                  <a:gd name="T4" fmla="*/ 148 w 688"/>
                  <a:gd name="T5" fmla="*/ 0 h 688"/>
                  <a:gd name="T6" fmla="*/ 688 w 688"/>
                  <a:gd name="T7" fmla="*/ 540 h 688"/>
                </a:gdLst>
                <a:ahLst/>
                <a:cxnLst>
                  <a:cxn ang="0">
                    <a:pos x="T0" y="T1"/>
                  </a:cxn>
                  <a:cxn ang="0">
                    <a:pos x="T2" y="T3"/>
                  </a:cxn>
                  <a:cxn ang="0">
                    <a:pos x="T4" y="T5"/>
                  </a:cxn>
                  <a:cxn ang="0">
                    <a:pos x="T6" y="T7"/>
                  </a:cxn>
                </a:cxnLst>
                <a:rect l="0" t="0" r="r" b="b"/>
                <a:pathLst>
                  <a:path w="688" h="688">
                    <a:moveTo>
                      <a:pt x="688" y="540"/>
                    </a:moveTo>
                    <a:cubicBezTo>
                      <a:pt x="540" y="688"/>
                      <a:pt x="296" y="688"/>
                      <a:pt x="148" y="540"/>
                    </a:cubicBezTo>
                    <a:cubicBezTo>
                      <a:pt x="0" y="392"/>
                      <a:pt x="0" y="148"/>
                      <a:pt x="148" y="0"/>
                    </a:cubicBezTo>
                    <a:lnTo>
                      <a:pt x="688" y="540"/>
                    </a:lnTo>
                    <a:close/>
                  </a:path>
                </a:pathLst>
              </a:custGeom>
              <a:solidFill>
                <a:srgbClr val="445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1" name="Freeform 13">
                <a:extLst>
                  <a:ext uri="{FF2B5EF4-FFF2-40B4-BE49-F238E27FC236}">
                    <a16:creationId xmlns:a16="http://schemas.microsoft.com/office/drawing/2014/main" id="{5C6F0CEE-50D1-4527-A685-FC60C6568081}"/>
                  </a:ext>
                </a:extLst>
              </p:cNvPr>
              <p:cNvSpPr>
                <a:spLocks/>
              </p:cNvSpPr>
              <p:nvPr/>
            </p:nvSpPr>
            <p:spPr bwMode="auto">
              <a:xfrm>
                <a:off x="8642350" y="3971926"/>
                <a:ext cx="377825" cy="461963"/>
              </a:xfrm>
              <a:custGeom>
                <a:avLst/>
                <a:gdLst>
                  <a:gd name="T0" fmla="*/ 405 w 820"/>
                  <a:gd name="T1" fmla="*/ 995 h 996"/>
                  <a:gd name="T2" fmla="*/ 0 w 820"/>
                  <a:gd name="T3" fmla="*/ 455 h 996"/>
                  <a:gd name="T4" fmla="*/ 0 w 820"/>
                  <a:gd name="T5" fmla="*/ 182 h 996"/>
                  <a:gd name="T6" fmla="*/ 410 w 820"/>
                  <a:gd name="T7" fmla="*/ 0 h 996"/>
                  <a:gd name="T8" fmla="*/ 820 w 820"/>
                  <a:gd name="T9" fmla="*/ 182 h 996"/>
                  <a:gd name="T10" fmla="*/ 820 w 820"/>
                  <a:gd name="T11" fmla="*/ 455 h 996"/>
                  <a:gd name="T12" fmla="*/ 415 w 820"/>
                  <a:gd name="T13" fmla="*/ 995 h 996"/>
                  <a:gd name="T14" fmla="*/ 410 w 820"/>
                  <a:gd name="T15" fmla="*/ 996 h 996"/>
                  <a:gd name="T16" fmla="*/ 405 w 820"/>
                  <a:gd name="T17" fmla="*/ 995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 h="996">
                    <a:moveTo>
                      <a:pt x="405" y="995"/>
                    </a:moveTo>
                    <a:cubicBezTo>
                      <a:pt x="174" y="938"/>
                      <a:pt x="0" y="706"/>
                      <a:pt x="0" y="455"/>
                    </a:cubicBezTo>
                    <a:cubicBezTo>
                      <a:pt x="0" y="182"/>
                      <a:pt x="0" y="182"/>
                      <a:pt x="0" y="182"/>
                    </a:cubicBezTo>
                    <a:cubicBezTo>
                      <a:pt x="410" y="0"/>
                      <a:pt x="410" y="0"/>
                      <a:pt x="410" y="0"/>
                    </a:cubicBezTo>
                    <a:cubicBezTo>
                      <a:pt x="820" y="182"/>
                      <a:pt x="820" y="182"/>
                      <a:pt x="820" y="182"/>
                    </a:cubicBezTo>
                    <a:cubicBezTo>
                      <a:pt x="820" y="455"/>
                      <a:pt x="820" y="455"/>
                      <a:pt x="820" y="455"/>
                    </a:cubicBezTo>
                    <a:cubicBezTo>
                      <a:pt x="820" y="706"/>
                      <a:pt x="646" y="938"/>
                      <a:pt x="415" y="995"/>
                    </a:cubicBezTo>
                    <a:cubicBezTo>
                      <a:pt x="410" y="996"/>
                      <a:pt x="410" y="996"/>
                      <a:pt x="410" y="996"/>
                    </a:cubicBezTo>
                    <a:lnTo>
                      <a:pt x="405" y="995"/>
                    </a:lnTo>
                    <a:close/>
                  </a:path>
                </a:pathLst>
              </a:custGeom>
              <a:solidFill>
                <a:srgbClr val="F39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2" name="Freeform 14">
                <a:extLst>
                  <a:ext uri="{FF2B5EF4-FFF2-40B4-BE49-F238E27FC236}">
                    <a16:creationId xmlns:a16="http://schemas.microsoft.com/office/drawing/2014/main" id="{35EAA6A9-54E0-44BE-B8B5-D5A1F81173EA}"/>
                  </a:ext>
                </a:extLst>
              </p:cNvPr>
              <p:cNvSpPr>
                <a:spLocks noEditPoints="1"/>
              </p:cNvSpPr>
              <p:nvPr/>
            </p:nvSpPr>
            <p:spPr bwMode="auto">
              <a:xfrm>
                <a:off x="8634413" y="3962401"/>
                <a:ext cx="395288" cy="481013"/>
              </a:xfrm>
              <a:custGeom>
                <a:avLst/>
                <a:gdLst>
                  <a:gd name="T0" fmla="*/ 430 w 861"/>
                  <a:gd name="T1" fmla="*/ 44 h 1039"/>
                  <a:gd name="T2" fmla="*/ 820 w 861"/>
                  <a:gd name="T3" fmla="*/ 217 h 1039"/>
                  <a:gd name="T4" fmla="*/ 820 w 861"/>
                  <a:gd name="T5" fmla="*/ 477 h 1039"/>
                  <a:gd name="T6" fmla="*/ 430 w 861"/>
                  <a:gd name="T7" fmla="*/ 997 h 1039"/>
                  <a:gd name="T8" fmla="*/ 40 w 861"/>
                  <a:gd name="T9" fmla="*/ 477 h 1039"/>
                  <a:gd name="T10" fmla="*/ 40 w 861"/>
                  <a:gd name="T11" fmla="*/ 217 h 1039"/>
                  <a:gd name="T12" fmla="*/ 430 w 861"/>
                  <a:gd name="T13" fmla="*/ 44 h 1039"/>
                  <a:gd name="T14" fmla="*/ 430 w 861"/>
                  <a:gd name="T15" fmla="*/ 0 h 1039"/>
                  <a:gd name="T16" fmla="*/ 414 w 861"/>
                  <a:gd name="T17" fmla="*/ 7 h 1039"/>
                  <a:gd name="T18" fmla="*/ 24 w 861"/>
                  <a:gd name="T19" fmla="*/ 180 h 1039"/>
                  <a:gd name="T20" fmla="*/ 0 w 861"/>
                  <a:gd name="T21" fmla="*/ 191 h 1039"/>
                  <a:gd name="T22" fmla="*/ 0 w 861"/>
                  <a:gd name="T23" fmla="*/ 217 h 1039"/>
                  <a:gd name="T24" fmla="*/ 0 w 861"/>
                  <a:gd name="T25" fmla="*/ 477 h 1039"/>
                  <a:gd name="T26" fmla="*/ 421 w 861"/>
                  <a:gd name="T27" fmla="*/ 1037 h 1039"/>
                  <a:gd name="T28" fmla="*/ 430 w 861"/>
                  <a:gd name="T29" fmla="*/ 1039 h 1039"/>
                  <a:gd name="T30" fmla="*/ 440 w 861"/>
                  <a:gd name="T31" fmla="*/ 1037 h 1039"/>
                  <a:gd name="T32" fmla="*/ 861 w 861"/>
                  <a:gd name="T33" fmla="*/ 477 h 1039"/>
                  <a:gd name="T34" fmla="*/ 861 w 861"/>
                  <a:gd name="T35" fmla="*/ 217 h 1039"/>
                  <a:gd name="T36" fmla="*/ 861 w 861"/>
                  <a:gd name="T37" fmla="*/ 191 h 1039"/>
                  <a:gd name="T38" fmla="*/ 837 w 861"/>
                  <a:gd name="T39" fmla="*/ 180 h 1039"/>
                  <a:gd name="T40" fmla="*/ 447 w 861"/>
                  <a:gd name="T41" fmla="*/ 7 h 1039"/>
                  <a:gd name="T42" fmla="*/ 430 w 861"/>
                  <a:gd name="T43" fmla="*/ 0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1" h="1039">
                    <a:moveTo>
                      <a:pt x="430" y="44"/>
                    </a:moveTo>
                    <a:cubicBezTo>
                      <a:pt x="820" y="217"/>
                      <a:pt x="820" y="217"/>
                      <a:pt x="820" y="217"/>
                    </a:cubicBezTo>
                    <a:cubicBezTo>
                      <a:pt x="820" y="477"/>
                      <a:pt x="820" y="477"/>
                      <a:pt x="820" y="477"/>
                    </a:cubicBezTo>
                    <a:cubicBezTo>
                      <a:pt x="820" y="718"/>
                      <a:pt x="654" y="943"/>
                      <a:pt x="430" y="997"/>
                    </a:cubicBezTo>
                    <a:cubicBezTo>
                      <a:pt x="206" y="943"/>
                      <a:pt x="40" y="718"/>
                      <a:pt x="40" y="477"/>
                    </a:cubicBezTo>
                    <a:cubicBezTo>
                      <a:pt x="40" y="217"/>
                      <a:pt x="40" y="217"/>
                      <a:pt x="40" y="217"/>
                    </a:cubicBezTo>
                    <a:cubicBezTo>
                      <a:pt x="430" y="44"/>
                      <a:pt x="430" y="44"/>
                      <a:pt x="430" y="44"/>
                    </a:cubicBezTo>
                    <a:moveTo>
                      <a:pt x="430" y="0"/>
                    </a:moveTo>
                    <a:cubicBezTo>
                      <a:pt x="414" y="7"/>
                      <a:pt x="414" y="7"/>
                      <a:pt x="414" y="7"/>
                    </a:cubicBezTo>
                    <a:cubicBezTo>
                      <a:pt x="24" y="180"/>
                      <a:pt x="24" y="180"/>
                      <a:pt x="24" y="180"/>
                    </a:cubicBezTo>
                    <a:cubicBezTo>
                      <a:pt x="0" y="191"/>
                      <a:pt x="0" y="191"/>
                      <a:pt x="0" y="191"/>
                    </a:cubicBezTo>
                    <a:cubicBezTo>
                      <a:pt x="0" y="217"/>
                      <a:pt x="0" y="217"/>
                      <a:pt x="0" y="217"/>
                    </a:cubicBezTo>
                    <a:cubicBezTo>
                      <a:pt x="0" y="477"/>
                      <a:pt x="0" y="477"/>
                      <a:pt x="0" y="477"/>
                    </a:cubicBezTo>
                    <a:cubicBezTo>
                      <a:pt x="0" y="737"/>
                      <a:pt x="181" y="978"/>
                      <a:pt x="421" y="1037"/>
                    </a:cubicBezTo>
                    <a:cubicBezTo>
                      <a:pt x="430" y="1039"/>
                      <a:pt x="430" y="1039"/>
                      <a:pt x="430" y="1039"/>
                    </a:cubicBezTo>
                    <a:cubicBezTo>
                      <a:pt x="440" y="1037"/>
                      <a:pt x="440" y="1037"/>
                      <a:pt x="440" y="1037"/>
                    </a:cubicBezTo>
                    <a:cubicBezTo>
                      <a:pt x="680" y="978"/>
                      <a:pt x="861" y="737"/>
                      <a:pt x="861" y="477"/>
                    </a:cubicBezTo>
                    <a:cubicBezTo>
                      <a:pt x="861" y="217"/>
                      <a:pt x="861" y="217"/>
                      <a:pt x="861" y="217"/>
                    </a:cubicBezTo>
                    <a:cubicBezTo>
                      <a:pt x="861" y="191"/>
                      <a:pt x="861" y="191"/>
                      <a:pt x="861" y="191"/>
                    </a:cubicBezTo>
                    <a:cubicBezTo>
                      <a:pt x="837" y="180"/>
                      <a:pt x="837" y="180"/>
                      <a:pt x="837" y="180"/>
                    </a:cubicBezTo>
                    <a:cubicBezTo>
                      <a:pt x="447" y="7"/>
                      <a:pt x="447" y="7"/>
                      <a:pt x="447" y="7"/>
                    </a:cubicBezTo>
                    <a:cubicBezTo>
                      <a:pt x="430" y="0"/>
                      <a:pt x="430" y="0"/>
                      <a:pt x="43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3" name="Freeform 15">
                <a:extLst>
                  <a:ext uri="{FF2B5EF4-FFF2-40B4-BE49-F238E27FC236}">
                    <a16:creationId xmlns:a16="http://schemas.microsoft.com/office/drawing/2014/main" id="{40BF3DE9-0727-4E66-91B0-9F54C0C343C8}"/>
                  </a:ext>
                </a:extLst>
              </p:cNvPr>
              <p:cNvSpPr>
                <a:spLocks/>
              </p:cNvSpPr>
              <p:nvPr/>
            </p:nvSpPr>
            <p:spPr bwMode="auto">
              <a:xfrm>
                <a:off x="8691563" y="4027488"/>
                <a:ext cx="279400" cy="355600"/>
              </a:xfrm>
              <a:custGeom>
                <a:avLst/>
                <a:gdLst>
                  <a:gd name="T0" fmla="*/ 303 w 606"/>
                  <a:gd name="T1" fmla="*/ 381 h 768"/>
                  <a:gd name="T2" fmla="*/ 606 w 606"/>
                  <a:gd name="T3" fmla="*/ 381 h 768"/>
                  <a:gd name="T4" fmla="*/ 303 w 606"/>
                  <a:gd name="T5" fmla="*/ 768 h 768"/>
                  <a:gd name="T6" fmla="*/ 303 w 606"/>
                  <a:gd name="T7" fmla="*/ 382 h 768"/>
                  <a:gd name="T8" fmla="*/ 0 w 606"/>
                  <a:gd name="T9" fmla="*/ 382 h 768"/>
                  <a:gd name="T10" fmla="*/ 0 w 606"/>
                  <a:gd name="T11" fmla="*/ 135 h 768"/>
                  <a:gd name="T12" fmla="*/ 303 w 606"/>
                  <a:gd name="T13" fmla="*/ 0 h 768"/>
                  <a:gd name="T14" fmla="*/ 303 w 606"/>
                  <a:gd name="T15" fmla="*/ 381 h 7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6" h="768">
                    <a:moveTo>
                      <a:pt x="303" y="381"/>
                    </a:moveTo>
                    <a:cubicBezTo>
                      <a:pt x="606" y="381"/>
                      <a:pt x="606" y="381"/>
                      <a:pt x="606" y="381"/>
                    </a:cubicBezTo>
                    <a:cubicBezTo>
                      <a:pt x="584" y="560"/>
                      <a:pt x="465" y="719"/>
                      <a:pt x="303" y="768"/>
                    </a:cubicBezTo>
                    <a:cubicBezTo>
                      <a:pt x="303" y="382"/>
                      <a:pt x="303" y="382"/>
                      <a:pt x="303" y="382"/>
                    </a:cubicBezTo>
                    <a:cubicBezTo>
                      <a:pt x="0" y="382"/>
                      <a:pt x="0" y="382"/>
                      <a:pt x="0" y="382"/>
                    </a:cubicBezTo>
                    <a:cubicBezTo>
                      <a:pt x="0" y="135"/>
                      <a:pt x="0" y="135"/>
                      <a:pt x="0" y="135"/>
                    </a:cubicBezTo>
                    <a:cubicBezTo>
                      <a:pt x="303" y="0"/>
                      <a:pt x="303" y="0"/>
                      <a:pt x="303" y="0"/>
                    </a:cubicBezTo>
                    <a:lnTo>
                      <a:pt x="303"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4" name="Freeform 16">
                <a:extLst>
                  <a:ext uri="{FF2B5EF4-FFF2-40B4-BE49-F238E27FC236}">
                    <a16:creationId xmlns:a16="http://schemas.microsoft.com/office/drawing/2014/main" id="{46D20900-BA25-498A-974A-0623920EDC57}"/>
                  </a:ext>
                </a:extLst>
              </p:cNvPr>
              <p:cNvSpPr>
                <a:spLocks noEditPoints="1"/>
              </p:cNvSpPr>
              <p:nvPr/>
            </p:nvSpPr>
            <p:spPr bwMode="auto">
              <a:xfrm>
                <a:off x="8328025" y="4232276"/>
                <a:ext cx="249238" cy="357188"/>
              </a:xfrm>
              <a:custGeom>
                <a:avLst/>
                <a:gdLst>
                  <a:gd name="T0" fmla="*/ 500 w 539"/>
                  <a:gd name="T1" fmla="*/ 193 h 770"/>
                  <a:gd name="T2" fmla="*/ 500 w 539"/>
                  <a:gd name="T3" fmla="*/ 77 h 770"/>
                  <a:gd name="T4" fmla="*/ 423 w 539"/>
                  <a:gd name="T5" fmla="*/ 0 h 770"/>
                  <a:gd name="T6" fmla="*/ 115 w 539"/>
                  <a:gd name="T7" fmla="*/ 0 h 770"/>
                  <a:gd name="T8" fmla="*/ 38 w 539"/>
                  <a:gd name="T9" fmla="*/ 77 h 770"/>
                  <a:gd name="T10" fmla="*/ 38 w 539"/>
                  <a:gd name="T11" fmla="*/ 193 h 770"/>
                  <a:gd name="T12" fmla="*/ 0 w 539"/>
                  <a:gd name="T13" fmla="*/ 193 h 770"/>
                  <a:gd name="T14" fmla="*/ 0 w 539"/>
                  <a:gd name="T15" fmla="*/ 423 h 770"/>
                  <a:gd name="T16" fmla="*/ 115 w 539"/>
                  <a:gd name="T17" fmla="*/ 654 h 770"/>
                  <a:gd name="T18" fmla="*/ 115 w 539"/>
                  <a:gd name="T19" fmla="*/ 770 h 770"/>
                  <a:gd name="T20" fmla="*/ 423 w 539"/>
                  <a:gd name="T21" fmla="*/ 770 h 770"/>
                  <a:gd name="T22" fmla="*/ 423 w 539"/>
                  <a:gd name="T23" fmla="*/ 654 h 770"/>
                  <a:gd name="T24" fmla="*/ 539 w 539"/>
                  <a:gd name="T25" fmla="*/ 423 h 770"/>
                  <a:gd name="T26" fmla="*/ 539 w 539"/>
                  <a:gd name="T27" fmla="*/ 193 h 770"/>
                  <a:gd name="T28" fmla="*/ 500 w 539"/>
                  <a:gd name="T29" fmla="*/ 193 h 770"/>
                  <a:gd name="T30" fmla="*/ 115 w 539"/>
                  <a:gd name="T31" fmla="*/ 77 h 770"/>
                  <a:gd name="T32" fmla="*/ 423 w 539"/>
                  <a:gd name="T33" fmla="*/ 77 h 770"/>
                  <a:gd name="T34" fmla="*/ 423 w 539"/>
                  <a:gd name="T35" fmla="*/ 193 h 770"/>
                  <a:gd name="T36" fmla="*/ 346 w 539"/>
                  <a:gd name="T37" fmla="*/ 193 h 770"/>
                  <a:gd name="T38" fmla="*/ 346 w 539"/>
                  <a:gd name="T39" fmla="*/ 116 h 770"/>
                  <a:gd name="T40" fmla="*/ 308 w 539"/>
                  <a:gd name="T41" fmla="*/ 116 h 770"/>
                  <a:gd name="T42" fmla="*/ 308 w 539"/>
                  <a:gd name="T43" fmla="*/ 193 h 770"/>
                  <a:gd name="T44" fmla="*/ 231 w 539"/>
                  <a:gd name="T45" fmla="*/ 193 h 770"/>
                  <a:gd name="T46" fmla="*/ 231 w 539"/>
                  <a:gd name="T47" fmla="*/ 116 h 770"/>
                  <a:gd name="T48" fmla="*/ 192 w 539"/>
                  <a:gd name="T49" fmla="*/ 116 h 770"/>
                  <a:gd name="T50" fmla="*/ 192 w 539"/>
                  <a:gd name="T51" fmla="*/ 193 h 770"/>
                  <a:gd name="T52" fmla="*/ 115 w 539"/>
                  <a:gd name="T53" fmla="*/ 193 h 770"/>
                  <a:gd name="T54" fmla="*/ 115 w 539"/>
                  <a:gd name="T55" fmla="*/ 7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9" h="770">
                    <a:moveTo>
                      <a:pt x="500" y="193"/>
                    </a:moveTo>
                    <a:cubicBezTo>
                      <a:pt x="500" y="77"/>
                      <a:pt x="500" y="77"/>
                      <a:pt x="500" y="77"/>
                    </a:cubicBezTo>
                    <a:cubicBezTo>
                      <a:pt x="500" y="35"/>
                      <a:pt x="466" y="0"/>
                      <a:pt x="423" y="0"/>
                    </a:cubicBezTo>
                    <a:cubicBezTo>
                      <a:pt x="115" y="0"/>
                      <a:pt x="115" y="0"/>
                      <a:pt x="115" y="0"/>
                    </a:cubicBezTo>
                    <a:cubicBezTo>
                      <a:pt x="73" y="0"/>
                      <a:pt x="38" y="35"/>
                      <a:pt x="38" y="77"/>
                    </a:cubicBezTo>
                    <a:cubicBezTo>
                      <a:pt x="38" y="193"/>
                      <a:pt x="38" y="193"/>
                      <a:pt x="38" y="193"/>
                    </a:cubicBezTo>
                    <a:cubicBezTo>
                      <a:pt x="0" y="193"/>
                      <a:pt x="0" y="193"/>
                      <a:pt x="0" y="193"/>
                    </a:cubicBezTo>
                    <a:cubicBezTo>
                      <a:pt x="0" y="423"/>
                      <a:pt x="0" y="423"/>
                      <a:pt x="0" y="423"/>
                    </a:cubicBezTo>
                    <a:cubicBezTo>
                      <a:pt x="115" y="654"/>
                      <a:pt x="115" y="654"/>
                      <a:pt x="115" y="654"/>
                    </a:cubicBezTo>
                    <a:cubicBezTo>
                      <a:pt x="115" y="770"/>
                      <a:pt x="115" y="770"/>
                      <a:pt x="115" y="770"/>
                    </a:cubicBezTo>
                    <a:cubicBezTo>
                      <a:pt x="423" y="770"/>
                      <a:pt x="423" y="770"/>
                      <a:pt x="423" y="770"/>
                    </a:cubicBezTo>
                    <a:cubicBezTo>
                      <a:pt x="423" y="654"/>
                      <a:pt x="423" y="654"/>
                      <a:pt x="423" y="654"/>
                    </a:cubicBezTo>
                    <a:cubicBezTo>
                      <a:pt x="539" y="423"/>
                      <a:pt x="539" y="423"/>
                      <a:pt x="539" y="423"/>
                    </a:cubicBezTo>
                    <a:cubicBezTo>
                      <a:pt x="539" y="193"/>
                      <a:pt x="539" y="193"/>
                      <a:pt x="539" y="193"/>
                    </a:cubicBezTo>
                    <a:lnTo>
                      <a:pt x="500" y="193"/>
                    </a:lnTo>
                    <a:close/>
                    <a:moveTo>
                      <a:pt x="115" y="77"/>
                    </a:moveTo>
                    <a:cubicBezTo>
                      <a:pt x="423" y="77"/>
                      <a:pt x="423" y="77"/>
                      <a:pt x="423" y="77"/>
                    </a:cubicBezTo>
                    <a:cubicBezTo>
                      <a:pt x="423" y="193"/>
                      <a:pt x="423" y="193"/>
                      <a:pt x="423" y="193"/>
                    </a:cubicBezTo>
                    <a:cubicBezTo>
                      <a:pt x="346" y="193"/>
                      <a:pt x="346" y="193"/>
                      <a:pt x="346" y="193"/>
                    </a:cubicBezTo>
                    <a:cubicBezTo>
                      <a:pt x="346" y="116"/>
                      <a:pt x="346" y="116"/>
                      <a:pt x="346" y="116"/>
                    </a:cubicBezTo>
                    <a:cubicBezTo>
                      <a:pt x="308" y="116"/>
                      <a:pt x="308" y="116"/>
                      <a:pt x="308" y="116"/>
                    </a:cubicBezTo>
                    <a:cubicBezTo>
                      <a:pt x="308" y="193"/>
                      <a:pt x="308" y="193"/>
                      <a:pt x="308" y="193"/>
                    </a:cubicBezTo>
                    <a:cubicBezTo>
                      <a:pt x="231" y="193"/>
                      <a:pt x="231" y="193"/>
                      <a:pt x="231" y="193"/>
                    </a:cubicBezTo>
                    <a:cubicBezTo>
                      <a:pt x="231" y="116"/>
                      <a:pt x="231" y="116"/>
                      <a:pt x="231" y="116"/>
                    </a:cubicBezTo>
                    <a:cubicBezTo>
                      <a:pt x="192" y="116"/>
                      <a:pt x="192" y="116"/>
                      <a:pt x="192" y="116"/>
                    </a:cubicBezTo>
                    <a:cubicBezTo>
                      <a:pt x="192" y="193"/>
                      <a:pt x="192" y="193"/>
                      <a:pt x="192" y="193"/>
                    </a:cubicBezTo>
                    <a:cubicBezTo>
                      <a:pt x="115" y="193"/>
                      <a:pt x="115" y="193"/>
                      <a:pt x="115" y="193"/>
                    </a:cubicBezTo>
                    <a:lnTo>
                      <a:pt x="115" y="77"/>
                    </a:lnTo>
                    <a:close/>
                  </a:path>
                </a:pathLst>
              </a:custGeom>
              <a:solidFill>
                <a:srgbClr val="445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794" name="Gruppieren 793">
              <a:extLst>
                <a:ext uri="{FF2B5EF4-FFF2-40B4-BE49-F238E27FC236}">
                  <a16:creationId xmlns:a16="http://schemas.microsoft.com/office/drawing/2014/main" id="{11A3A50C-1B76-4820-9D7E-C85D9587DE1F}"/>
                </a:ext>
              </a:extLst>
            </p:cNvPr>
            <p:cNvGrpSpPr/>
            <p:nvPr/>
          </p:nvGrpSpPr>
          <p:grpSpPr>
            <a:xfrm>
              <a:off x="6804025" y="3881438"/>
              <a:ext cx="547688" cy="642938"/>
              <a:chOff x="6804025" y="3881438"/>
              <a:chExt cx="547688" cy="642938"/>
            </a:xfrm>
            <a:solidFill>
              <a:schemeClr val="bg1"/>
            </a:solidFill>
          </p:grpSpPr>
          <p:sp>
            <p:nvSpPr>
              <p:cNvPr id="605" name="Rectangle 17">
                <a:extLst>
                  <a:ext uri="{FF2B5EF4-FFF2-40B4-BE49-F238E27FC236}">
                    <a16:creationId xmlns:a16="http://schemas.microsoft.com/office/drawing/2014/main" id="{FAA6457E-27D8-414E-AC0E-33FE074BEFF0}"/>
                  </a:ext>
                </a:extLst>
              </p:cNvPr>
              <p:cNvSpPr>
                <a:spLocks noChangeArrowheads="1"/>
              </p:cNvSpPr>
              <p:nvPr/>
            </p:nvSpPr>
            <p:spPr bwMode="auto">
              <a:xfrm>
                <a:off x="6804025" y="3881438"/>
                <a:ext cx="547688" cy="92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6" name="Rectangle 18">
                <a:extLst>
                  <a:ext uri="{FF2B5EF4-FFF2-40B4-BE49-F238E27FC236}">
                    <a16:creationId xmlns:a16="http://schemas.microsoft.com/office/drawing/2014/main" id="{C97E76BB-1044-4388-8874-C3EAE10CC33B}"/>
                  </a:ext>
                </a:extLst>
              </p:cNvPr>
              <p:cNvSpPr>
                <a:spLocks noChangeArrowheads="1"/>
              </p:cNvSpPr>
              <p:nvPr/>
            </p:nvSpPr>
            <p:spPr bwMode="auto">
              <a:xfrm>
                <a:off x="6804025" y="4340226"/>
                <a:ext cx="5476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7" name="Rectangle 19">
                <a:extLst>
                  <a:ext uri="{FF2B5EF4-FFF2-40B4-BE49-F238E27FC236}">
                    <a16:creationId xmlns:a16="http://schemas.microsoft.com/office/drawing/2014/main" id="{249DD31B-E399-4DF1-961A-16E68BAC98CE}"/>
                  </a:ext>
                </a:extLst>
              </p:cNvPr>
              <p:cNvSpPr>
                <a:spLocks noChangeArrowheads="1"/>
              </p:cNvSpPr>
              <p:nvPr/>
            </p:nvSpPr>
            <p:spPr bwMode="auto">
              <a:xfrm>
                <a:off x="6804025" y="4506913"/>
                <a:ext cx="547688"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8" name="Freeform 20">
                <a:extLst>
                  <a:ext uri="{FF2B5EF4-FFF2-40B4-BE49-F238E27FC236}">
                    <a16:creationId xmlns:a16="http://schemas.microsoft.com/office/drawing/2014/main" id="{94F1D961-2D80-47BF-AED4-B4C46C003E03}"/>
                  </a:ext>
                </a:extLst>
              </p:cNvPr>
              <p:cNvSpPr>
                <a:spLocks/>
              </p:cNvSpPr>
              <p:nvPr/>
            </p:nvSpPr>
            <p:spPr bwMode="auto">
              <a:xfrm>
                <a:off x="6813550" y="3992563"/>
                <a:ext cx="65088" cy="330200"/>
              </a:xfrm>
              <a:custGeom>
                <a:avLst/>
                <a:gdLst>
                  <a:gd name="T0" fmla="*/ 142 w 143"/>
                  <a:gd name="T1" fmla="*/ 712 h 712"/>
                  <a:gd name="T2" fmla="*/ 0 w 143"/>
                  <a:gd name="T3" fmla="*/ 712 h 712"/>
                  <a:gd name="T4" fmla="*/ 0 w 143"/>
                  <a:gd name="T5" fmla="*/ 712 h 712"/>
                  <a:gd name="T6" fmla="*/ 0 w 143"/>
                  <a:gd name="T7" fmla="*/ 0 h 712"/>
                  <a:gd name="T8" fmla="*/ 0 w 143"/>
                  <a:gd name="T9" fmla="*/ 0 h 712"/>
                  <a:gd name="T10" fmla="*/ 142 w 143"/>
                  <a:gd name="T11" fmla="*/ 0 h 712"/>
                  <a:gd name="T12" fmla="*/ 143 w 143"/>
                  <a:gd name="T13" fmla="*/ 0 h 712"/>
                  <a:gd name="T14" fmla="*/ 143 w 143"/>
                  <a:gd name="T15" fmla="*/ 712 h 712"/>
                  <a:gd name="T16" fmla="*/ 142 w 143"/>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712">
                    <a:moveTo>
                      <a:pt x="142" y="712"/>
                    </a:moveTo>
                    <a:cubicBezTo>
                      <a:pt x="0" y="712"/>
                      <a:pt x="0" y="712"/>
                      <a:pt x="0" y="712"/>
                    </a:cubicBezTo>
                    <a:cubicBezTo>
                      <a:pt x="0" y="712"/>
                      <a:pt x="0" y="712"/>
                      <a:pt x="0" y="712"/>
                    </a:cubicBezTo>
                    <a:cubicBezTo>
                      <a:pt x="0" y="0"/>
                      <a:pt x="0" y="0"/>
                      <a:pt x="0" y="0"/>
                    </a:cubicBezTo>
                    <a:cubicBezTo>
                      <a:pt x="0" y="0"/>
                      <a:pt x="0" y="0"/>
                      <a:pt x="0" y="0"/>
                    </a:cubicBezTo>
                    <a:cubicBezTo>
                      <a:pt x="142" y="0"/>
                      <a:pt x="142" y="0"/>
                      <a:pt x="142" y="0"/>
                    </a:cubicBezTo>
                    <a:cubicBezTo>
                      <a:pt x="142" y="0"/>
                      <a:pt x="143" y="0"/>
                      <a:pt x="143" y="0"/>
                    </a:cubicBezTo>
                    <a:cubicBezTo>
                      <a:pt x="143" y="712"/>
                      <a:pt x="143" y="712"/>
                      <a:pt x="143" y="712"/>
                    </a:cubicBezTo>
                    <a:cubicBezTo>
                      <a:pt x="143" y="712"/>
                      <a:pt x="142" y="712"/>
                      <a:pt x="142" y="7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9" name="Freeform 21">
                <a:extLst>
                  <a:ext uri="{FF2B5EF4-FFF2-40B4-BE49-F238E27FC236}">
                    <a16:creationId xmlns:a16="http://schemas.microsoft.com/office/drawing/2014/main" id="{C2FBF1BA-E1F5-4BA5-AD6A-0B28322F168E}"/>
                  </a:ext>
                </a:extLst>
              </p:cNvPr>
              <p:cNvSpPr>
                <a:spLocks/>
              </p:cNvSpPr>
              <p:nvPr/>
            </p:nvSpPr>
            <p:spPr bwMode="auto">
              <a:xfrm>
                <a:off x="6929438" y="3992563"/>
                <a:ext cx="65088" cy="330200"/>
              </a:xfrm>
              <a:custGeom>
                <a:avLst/>
                <a:gdLst>
                  <a:gd name="T0" fmla="*/ 143 w 143"/>
                  <a:gd name="T1" fmla="*/ 712 h 712"/>
                  <a:gd name="T2" fmla="*/ 1 w 143"/>
                  <a:gd name="T3" fmla="*/ 712 h 712"/>
                  <a:gd name="T4" fmla="*/ 0 w 143"/>
                  <a:gd name="T5" fmla="*/ 712 h 712"/>
                  <a:gd name="T6" fmla="*/ 0 w 143"/>
                  <a:gd name="T7" fmla="*/ 0 h 712"/>
                  <a:gd name="T8" fmla="*/ 1 w 143"/>
                  <a:gd name="T9" fmla="*/ 0 h 712"/>
                  <a:gd name="T10" fmla="*/ 143 w 143"/>
                  <a:gd name="T11" fmla="*/ 0 h 712"/>
                  <a:gd name="T12" fmla="*/ 143 w 143"/>
                  <a:gd name="T13" fmla="*/ 0 h 712"/>
                  <a:gd name="T14" fmla="*/ 143 w 143"/>
                  <a:gd name="T15" fmla="*/ 712 h 712"/>
                  <a:gd name="T16" fmla="*/ 143 w 143"/>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712">
                    <a:moveTo>
                      <a:pt x="143" y="712"/>
                    </a:moveTo>
                    <a:cubicBezTo>
                      <a:pt x="1" y="712"/>
                      <a:pt x="1" y="712"/>
                      <a:pt x="1" y="712"/>
                    </a:cubicBezTo>
                    <a:cubicBezTo>
                      <a:pt x="1" y="712"/>
                      <a:pt x="0" y="712"/>
                      <a:pt x="0" y="712"/>
                    </a:cubicBezTo>
                    <a:cubicBezTo>
                      <a:pt x="0" y="0"/>
                      <a:pt x="0" y="0"/>
                      <a:pt x="0" y="0"/>
                    </a:cubicBezTo>
                    <a:cubicBezTo>
                      <a:pt x="0" y="0"/>
                      <a:pt x="1" y="0"/>
                      <a:pt x="1" y="0"/>
                    </a:cubicBezTo>
                    <a:cubicBezTo>
                      <a:pt x="143" y="0"/>
                      <a:pt x="143" y="0"/>
                      <a:pt x="143" y="0"/>
                    </a:cubicBezTo>
                    <a:cubicBezTo>
                      <a:pt x="143" y="0"/>
                      <a:pt x="143" y="0"/>
                      <a:pt x="143" y="0"/>
                    </a:cubicBezTo>
                    <a:cubicBezTo>
                      <a:pt x="143" y="712"/>
                      <a:pt x="143" y="712"/>
                      <a:pt x="143" y="712"/>
                    </a:cubicBezTo>
                    <a:cubicBezTo>
                      <a:pt x="143" y="712"/>
                      <a:pt x="143" y="712"/>
                      <a:pt x="143" y="7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0" name="Freeform 22">
                <a:extLst>
                  <a:ext uri="{FF2B5EF4-FFF2-40B4-BE49-F238E27FC236}">
                    <a16:creationId xmlns:a16="http://schemas.microsoft.com/office/drawing/2014/main" id="{B0CE2972-E7B0-4975-BA63-0C4FDA50E85C}"/>
                  </a:ext>
                </a:extLst>
              </p:cNvPr>
              <p:cNvSpPr>
                <a:spLocks/>
              </p:cNvSpPr>
              <p:nvPr/>
            </p:nvSpPr>
            <p:spPr bwMode="auto">
              <a:xfrm>
                <a:off x="7045325" y="3992563"/>
                <a:ext cx="65088" cy="330200"/>
              </a:xfrm>
              <a:custGeom>
                <a:avLst/>
                <a:gdLst>
                  <a:gd name="T0" fmla="*/ 142 w 142"/>
                  <a:gd name="T1" fmla="*/ 712 h 712"/>
                  <a:gd name="T2" fmla="*/ 0 w 142"/>
                  <a:gd name="T3" fmla="*/ 712 h 712"/>
                  <a:gd name="T4" fmla="*/ 0 w 142"/>
                  <a:gd name="T5" fmla="*/ 712 h 712"/>
                  <a:gd name="T6" fmla="*/ 0 w 142"/>
                  <a:gd name="T7" fmla="*/ 0 h 712"/>
                  <a:gd name="T8" fmla="*/ 0 w 142"/>
                  <a:gd name="T9" fmla="*/ 0 h 712"/>
                  <a:gd name="T10" fmla="*/ 142 w 142"/>
                  <a:gd name="T11" fmla="*/ 0 h 712"/>
                  <a:gd name="T12" fmla="*/ 142 w 142"/>
                  <a:gd name="T13" fmla="*/ 0 h 712"/>
                  <a:gd name="T14" fmla="*/ 142 w 142"/>
                  <a:gd name="T15" fmla="*/ 712 h 712"/>
                  <a:gd name="T16" fmla="*/ 142 w 142"/>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712">
                    <a:moveTo>
                      <a:pt x="142" y="712"/>
                    </a:moveTo>
                    <a:cubicBezTo>
                      <a:pt x="0" y="712"/>
                      <a:pt x="0" y="712"/>
                      <a:pt x="0" y="712"/>
                    </a:cubicBezTo>
                    <a:cubicBezTo>
                      <a:pt x="0" y="712"/>
                      <a:pt x="0" y="712"/>
                      <a:pt x="0" y="712"/>
                    </a:cubicBezTo>
                    <a:cubicBezTo>
                      <a:pt x="0" y="0"/>
                      <a:pt x="0" y="0"/>
                      <a:pt x="0" y="0"/>
                    </a:cubicBezTo>
                    <a:cubicBezTo>
                      <a:pt x="0" y="0"/>
                      <a:pt x="0" y="0"/>
                      <a:pt x="0" y="0"/>
                    </a:cubicBezTo>
                    <a:cubicBezTo>
                      <a:pt x="142" y="0"/>
                      <a:pt x="142" y="0"/>
                      <a:pt x="142" y="0"/>
                    </a:cubicBezTo>
                    <a:cubicBezTo>
                      <a:pt x="142" y="0"/>
                      <a:pt x="142" y="0"/>
                      <a:pt x="142" y="0"/>
                    </a:cubicBezTo>
                    <a:cubicBezTo>
                      <a:pt x="142" y="712"/>
                      <a:pt x="142" y="712"/>
                      <a:pt x="142" y="712"/>
                    </a:cubicBezTo>
                    <a:cubicBezTo>
                      <a:pt x="142" y="712"/>
                      <a:pt x="142" y="712"/>
                      <a:pt x="142" y="7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1" name="Freeform 23">
                <a:extLst>
                  <a:ext uri="{FF2B5EF4-FFF2-40B4-BE49-F238E27FC236}">
                    <a16:creationId xmlns:a16="http://schemas.microsoft.com/office/drawing/2014/main" id="{A06F6CAD-4EAC-4EBF-B41A-4C34D7FD6FA7}"/>
                  </a:ext>
                </a:extLst>
              </p:cNvPr>
              <p:cNvSpPr>
                <a:spLocks/>
              </p:cNvSpPr>
              <p:nvPr/>
            </p:nvSpPr>
            <p:spPr bwMode="auto">
              <a:xfrm>
                <a:off x="7161213" y="3992563"/>
                <a:ext cx="65088" cy="330200"/>
              </a:xfrm>
              <a:custGeom>
                <a:avLst/>
                <a:gdLst>
                  <a:gd name="T0" fmla="*/ 143 w 143"/>
                  <a:gd name="T1" fmla="*/ 712 h 712"/>
                  <a:gd name="T2" fmla="*/ 1 w 143"/>
                  <a:gd name="T3" fmla="*/ 712 h 712"/>
                  <a:gd name="T4" fmla="*/ 0 w 143"/>
                  <a:gd name="T5" fmla="*/ 712 h 712"/>
                  <a:gd name="T6" fmla="*/ 0 w 143"/>
                  <a:gd name="T7" fmla="*/ 0 h 712"/>
                  <a:gd name="T8" fmla="*/ 1 w 143"/>
                  <a:gd name="T9" fmla="*/ 0 h 712"/>
                  <a:gd name="T10" fmla="*/ 143 w 143"/>
                  <a:gd name="T11" fmla="*/ 0 h 712"/>
                  <a:gd name="T12" fmla="*/ 143 w 143"/>
                  <a:gd name="T13" fmla="*/ 0 h 712"/>
                  <a:gd name="T14" fmla="*/ 143 w 143"/>
                  <a:gd name="T15" fmla="*/ 712 h 712"/>
                  <a:gd name="T16" fmla="*/ 143 w 143"/>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712">
                    <a:moveTo>
                      <a:pt x="143" y="712"/>
                    </a:moveTo>
                    <a:cubicBezTo>
                      <a:pt x="1" y="712"/>
                      <a:pt x="1" y="712"/>
                      <a:pt x="1" y="712"/>
                    </a:cubicBezTo>
                    <a:cubicBezTo>
                      <a:pt x="1" y="712"/>
                      <a:pt x="0" y="712"/>
                      <a:pt x="0" y="712"/>
                    </a:cubicBezTo>
                    <a:cubicBezTo>
                      <a:pt x="0" y="0"/>
                      <a:pt x="0" y="0"/>
                      <a:pt x="0" y="0"/>
                    </a:cubicBezTo>
                    <a:cubicBezTo>
                      <a:pt x="0" y="0"/>
                      <a:pt x="1" y="0"/>
                      <a:pt x="1" y="0"/>
                    </a:cubicBezTo>
                    <a:cubicBezTo>
                      <a:pt x="143" y="0"/>
                      <a:pt x="143" y="0"/>
                      <a:pt x="143" y="0"/>
                    </a:cubicBezTo>
                    <a:cubicBezTo>
                      <a:pt x="143" y="0"/>
                      <a:pt x="143" y="0"/>
                      <a:pt x="143" y="0"/>
                    </a:cubicBezTo>
                    <a:cubicBezTo>
                      <a:pt x="143" y="712"/>
                      <a:pt x="143" y="712"/>
                      <a:pt x="143" y="712"/>
                    </a:cubicBezTo>
                    <a:cubicBezTo>
                      <a:pt x="143" y="712"/>
                      <a:pt x="143" y="712"/>
                      <a:pt x="143" y="7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2" name="Freeform 24">
                <a:extLst>
                  <a:ext uri="{FF2B5EF4-FFF2-40B4-BE49-F238E27FC236}">
                    <a16:creationId xmlns:a16="http://schemas.microsoft.com/office/drawing/2014/main" id="{9F249EA3-784F-40F8-B190-DA845D6009E4}"/>
                  </a:ext>
                </a:extLst>
              </p:cNvPr>
              <p:cNvSpPr>
                <a:spLocks/>
              </p:cNvSpPr>
              <p:nvPr/>
            </p:nvSpPr>
            <p:spPr bwMode="auto">
              <a:xfrm>
                <a:off x="7277100" y="3992563"/>
                <a:ext cx="65088" cy="330200"/>
              </a:xfrm>
              <a:custGeom>
                <a:avLst/>
                <a:gdLst>
                  <a:gd name="T0" fmla="*/ 142 w 142"/>
                  <a:gd name="T1" fmla="*/ 712 h 712"/>
                  <a:gd name="T2" fmla="*/ 0 w 142"/>
                  <a:gd name="T3" fmla="*/ 712 h 712"/>
                  <a:gd name="T4" fmla="*/ 0 w 142"/>
                  <a:gd name="T5" fmla="*/ 712 h 712"/>
                  <a:gd name="T6" fmla="*/ 0 w 142"/>
                  <a:gd name="T7" fmla="*/ 0 h 712"/>
                  <a:gd name="T8" fmla="*/ 0 w 142"/>
                  <a:gd name="T9" fmla="*/ 0 h 712"/>
                  <a:gd name="T10" fmla="*/ 142 w 142"/>
                  <a:gd name="T11" fmla="*/ 0 h 712"/>
                  <a:gd name="T12" fmla="*/ 142 w 142"/>
                  <a:gd name="T13" fmla="*/ 0 h 712"/>
                  <a:gd name="T14" fmla="*/ 142 w 142"/>
                  <a:gd name="T15" fmla="*/ 712 h 712"/>
                  <a:gd name="T16" fmla="*/ 142 w 142"/>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712">
                    <a:moveTo>
                      <a:pt x="142" y="712"/>
                    </a:moveTo>
                    <a:cubicBezTo>
                      <a:pt x="0" y="712"/>
                      <a:pt x="0" y="712"/>
                      <a:pt x="0" y="712"/>
                    </a:cubicBezTo>
                    <a:cubicBezTo>
                      <a:pt x="0" y="712"/>
                      <a:pt x="0" y="712"/>
                      <a:pt x="0" y="712"/>
                    </a:cubicBezTo>
                    <a:cubicBezTo>
                      <a:pt x="0" y="0"/>
                      <a:pt x="0" y="0"/>
                      <a:pt x="0" y="0"/>
                    </a:cubicBezTo>
                    <a:cubicBezTo>
                      <a:pt x="0" y="0"/>
                      <a:pt x="0" y="0"/>
                      <a:pt x="0" y="0"/>
                    </a:cubicBezTo>
                    <a:cubicBezTo>
                      <a:pt x="142" y="0"/>
                      <a:pt x="142" y="0"/>
                      <a:pt x="142" y="0"/>
                    </a:cubicBezTo>
                    <a:cubicBezTo>
                      <a:pt x="142" y="0"/>
                      <a:pt x="142" y="0"/>
                      <a:pt x="142" y="0"/>
                    </a:cubicBezTo>
                    <a:cubicBezTo>
                      <a:pt x="142" y="712"/>
                      <a:pt x="142" y="712"/>
                      <a:pt x="142" y="712"/>
                    </a:cubicBezTo>
                    <a:cubicBezTo>
                      <a:pt x="142" y="712"/>
                      <a:pt x="142" y="712"/>
                      <a:pt x="142" y="7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3" name="Freeform 25">
                <a:extLst>
                  <a:ext uri="{FF2B5EF4-FFF2-40B4-BE49-F238E27FC236}">
                    <a16:creationId xmlns:a16="http://schemas.microsoft.com/office/drawing/2014/main" id="{8A264B32-B962-4101-BAAF-683325826105}"/>
                  </a:ext>
                </a:extLst>
              </p:cNvPr>
              <p:cNvSpPr>
                <a:spLocks/>
              </p:cNvSpPr>
              <p:nvPr/>
            </p:nvSpPr>
            <p:spPr bwMode="auto">
              <a:xfrm>
                <a:off x="6977063" y="4378326"/>
                <a:ext cx="66675" cy="109538"/>
              </a:xfrm>
              <a:custGeom>
                <a:avLst/>
                <a:gdLst>
                  <a:gd name="T0" fmla="*/ 143 w 143"/>
                  <a:gd name="T1" fmla="*/ 238 h 238"/>
                  <a:gd name="T2" fmla="*/ 1 w 143"/>
                  <a:gd name="T3" fmla="*/ 238 h 238"/>
                  <a:gd name="T4" fmla="*/ 0 w 143"/>
                  <a:gd name="T5" fmla="*/ 238 h 238"/>
                  <a:gd name="T6" fmla="*/ 0 w 143"/>
                  <a:gd name="T7" fmla="*/ 1 h 238"/>
                  <a:gd name="T8" fmla="*/ 1 w 143"/>
                  <a:gd name="T9" fmla="*/ 0 h 238"/>
                  <a:gd name="T10" fmla="*/ 143 w 143"/>
                  <a:gd name="T11" fmla="*/ 0 h 238"/>
                  <a:gd name="T12" fmla="*/ 143 w 143"/>
                  <a:gd name="T13" fmla="*/ 1 h 238"/>
                  <a:gd name="T14" fmla="*/ 143 w 143"/>
                  <a:gd name="T15" fmla="*/ 238 h 238"/>
                  <a:gd name="T16" fmla="*/ 143 w 143"/>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8">
                    <a:moveTo>
                      <a:pt x="143" y="238"/>
                    </a:moveTo>
                    <a:cubicBezTo>
                      <a:pt x="1" y="238"/>
                      <a:pt x="1" y="238"/>
                      <a:pt x="1" y="238"/>
                    </a:cubicBezTo>
                    <a:cubicBezTo>
                      <a:pt x="1" y="238"/>
                      <a:pt x="0" y="238"/>
                      <a:pt x="0" y="238"/>
                    </a:cubicBezTo>
                    <a:cubicBezTo>
                      <a:pt x="0" y="1"/>
                      <a:pt x="0" y="1"/>
                      <a:pt x="0" y="1"/>
                    </a:cubicBezTo>
                    <a:cubicBezTo>
                      <a:pt x="0" y="0"/>
                      <a:pt x="1" y="0"/>
                      <a:pt x="1" y="0"/>
                    </a:cubicBezTo>
                    <a:cubicBezTo>
                      <a:pt x="143" y="0"/>
                      <a:pt x="143" y="0"/>
                      <a:pt x="143" y="0"/>
                    </a:cubicBezTo>
                    <a:cubicBezTo>
                      <a:pt x="143" y="0"/>
                      <a:pt x="143" y="0"/>
                      <a:pt x="143" y="1"/>
                    </a:cubicBezTo>
                    <a:cubicBezTo>
                      <a:pt x="143" y="238"/>
                      <a:pt x="143" y="238"/>
                      <a:pt x="143" y="238"/>
                    </a:cubicBezTo>
                    <a:cubicBezTo>
                      <a:pt x="143" y="238"/>
                      <a:pt x="143" y="238"/>
                      <a:pt x="143"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4" name="Freeform 26">
                <a:extLst>
                  <a:ext uri="{FF2B5EF4-FFF2-40B4-BE49-F238E27FC236}">
                    <a16:creationId xmlns:a16="http://schemas.microsoft.com/office/drawing/2014/main" id="{39B9DDC1-4C81-452D-99DE-BBE6D955C916}"/>
                  </a:ext>
                </a:extLst>
              </p:cNvPr>
              <p:cNvSpPr>
                <a:spLocks/>
              </p:cNvSpPr>
              <p:nvPr/>
            </p:nvSpPr>
            <p:spPr bwMode="auto">
              <a:xfrm>
                <a:off x="7077075" y="4378326"/>
                <a:ext cx="65088" cy="109538"/>
              </a:xfrm>
              <a:custGeom>
                <a:avLst/>
                <a:gdLst>
                  <a:gd name="T0" fmla="*/ 142 w 142"/>
                  <a:gd name="T1" fmla="*/ 238 h 238"/>
                  <a:gd name="T2" fmla="*/ 0 w 142"/>
                  <a:gd name="T3" fmla="*/ 238 h 238"/>
                  <a:gd name="T4" fmla="*/ 0 w 142"/>
                  <a:gd name="T5" fmla="*/ 238 h 238"/>
                  <a:gd name="T6" fmla="*/ 0 w 142"/>
                  <a:gd name="T7" fmla="*/ 1 h 238"/>
                  <a:gd name="T8" fmla="*/ 0 w 142"/>
                  <a:gd name="T9" fmla="*/ 0 h 238"/>
                  <a:gd name="T10" fmla="*/ 142 w 142"/>
                  <a:gd name="T11" fmla="*/ 0 h 238"/>
                  <a:gd name="T12" fmla="*/ 142 w 142"/>
                  <a:gd name="T13" fmla="*/ 1 h 238"/>
                  <a:gd name="T14" fmla="*/ 142 w 142"/>
                  <a:gd name="T15" fmla="*/ 238 h 238"/>
                  <a:gd name="T16" fmla="*/ 142 w 142"/>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38">
                    <a:moveTo>
                      <a:pt x="142" y="238"/>
                    </a:moveTo>
                    <a:cubicBezTo>
                      <a:pt x="0" y="238"/>
                      <a:pt x="0" y="238"/>
                      <a:pt x="0" y="238"/>
                    </a:cubicBezTo>
                    <a:cubicBezTo>
                      <a:pt x="0" y="238"/>
                      <a:pt x="0" y="238"/>
                      <a:pt x="0" y="238"/>
                    </a:cubicBezTo>
                    <a:cubicBezTo>
                      <a:pt x="0" y="1"/>
                      <a:pt x="0" y="1"/>
                      <a:pt x="0" y="1"/>
                    </a:cubicBezTo>
                    <a:cubicBezTo>
                      <a:pt x="0" y="0"/>
                      <a:pt x="0" y="0"/>
                      <a:pt x="0" y="0"/>
                    </a:cubicBezTo>
                    <a:cubicBezTo>
                      <a:pt x="142" y="0"/>
                      <a:pt x="142" y="0"/>
                      <a:pt x="142" y="0"/>
                    </a:cubicBezTo>
                    <a:cubicBezTo>
                      <a:pt x="142" y="0"/>
                      <a:pt x="142" y="0"/>
                      <a:pt x="142" y="1"/>
                    </a:cubicBezTo>
                    <a:cubicBezTo>
                      <a:pt x="142" y="238"/>
                      <a:pt x="142" y="238"/>
                      <a:pt x="142" y="238"/>
                    </a:cubicBezTo>
                    <a:cubicBezTo>
                      <a:pt x="142" y="238"/>
                      <a:pt x="142" y="238"/>
                      <a:pt x="142"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5" name="Freeform 27">
                <a:extLst>
                  <a:ext uri="{FF2B5EF4-FFF2-40B4-BE49-F238E27FC236}">
                    <a16:creationId xmlns:a16="http://schemas.microsoft.com/office/drawing/2014/main" id="{0984D327-DD1B-4558-9D6D-7B6FFD57BF2D}"/>
                  </a:ext>
                </a:extLst>
              </p:cNvPr>
              <p:cNvSpPr>
                <a:spLocks/>
              </p:cNvSpPr>
              <p:nvPr/>
            </p:nvSpPr>
            <p:spPr bwMode="auto">
              <a:xfrm>
                <a:off x="7177088" y="4378326"/>
                <a:ext cx="65088" cy="109538"/>
              </a:xfrm>
              <a:custGeom>
                <a:avLst/>
                <a:gdLst>
                  <a:gd name="T0" fmla="*/ 143 w 143"/>
                  <a:gd name="T1" fmla="*/ 238 h 238"/>
                  <a:gd name="T2" fmla="*/ 1 w 143"/>
                  <a:gd name="T3" fmla="*/ 238 h 238"/>
                  <a:gd name="T4" fmla="*/ 0 w 143"/>
                  <a:gd name="T5" fmla="*/ 238 h 238"/>
                  <a:gd name="T6" fmla="*/ 0 w 143"/>
                  <a:gd name="T7" fmla="*/ 1 h 238"/>
                  <a:gd name="T8" fmla="*/ 1 w 143"/>
                  <a:gd name="T9" fmla="*/ 0 h 238"/>
                  <a:gd name="T10" fmla="*/ 143 w 143"/>
                  <a:gd name="T11" fmla="*/ 0 h 238"/>
                  <a:gd name="T12" fmla="*/ 143 w 143"/>
                  <a:gd name="T13" fmla="*/ 1 h 238"/>
                  <a:gd name="T14" fmla="*/ 143 w 143"/>
                  <a:gd name="T15" fmla="*/ 238 h 238"/>
                  <a:gd name="T16" fmla="*/ 143 w 143"/>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8">
                    <a:moveTo>
                      <a:pt x="143" y="238"/>
                    </a:moveTo>
                    <a:cubicBezTo>
                      <a:pt x="1" y="238"/>
                      <a:pt x="1" y="238"/>
                      <a:pt x="1" y="238"/>
                    </a:cubicBezTo>
                    <a:cubicBezTo>
                      <a:pt x="1" y="238"/>
                      <a:pt x="0" y="238"/>
                      <a:pt x="0" y="238"/>
                    </a:cubicBezTo>
                    <a:cubicBezTo>
                      <a:pt x="0" y="1"/>
                      <a:pt x="0" y="1"/>
                      <a:pt x="0" y="1"/>
                    </a:cubicBezTo>
                    <a:cubicBezTo>
                      <a:pt x="0" y="0"/>
                      <a:pt x="1" y="0"/>
                      <a:pt x="1" y="0"/>
                    </a:cubicBezTo>
                    <a:cubicBezTo>
                      <a:pt x="143" y="0"/>
                      <a:pt x="143" y="0"/>
                      <a:pt x="143" y="0"/>
                    </a:cubicBezTo>
                    <a:cubicBezTo>
                      <a:pt x="143" y="0"/>
                      <a:pt x="143" y="0"/>
                      <a:pt x="143" y="1"/>
                    </a:cubicBezTo>
                    <a:cubicBezTo>
                      <a:pt x="143" y="238"/>
                      <a:pt x="143" y="238"/>
                      <a:pt x="143" y="238"/>
                    </a:cubicBezTo>
                    <a:cubicBezTo>
                      <a:pt x="143" y="238"/>
                      <a:pt x="143" y="238"/>
                      <a:pt x="143"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6" name="Freeform 28">
                <a:extLst>
                  <a:ext uri="{FF2B5EF4-FFF2-40B4-BE49-F238E27FC236}">
                    <a16:creationId xmlns:a16="http://schemas.microsoft.com/office/drawing/2014/main" id="{7B06A03A-8EED-4722-B20E-AD19D2427296}"/>
                  </a:ext>
                </a:extLst>
              </p:cNvPr>
              <p:cNvSpPr>
                <a:spLocks/>
              </p:cNvSpPr>
              <p:nvPr/>
            </p:nvSpPr>
            <p:spPr bwMode="auto">
              <a:xfrm>
                <a:off x="7277100" y="4378326"/>
                <a:ext cx="65088" cy="109538"/>
              </a:xfrm>
              <a:custGeom>
                <a:avLst/>
                <a:gdLst>
                  <a:gd name="T0" fmla="*/ 142 w 142"/>
                  <a:gd name="T1" fmla="*/ 238 h 238"/>
                  <a:gd name="T2" fmla="*/ 0 w 142"/>
                  <a:gd name="T3" fmla="*/ 238 h 238"/>
                  <a:gd name="T4" fmla="*/ 0 w 142"/>
                  <a:gd name="T5" fmla="*/ 238 h 238"/>
                  <a:gd name="T6" fmla="*/ 0 w 142"/>
                  <a:gd name="T7" fmla="*/ 1 h 238"/>
                  <a:gd name="T8" fmla="*/ 0 w 142"/>
                  <a:gd name="T9" fmla="*/ 0 h 238"/>
                  <a:gd name="T10" fmla="*/ 142 w 142"/>
                  <a:gd name="T11" fmla="*/ 0 h 238"/>
                  <a:gd name="T12" fmla="*/ 142 w 142"/>
                  <a:gd name="T13" fmla="*/ 1 h 238"/>
                  <a:gd name="T14" fmla="*/ 142 w 142"/>
                  <a:gd name="T15" fmla="*/ 238 h 238"/>
                  <a:gd name="T16" fmla="*/ 142 w 142"/>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38">
                    <a:moveTo>
                      <a:pt x="142" y="238"/>
                    </a:moveTo>
                    <a:cubicBezTo>
                      <a:pt x="0" y="238"/>
                      <a:pt x="0" y="238"/>
                      <a:pt x="0" y="238"/>
                    </a:cubicBezTo>
                    <a:cubicBezTo>
                      <a:pt x="0" y="238"/>
                      <a:pt x="0" y="238"/>
                      <a:pt x="0" y="238"/>
                    </a:cubicBezTo>
                    <a:cubicBezTo>
                      <a:pt x="0" y="1"/>
                      <a:pt x="0" y="1"/>
                      <a:pt x="0" y="1"/>
                    </a:cubicBezTo>
                    <a:cubicBezTo>
                      <a:pt x="0" y="0"/>
                      <a:pt x="0" y="0"/>
                      <a:pt x="0" y="0"/>
                    </a:cubicBezTo>
                    <a:cubicBezTo>
                      <a:pt x="142" y="0"/>
                      <a:pt x="142" y="0"/>
                      <a:pt x="142" y="0"/>
                    </a:cubicBezTo>
                    <a:cubicBezTo>
                      <a:pt x="142" y="0"/>
                      <a:pt x="142" y="0"/>
                      <a:pt x="142" y="1"/>
                    </a:cubicBezTo>
                    <a:cubicBezTo>
                      <a:pt x="142" y="238"/>
                      <a:pt x="142" y="238"/>
                      <a:pt x="142" y="238"/>
                    </a:cubicBezTo>
                    <a:cubicBezTo>
                      <a:pt x="142" y="238"/>
                      <a:pt x="142" y="238"/>
                      <a:pt x="142"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795" name="Gruppieren 794">
              <a:extLst>
                <a:ext uri="{FF2B5EF4-FFF2-40B4-BE49-F238E27FC236}">
                  <a16:creationId xmlns:a16="http://schemas.microsoft.com/office/drawing/2014/main" id="{8ADE2837-A026-4328-A4D7-93F963594522}"/>
                </a:ext>
              </a:extLst>
            </p:cNvPr>
            <p:cNvGrpSpPr/>
            <p:nvPr/>
          </p:nvGrpSpPr>
          <p:grpSpPr>
            <a:xfrm>
              <a:off x="10272315" y="3541713"/>
              <a:ext cx="373063" cy="1249363"/>
              <a:chOff x="10482263" y="3541713"/>
              <a:chExt cx="373063" cy="1249363"/>
            </a:xfrm>
            <a:solidFill>
              <a:schemeClr val="bg1"/>
            </a:solidFill>
          </p:grpSpPr>
          <p:sp>
            <p:nvSpPr>
              <p:cNvPr id="695" name="Freeform 107">
                <a:extLst>
                  <a:ext uri="{FF2B5EF4-FFF2-40B4-BE49-F238E27FC236}">
                    <a16:creationId xmlns:a16="http://schemas.microsoft.com/office/drawing/2014/main" id="{63DE28BB-4A67-4F04-9426-41CCA61C4EAE}"/>
                  </a:ext>
                </a:extLst>
              </p:cNvPr>
              <p:cNvSpPr>
                <a:spLocks noEditPoints="1"/>
              </p:cNvSpPr>
              <p:nvPr/>
            </p:nvSpPr>
            <p:spPr bwMode="auto">
              <a:xfrm>
                <a:off x="10482263" y="3541713"/>
                <a:ext cx="373063" cy="200025"/>
              </a:xfrm>
              <a:custGeom>
                <a:avLst/>
                <a:gdLst>
                  <a:gd name="T0" fmla="*/ 809 w 809"/>
                  <a:gd name="T1" fmla="*/ 431 h 431"/>
                  <a:gd name="T2" fmla="*/ 54 w 809"/>
                  <a:gd name="T3" fmla="*/ 56 h 431"/>
                  <a:gd name="T4" fmla="*/ 135 w 809"/>
                  <a:gd name="T5" fmla="*/ 56 h 431"/>
                  <a:gd name="T6" fmla="*/ 61 w 809"/>
                  <a:gd name="T7" fmla="*/ 77 h 431"/>
                  <a:gd name="T8" fmla="*/ 81 w 809"/>
                  <a:gd name="T9" fmla="*/ 258 h 431"/>
                  <a:gd name="T10" fmla="*/ 54 w 809"/>
                  <a:gd name="T11" fmla="*/ 258 h 431"/>
                  <a:gd name="T12" fmla="*/ 74 w 809"/>
                  <a:gd name="T13" fmla="*/ 157 h 431"/>
                  <a:gd name="T14" fmla="*/ 148 w 809"/>
                  <a:gd name="T15" fmla="*/ 258 h 431"/>
                  <a:gd name="T16" fmla="*/ 121 w 809"/>
                  <a:gd name="T17" fmla="*/ 258 h 431"/>
                  <a:gd name="T18" fmla="*/ 141 w 809"/>
                  <a:gd name="T19" fmla="*/ 157 h 431"/>
                  <a:gd name="T20" fmla="*/ 182 w 809"/>
                  <a:gd name="T21" fmla="*/ 90 h 431"/>
                  <a:gd name="T22" fmla="*/ 276 w 809"/>
                  <a:gd name="T23" fmla="*/ 50 h 431"/>
                  <a:gd name="T24" fmla="*/ 276 w 809"/>
                  <a:gd name="T25" fmla="*/ 103 h 431"/>
                  <a:gd name="T26" fmla="*/ 299 w 809"/>
                  <a:gd name="T27" fmla="*/ 386 h 431"/>
                  <a:gd name="T28" fmla="*/ 272 w 809"/>
                  <a:gd name="T29" fmla="*/ 386 h 431"/>
                  <a:gd name="T30" fmla="*/ 292 w 809"/>
                  <a:gd name="T31" fmla="*/ 339 h 431"/>
                  <a:gd name="T32" fmla="*/ 326 w 809"/>
                  <a:gd name="T33" fmla="*/ 258 h 431"/>
                  <a:gd name="T34" fmla="*/ 245 w 809"/>
                  <a:gd name="T35" fmla="*/ 258 h 431"/>
                  <a:gd name="T36" fmla="*/ 319 w 809"/>
                  <a:gd name="T37" fmla="*/ 238 h 431"/>
                  <a:gd name="T38" fmla="*/ 337 w 809"/>
                  <a:gd name="T39" fmla="*/ 90 h 431"/>
                  <a:gd name="T40" fmla="*/ 431 w 809"/>
                  <a:gd name="T41" fmla="*/ 50 h 431"/>
                  <a:gd name="T42" fmla="*/ 431 w 809"/>
                  <a:gd name="T43" fmla="*/ 103 h 431"/>
                  <a:gd name="T44" fmla="*/ 442 w 809"/>
                  <a:gd name="T45" fmla="*/ 386 h 431"/>
                  <a:gd name="T46" fmla="*/ 415 w 809"/>
                  <a:gd name="T47" fmla="*/ 386 h 431"/>
                  <a:gd name="T48" fmla="*/ 435 w 809"/>
                  <a:gd name="T49" fmla="*/ 339 h 431"/>
                  <a:gd name="T50" fmla="*/ 469 w 809"/>
                  <a:gd name="T51" fmla="*/ 258 h 431"/>
                  <a:gd name="T52" fmla="*/ 388 w 809"/>
                  <a:gd name="T53" fmla="*/ 258 h 431"/>
                  <a:gd name="T54" fmla="*/ 462 w 809"/>
                  <a:gd name="T55" fmla="*/ 238 h 431"/>
                  <a:gd name="T56" fmla="*/ 492 w 809"/>
                  <a:gd name="T57" fmla="*/ 90 h 431"/>
                  <a:gd name="T58" fmla="*/ 586 w 809"/>
                  <a:gd name="T59" fmla="*/ 50 h 431"/>
                  <a:gd name="T60" fmla="*/ 586 w 809"/>
                  <a:gd name="T61" fmla="*/ 103 h 431"/>
                  <a:gd name="T62" fmla="*/ 585 w 809"/>
                  <a:gd name="T63" fmla="*/ 386 h 431"/>
                  <a:gd name="T64" fmla="*/ 558 w 809"/>
                  <a:gd name="T65" fmla="*/ 386 h 431"/>
                  <a:gd name="T66" fmla="*/ 578 w 809"/>
                  <a:gd name="T67" fmla="*/ 339 h 431"/>
                  <a:gd name="T68" fmla="*/ 612 w 809"/>
                  <a:gd name="T69" fmla="*/ 258 h 431"/>
                  <a:gd name="T70" fmla="*/ 531 w 809"/>
                  <a:gd name="T71" fmla="*/ 258 h 431"/>
                  <a:gd name="T72" fmla="*/ 605 w 809"/>
                  <a:gd name="T73" fmla="*/ 238 h 431"/>
                  <a:gd name="T74" fmla="*/ 728 w 809"/>
                  <a:gd name="T75" fmla="*/ 386 h 431"/>
                  <a:gd name="T76" fmla="*/ 701 w 809"/>
                  <a:gd name="T77" fmla="*/ 386 h 431"/>
                  <a:gd name="T78" fmla="*/ 721 w 809"/>
                  <a:gd name="T79" fmla="*/ 339 h 431"/>
                  <a:gd name="T80" fmla="*/ 755 w 809"/>
                  <a:gd name="T81" fmla="*/ 258 h 431"/>
                  <a:gd name="T82" fmla="*/ 674 w 809"/>
                  <a:gd name="T83" fmla="*/ 258 h 431"/>
                  <a:gd name="T84" fmla="*/ 748 w 809"/>
                  <a:gd name="T85" fmla="*/ 238 h 431"/>
                  <a:gd name="T86" fmla="*/ 755 w 809"/>
                  <a:gd name="T87" fmla="*/ 90 h 431"/>
                  <a:gd name="T88" fmla="*/ 647 w 809"/>
                  <a:gd name="T89" fmla="*/ 90 h 431"/>
                  <a:gd name="T90" fmla="*/ 741 w 809"/>
                  <a:gd name="T91" fmla="*/ 5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9" h="431">
                    <a:moveTo>
                      <a:pt x="0" y="0"/>
                    </a:moveTo>
                    <a:cubicBezTo>
                      <a:pt x="0" y="431"/>
                      <a:pt x="0" y="431"/>
                      <a:pt x="0" y="431"/>
                    </a:cubicBezTo>
                    <a:cubicBezTo>
                      <a:pt x="809" y="431"/>
                      <a:pt x="809" y="431"/>
                      <a:pt x="809" y="431"/>
                    </a:cubicBezTo>
                    <a:cubicBezTo>
                      <a:pt x="809" y="0"/>
                      <a:pt x="809" y="0"/>
                      <a:pt x="809" y="0"/>
                    </a:cubicBezTo>
                    <a:lnTo>
                      <a:pt x="0" y="0"/>
                    </a:lnTo>
                    <a:close/>
                    <a:moveTo>
                      <a:pt x="54" y="56"/>
                    </a:moveTo>
                    <a:cubicBezTo>
                      <a:pt x="54" y="53"/>
                      <a:pt x="57" y="50"/>
                      <a:pt x="61" y="50"/>
                    </a:cubicBezTo>
                    <a:cubicBezTo>
                      <a:pt x="128" y="50"/>
                      <a:pt x="128" y="50"/>
                      <a:pt x="128" y="50"/>
                    </a:cubicBezTo>
                    <a:cubicBezTo>
                      <a:pt x="132" y="50"/>
                      <a:pt x="135" y="53"/>
                      <a:pt x="135" y="56"/>
                    </a:cubicBezTo>
                    <a:cubicBezTo>
                      <a:pt x="135" y="70"/>
                      <a:pt x="135" y="70"/>
                      <a:pt x="135" y="70"/>
                    </a:cubicBezTo>
                    <a:cubicBezTo>
                      <a:pt x="135" y="74"/>
                      <a:pt x="132" y="77"/>
                      <a:pt x="128" y="77"/>
                    </a:cubicBezTo>
                    <a:cubicBezTo>
                      <a:pt x="61" y="77"/>
                      <a:pt x="61" y="77"/>
                      <a:pt x="61" y="77"/>
                    </a:cubicBezTo>
                    <a:cubicBezTo>
                      <a:pt x="57" y="77"/>
                      <a:pt x="54" y="74"/>
                      <a:pt x="54" y="70"/>
                    </a:cubicBezTo>
                    <a:lnTo>
                      <a:pt x="54" y="56"/>
                    </a:lnTo>
                    <a:close/>
                    <a:moveTo>
                      <a:pt x="81" y="258"/>
                    </a:moveTo>
                    <a:cubicBezTo>
                      <a:pt x="81" y="262"/>
                      <a:pt x="78" y="265"/>
                      <a:pt x="74" y="265"/>
                    </a:cubicBezTo>
                    <a:cubicBezTo>
                      <a:pt x="61" y="265"/>
                      <a:pt x="61" y="265"/>
                      <a:pt x="61" y="265"/>
                    </a:cubicBezTo>
                    <a:cubicBezTo>
                      <a:pt x="57" y="265"/>
                      <a:pt x="54" y="262"/>
                      <a:pt x="54" y="258"/>
                    </a:cubicBezTo>
                    <a:cubicBezTo>
                      <a:pt x="54" y="164"/>
                      <a:pt x="54" y="164"/>
                      <a:pt x="54" y="164"/>
                    </a:cubicBezTo>
                    <a:cubicBezTo>
                      <a:pt x="54" y="160"/>
                      <a:pt x="57" y="157"/>
                      <a:pt x="61" y="157"/>
                    </a:cubicBezTo>
                    <a:cubicBezTo>
                      <a:pt x="74" y="157"/>
                      <a:pt x="74" y="157"/>
                      <a:pt x="74" y="157"/>
                    </a:cubicBezTo>
                    <a:cubicBezTo>
                      <a:pt x="78" y="157"/>
                      <a:pt x="81" y="160"/>
                      <a:pt x="81" y="164"/>
                    </a:cubicBezTo>
                    <a:lnTo>
                      <a:pt x="81" y="258"/>
                    </a:lnTo>
                    <a:close/>
                    <a:moveTo>
                      <a:pt x="148" y="258"/>
                    </a:moveTo>
                    <a:cubicBezTo>
                      <a:pt x="148" y="262"/>
                      <a:pt x="145" y="265"/>
                      <a:pt x="141" y="265"/>
                    </a:cubicBezTo>
                    <a:cubicBezTo>
                      <a:pt x="128" y="265"/>
                      <a:pt x="128" y="265"/>
                      <a:pt x="128" y="265"/>
                    </a:cubicBezTo>
                    <a:cubicBezTo>
                      <a:pt x="124" y="265"/>
                      <a:pt x="121" y="262"/>
                      <a:pt x="121" y="258"/>
                    </a:cubicBezTo>
                    <a:cubicBezTo>
                      <a:pt x="121" y="164"/>
                      <a:pt x="121" y="164"/>
                      <a:pt x="121" y="164"/>
                    </a:cubicBezTo>
                    <a:cubicBezTo>
                      <a:pt x="121" y="160"/>
                      <a:pt x="124" y="157"/>
                      <a:pt x="128" y="157"/>
                    </a:cubicBezTo>
                    <a:cubicBezTo>
                      <a:pt x="141" y="157"/>
                      <a:pt x="141" y="157"/>
                      <a:pt x="141" y="157"/>
                    </a:cubicBezTo>
                    <a:cubicBezTo>
                      <a:pt x="145" y="157"/>
                      <a:pt x="148" y="160"/>
                      <a:pt x="148" y="164"/>
                    </a:cubicBezTo>
                    <a:lnTo>
                      <a:pt x="148" y="258"/>
                    </a:lnTo>
                    <a:close/>
                    <a:moveTo>
                      <a:pt x="182" y="90"/>
                    </a:moveTo>
                    <a:cubicBezTo>
                      <a:pt x="182" y="63"/>
                      <a:pt x="182" y="63"/>
                      <a:pt x="182" y="63"/>
                    </a:cubicBezTo>
                    <a:cubicBezTo>
                      <a:pt x="182" y="56"/>
                      <a:pt x="188" y="50"/>
                      <a:pt x="195" y="50"/>
                    </a:cubicBezTo>
                    <a:cubicBezTo>
                      <a:pt x="276" y="50"/>
                      <a:pt x="276" y="50"/>
                      <a:pt x="276" y="50"/>
                    </a:cubicBezTo>
                    <a:cubicBezTo>
                      <a:pt x="284" y="50"/>
                      <a:pt x="290" y="56"/>
                      <a:pt x="290" y="63"/>
                    </a:cubicBezTo>
                    <a:cubicBezTo>
                      <a:pt x="290" y="90"/>
                      <a:pt x="290" y="90"/>
                      <a:pt x="290" y="90"/>
                    </a:cubicBezTo>
                    <a:cubicBezTo>
                      <a:pt x="290" y="97"/>
                      <a:pt x="284" y="103"/>
                      <a:pt x="276" y="103"/>
                    </a:cubicBezTo>
                    <a:cubicBezTo>
                      <a:pt x="195" y="103"/>
                      <a:pt x="195" y="103"/>
                      <a:pt x="195" y="103"/>
                    </a:cubicBezTo>
                    <a:cubicBezTo>
                      <a:pt x="188" y="103"/>
                      <a:pt x="182" y="97"/>
                      <a:pt x="182" y="90"/>
                    </a:cubicBezTo>
                    <a:close/>
                    <a:moveTo>
                      <a:pt x="299" y="386"/>
                    </a:moveTo>
                    <a:cubicBezTo>
                      <a:pt x="299" y="390"/>
                      <a:pt x="296" y="393"/>
                      <a:pt x="292" y="393"/>
                    </a:cubicBezTo>
                    <a:cubicBezTo>
                      <a:pt x="279" y="393"/>
                      <a:pt x="279" y="393"/>
                      <a:pt x="279" y="393"/>
                    </a:cubicBezTo>
                    <a:cubicBezTo>
                      <a:pt x="275" y="393"/>
                      <a:pt x="272" y="390"/>
                      <a:pt x="272" y="386"/>
                    </a:cubicBezTo>
                    <a:cubicBezTo>
                      <a:pt x="272" y="346"/>
                      <a:pt x="272" y="346"/>
                      <a:pt x="272" y="346"/>
                    </a:cubicBezTo>
                    <a:cubicBezTo>
                      <a:pt x="272" y="342"/>
                      <a:pt x="275" y="339"/>
                      <a:pt x="279" y="339"/>
                    </a:cubicBezTo>
                    <a:cubicBezTo>
                      <a:pt x="292" y="339"/>
                      <a:pt x="292" y="339"/>
                      <a:pt x="292" y="339"/>
                    </a:cubicBezTo>
                    <a:cubicBezTo>
                      <a:pt x="296" y="339"/>
                      <a:pt x="299" y="342"/>
                      <a:pt x="299" y="346"/>
                    </a:cubicBezTo>
                    <a:lnTo>
                      <a:pt x="299" y="386"/>
                    </a:lnTo>
                    <a:close/>
                    <a:moveTo>
                      <a:pt x="326" y="258"/>
                    </a:moveTo>
                    <a:cubicBezTo>
                      <a:pt x="326" y="262"/>
                      <a:pt x="323" y="265"/>
                      <a:pt x="319" y="265"/>
                    </a:cubicBezTo>
                    <a:cubicBezTo>
                      <a:pt x="252" y="265"/>
                      <a:pt x="252" y="265"/>
                      <a:pt x="252" y="265"/>
                    </a:cubicBezTo>
                    <a:cubicBezTo>
                      <a:pt x="248" y="265"/>
                      <a:pt x="245" y="262"/>
                      <a:pt x="245" y="258"/>
                    </a:cubicBezTo>
                    <a:cubicBezTo>
                      <a:pt x="245" y="245"/>
                      <a:pt x="245" y="245"/>
                      <a:pt x="245" y="245"/>
                    </a:cubicBezTo>
                    <a:cubicBezTo>
                      <a:pt x="245" y="241"/>
                      <a:pt x="248" y="238"/>
                      <a:pt x="252" y="238"/>
                    </a:cubicBezTo>
                    <a:cubicBezTo>
                      <a:pt x="319" y="238"/>
                      <a:pt x="319" y="238"/>
                      <a:pt x="319" y="238"/>
                    </a:cubicBezTo>
                    <a:cubicBezTo>
                      <a:pt x="323" y="238"/>
                      <a:pt x="326" y="241"/>
                      <a:pt x="326" y="245"/>
                    </a:cubicBezTo>
                    <a:lnTo>
                      <a:pt x="326" y="258"/>
                    </a:lnTo>
                    <a:close/>
                    <a:moveTo>
                      <a:pt x="337" y="90"/>
                    </a:moveTo>
                    <a:cubicBezTo>
                      <a:pt x="337" y="63"/>
                      <a:pt x="337" y="63"/>
                      <a:pt x="337" y="63"/>
                    </a:cubicBezTo>
                    <a:cubicBezTo>
                      <a:pt x="337" y="56"/>
                      <a:pt x="343" y="50"/>
                      <a:pt x="350" y="50"/>
                    </a:cubicBezTo>
                    <a:cubicBezTo>
                      <a:pt x="431" y="50"/>
                      <a:pt x="431" y="50"/>
                      <a:pt x="431" y="50"/>
                    </a:cubicBezTo>
                    <a:cubicBezTo>
                      <a:pt x="439" y="50"/>
                      <a:pt x="445" y="56"/>
                      <a:pt x="445" y="63"/>
                    </a:cubicBezTo>
                    <a:cubicBezTo>
                      <a:pt x="445" y="90"/>
                      <a:pt x="445" y="90"/>
                      <a:pt x="445" y="90"/>
                    </a:cubicBezTo>
                    <a:cubicBezTo>
                      <a:pt x="445" y="97"/>
                      <a:pt x="439" y="103"/>
                      <a:pt x="431" y="103"/>
                    </a:cubicBezTo>
                    <a:cubicBezTo>
                      <a:pt x="350" y="103"/>
                      <a:pt x="350" y="103"/>
                      <a:pt x="350" y="103"/>
                    </a:cubicBezTo>
                    <a:cubicBezTo>
                      <a:pt x="343" y="103"/>
                      <a:pt x="337" y="97"/>
                      <a:pt x="337" y="90"/>
                    </a:cubicBezTo>
                    <a:close/>
                    <a:moveTo>
                      <a:pt x="442" y="386"/>
                    </a:moveTo>
                    <a:cubicBezTo>
                      <a:pt x="442" y="390"/>
                      <a:pt x="439" y="393"/>
                      <a:pt x="435" y="393"/>
                    </a:cubicBezTo>
                    <a:cubicBezTo>
                      <a:pt x="422" y="393"/>
                      <a:pt x="422" y="393"/>
                      <a:pt x="422" y="393"/>
                    </a:cubicBezTo>
                    <a:cubicBezTo>
                      <a:pt x="418" y="393"/>
                      <a:pt x="415" y="390"/>
                      <a:pt x="415" y="386"/>
                    </a:cubicBezTo>
                    <a:cubicBezTo>
                      <a:pt x="415" y="346"/>
                      <a:pt x="415" y="346"/>
                      <a:pt x="415" y="346"/>
                    </a:cubicBezTo>
                    <a:cubicBezTo>
                      <a:pt x="415" y="342"/>
                      <a:pt x="418" y="339"/>
                      <a:pt x="422" y="339"/>
                    </a:cubicBezTo>
                    <a:cubicBezTo>
                      <a:pt x="435" y="339"/>
                      <a:pt x="435" y="339"/>
                      <a:pt x="435" y="339"/>
                    </a:cubicBezTo>
                    <a:cubicBezTo>
                      <a:pt x="439" y="339"/>
                      <a:pt x="442" y="342"/>
                      <a:pt x="442" y="346"/>
                    </a:cubicBezTo>
                    <a:lnTo>
                      <a:pt x="442" y="386"/>
                    </a:lnTo>
                    <a:close/>
                    <a:moveTo>
                      <a:pt x="469" y="258"/>
                    </a:moveTo>
                    <a:cubicBezTo>
                      <a:pt x="469" y="262"/>
                      <a:pt x="466" y="265"/>
                      <a:pt x="462" y="265"/>
                    </a:cubicBezTo>
                    <a:cubicBezTo>
                      <a:pt x="395" y="265"/>
                      <a:pt x="395" y="265"/>
                      <a:pt x="395" y="265"/>
                    </a:cubicBezTo>
                    <a:cubicBezTo>
                      <a:pt x="391" y="265"/>
                      <a:pt x="388" y="262"/>
                      <a:pt x="388" y="258"/>
                    </a:cubicBezTo>
                    <a:cubicBezTo>
                      <a:pt x="388" y="245"/>
                      <a:pt x="388" y="245"/>
                      <a:pt x="388" y="245"/>
                    </a:cubicBezTo>
                    <a:cubicBezTo>
                      <a:pt x="388" y="241"/>
                      <a:pt x="391" y="238"/>
                      <a:pt x="395" y="238"/>
                    </a:cubicBezTo>
                    <a:cubicBezTo>
                      <a:pt x="462" y="238"/>
                      <a:pt x="462" y="238"/>
                      <a:pt x="462" y="238"/>
                    </a:cubicBezTo>
                    <a:cubicBezTo>
                      <a:pt x="466" y="238"/>
                      <a:pt x="469" y="241"/>
                      <a:pt x="469" y="245"/>
                    </a:cubicBezTo>
                    <a:lnTo>
                      <a:pt x="469" y="258"/>
                    </a:lnTo>
                    <a:close/>
                    <a:moveTo>
                      <a:pt x="492" y="90"/>
                    </a:moveTo>
                    <a:cubicBezTo>
                      <a:pt x="492" y="63"/>
                      <a:pt x="492" y="63"/>
                      <a:pt x="492" y="63"/>
                    </a:cubicBezTo>
                    <a:cubicBezTo>
                      <a:pt x="492" y="56"/>
                      <a:pt x="498" y="50"/>
                      <a:pt x="505" y="50"/>
                    </a:cubicBezTo>
                    <a:cubicBezTo>
                      <a:pt x="586" y="50"/>
                      <a:pt x="586" y="50"/>
                      <a:pt x="586" y="50"/>
                    </a:cubicBezTo>
                    <a:cubicBezTo>
                      <a:pt x="594" y="50"/>
                      <a:pt x="600" y="56"/>
                      <a:pt x="600" y="63"/>
                    </a:cubicBezTo>
                    <a:cubicBezTo>
                      <a:pt x="600" y="90"/>
                      <a:pt x="600" y="90"/>
                      <a:pt x="600" y="90"/>
                    </a:cubicBezTo>
                    <a:cubicBezTo>
                      <a:pt x="600" y="97"/>
                      <a:pt x="594" y="103"/>
                      <a:pt x="586" y="103"/>
                    </a:cubicBezTo>
                    <a:cubicBezTo>
                      <a:pt x="505" y="103"/>
                      <a:pt x="505" y="103"/>
                      <a:pt x="505" y="103"/>
                    </a:cubicBezTo>
                    <a:cubicBezTo>
                      <a:pt x="498" y="103"/>
                      <a:pt x="492" y="97"/>
                      <a:pt x="492" y="90"/>
                    </a:cubicBezTo>
                    <a:close/>
                    <a:moveTo>
                      <a:pt x="585" y="386"/>
                    </a:moveTo>
                    <a:cubicBezTo>
                      <a:pt x="585" y="390"/>
                      <a:pt x="582" y="393"/>
                      <a:pt x="578" y="393"/>
                    </a:cubicBezTo>
                    <a:cubicBezTo>
                      <a:pt x="564" y="393"/>
                      <a:pt x="564" y="393"/>
                      <a:pt x="564" y="393"/>
                    </a:cubicBezTo>
                    <a:cubicBezTo>
                      <a:pt x="561" y="393"/>
                      <a:pt x="558" y="390"/>
                      <a:pt x="558" y="386"/>
                    </a:cubicBezTo>
                    <a:cubicBezTo>
                      <a:pt x="558" y="346"/>
                      <a:pt x="558" y="346"/>
                      <a:pt x="558" y="346"/>
                    </a:cubicBezTo>
                    <a:cubicBezTo>
                      <a:pt x="558" y="342"/>
                      <a:pt x="561" y="339"/>
                      <a:pt x="564" y="339"/>
                    </a:cubicBezTo>
                    <a:cubicBezTo>
                      <a:pt x="578" y="339"/>
                      <a:pt x="578" y="339"/>
                      <a:pt x="578" y="339"/>
                    </a:cubicBezTo>
                    <a:cubicBezTo>
                      <a:pt x="582" y="339"/>
                      <a:pt x="585" y="342"/>
                      <a:pt x="585" y="346"/>
                    </a:cubicBezTo>
                    <a:lnTo>
                      <a:pt x="585" y="386"/>
                    </a:lnTo>
                    <a:close/>
                    <a:moveTo>
                      <a:pt x="612" y="258"/>
                    </a:moveTo>
                    <a:cubicBezTo>
                      <a:pt x="612" y="262"/>
                      <a:pt x="609" y="265"/>
                      <a:pt x="605" y="265"/>
                    </a:cubicBezTo>
                    <a:cubicBezTo>
                      <a:pt x="538" y="265"/>
                      <a:pt x="538" y="265"/>
                      <a:pt x="538" y="265"/>
                    </a:cubicBezTo>
                    <a:cubicBezTo>
                      <a:pt x="534" y="265"/>
                      <a:pt x="531" y="262"/>
                      <a:pt x="531" y="258"/>
                    </a:cubicBezTo>
                    <a:cubicBezTo>
                      <a:pt x="531" y="245"/>
                      <a:pt x="531" y="245"/>
                      <a:pt x="531" y="245"/>
                    </a:cubicBezTo>
                    <a:cubicBezTo>
                      <a:pt x="531" y="241"/>
                      <a:pt x="534" y="238"/>
                      <a:pt x="538" y="238"/>
                    </a:cubicBezTo>
                    <a:cubicBezTo>
                      <a:pt x="605" y="238"/>
                      <a:pt x="605" y="238"/>
                      <a:pt x="605" y="238"/>
                    </a:cubicBezTo>
                    <a:cubicBezTo>
                      <a:pt x="609" y="238"/>
                      <a:pt x="612" y="241"/>
                      <a:pt x="612" y="245"/>
                    </a:cubicBezTo>
                    <a:lnTo>
                      <a:pt x="612" y="258"/>
                    </a:lnTo>
                    <a:close/>
                    <a:moveTo>
                      <a:pt x="728" y="386"/>
                    </a:moveTo>
                    <a:cubicBezTo>
                      <a:pt x="728" y="390"/>
                      <a:pt x="725" y="393"/>
                      <a:pt x="721" y="393"/>
                    </a:cubicBezTo>
                    <a:cubicBezTo>
                      <a:pt x="707" y="393"/>
                      <a:pt x="707" y="393"/>
                      <a:pt x="707" y="393"/>
                    </a:cubicBezTo>
                    <a:cubicBezTo>
                      <a:pt x="704" y="393"/>
                      <a:pt x="701" y="390"/>
                      <a:pt x="701" y="386"/>
                    </a:cubicBezTo>
                    <a:cubicBezTo>
                      <a:pt x="701" y="346"/>
                      <a:pt x="701" y="346"/>
                      <a:pt x="701" y="346"/>
                    </a:cubicBezTo>
                    <a:cubicBezTo>
                      <a:pt x="701" y="342"/>
                      <a:pt x="704" y="339"/>
                      <a:pt x="707" y="339"/>
                    </a:cubicBezTo>
                    <a:cubicBezTo>
                      <a:pt x="721" y="339"/>
                      <a:pt x="721" y="339"/>
                      <a:pt x="721" y="339"/>
                    </a:cubicBezTo>
                    <a:cubicBezTo>
                      <a:pt x="725" y="339"/>
                      <a:pt x="728" y="342"/>
                      <a:pt x="728" y="346"/>
                    </a:cubicBezTo>
                    <a:lnTo>
                      <a:pt x="728" y="386"/>
                    </a:lnTo>
                    <a:close/>
                    <a:moveTo>
                      <a:pt x="755" y="258"/>
                    </a:moveTo>
                    <a:cubicBezTo>
                      <a:pt x="755" y="262"/>
                      <a:pt x="752" y="265"/>
                      <a:pt x="748" y="265"/>
                    </a:cubicBezTo>
                    <a:cubicBezTo>
                      <a:pt x="680" y="265"/>
                      <a:pt x="680" y="265"/>
                      <a:pt x="680" y="265"/>
                    </a:cubicBezTo>
                    <a:cubicBezTo>
                      <a:pt x="677" y="265"/>
                      <a:pt x="674" y="262"/>
                      <a:pt x="674" y="258"/>
                    </a:cubicBezTo>
                    <a:cubicBezTo>
                      <a:pt x="674" y="245"/>
                      <a:pt x="674" y="245"/>
                      <a:pt x="674" y="245"/>
                    </a:cubicBezTo>
                    <a:cubicBezTo>
                      <a:pt x="674" y="241"/>
                      <a:pt x="677" y="238"/>
                      <a:pt x="680" y="238"/>
                    </a:cubicBezTo>
                    <a:cubicBezTo>
                      <a:pt x="748" y="238"/>
                      <a:pt x="748" y="238"/>
                      <a:pt x="748" y="238"/>
                    </a:cubicBezTo>
                    <a:cubicBezTo>
                      <a:pt x="752" y="238"/>
                      <a:pt x="755" y="241"/>
                      <a:pt x="755" y="245"/>
                    </a:cubicBezTo>
                    <a:lnTo>
                      <a:pt x="755" y="258"/>
                    </a:lnTo>
                    <a:close/>
                    <a:moveTo>
                      <a:pt x="755" y="90"/>
                    </a:moveTo>
                    <a:cubicBezTo>
                      <a:pt x="755" y="97"/>
                      <a:pt x="749" y="103"/>
                      <a:pt x="741" y="103"/>
                    </a:cubicBezTo>
                    <a:cubicBezTo>
                      <a:pt x="660" y="103"/>
                      <a:pt x="660" y="103"/>
                      <a:pt x="660" y="103"/>
                    </a:cubicBezTo>
                    <a:cubicBezTo>
                      <a:pt x="653" y="103"/>
                      <a:pt x="647" y="97"/>
                      <a:pt x="647" y="90"/>
                    </a:cubicBezTo>
                    <a:cubicBezTo>
                      <a:pt x="647" y="63"/>
                      <a:pt x="647" y="63"/>
                      <a:pt x="647" y="63"/>
                    </a:cubicBezTo>
                    <a:cubicBezTo>
                      <a:pt x="647" y="56"/>
                      <a:pt x="653" y="50"/>
                      <a:pt x="660" y="50"/>
                    </a:cubicBezTo>
                    <a:cubicBezTo>
                      <a:pt x="741" y="50"/>
                      <a:pt x="741" y="50"/>
                      <a:pt x="741" y="50"/>
                    </a:cubicBezTo>
                    <a:cubicBezTo>
                      <a:pt x="749" y="50"/>
                      <a:pt x="755" y="56"/>
                      <a:pt x="755" y="63"/>
                    </a:cubicBezTo>
                    <a:lnTo>
                      <a:pt x="75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6" name="Freeform 108">
                <a:extLst>
                  <a:ext uri="{FF2B5EF4-FFF2-40B4-BE49-F238E27FC236}">
                    <a16:creationId xmlns:a16="http://schemas.microsoft.com/office/drawing/2014/main" id="{9A24AD7E-1CD3-4D4D-964D-7601BBBC7176}"/>
                  </a:ext>
                </a:extLst>
              </p:cNvPr>
              <p:cNvSpPr>
                <a:spLocks noEditPoints="1"/>
              </p:cNvSpPr>
              <p:nvPr/>
            </p:nvSpPr>
            <p:spPr bwMode="auto">
              <a:xfrm>
                <a:off x="10482263" y="4067176"/>
                <a:ext cx="373063" cy="200025"/>
              </a:xfrm>
              <a:custGeom>
                <a:avLst/>
                <a:gdLst>
                  <a:gd name="T0" fmla="*/ 809 w 809"/>
                  <a:gd name="T1" fmla="*/ 432 h 432"/>
                  <a:gd name="T2" fmla="*/ 54 w 809"/>
                  <a:gd name="T3" fmla="*/ 57 h 432"/>
                  <a:gd name="T4" fmla="*/ 135 w 809"/>
                  <a:gd name="T5" fmla="*/ 57 h 432"/>
                  <a:gd name="T6" fmla="*/ 61 w 809"/>
                  <a:gd name="T7" fmla="*/ 77 h 432"/>
                  <a:gd name="T8" fmla="*/ 81 w 809"/>
                  <a:gd name="T9" fmla="*/ 259 h 432"/>
                  <a:gd name="T10" fmla="*/ 54 w 809"/>
                  <a:gd name="T11" fmla="*/ 259 h 432"/>
                  <a:gd name="T12" fmla="*/ 74 w 809"/>
                  <a:gd name="T13" fmla="*/ 158 h 432"/>
                  <a:gd name="T14" fmla="*/ 148 w 809"/>
                  <a:gd name="T15" fmla="*/ 259 h 432"/>
                  <a:gd name="T16" fmla="*/ 121 w 809"/>
                  <a:gd name="T17" fmla="*/ 259 h 432"/>
                  <a:gd name="T18" fmla="*/ 141 w 809"/>
                  <a:gd name="T19" fmla="*/ 158 h 432"/>
                  <a:gd name="T20" fmla="*/ 182 w 809"/>
                  <a:gd name="T21" fmla="*/ 91 h 432"/>
                  <a:gd name="T22" fmla="*/ 276 w 809"/>
                  <a:gd name="T23" fmla="*/ 50 h 432"/>
                  <a:gd name="T24" fmla="*/ 276 w 809"/>
                  <a:gd name="T25" fmla="*/ 104 h 432"/>
                  <a:gd name="T26" fmla="*/ 299 w 809"/>
                  <a:gd name="T27" fmla="*/ 387 h 432"/>
                  <a:gd name="T28" fmla="*/ 272 w 809"/>
                  <a:gd name="T29" fmla="*/ 387 h 432"/>
                  <a:gd name="T30" fmla="*/ 292 w 809"/>
                  <a:gd name="T31" fmla="*/ 339 h 432"/>
                  <a:gd name="T32" fmla="*/ 326 w 809"/>
                  <a:gd name="T33" fmla="*/ 259 h 432"/>
                  <a:gd name="T34" fmla="*/ 245 w 809"/>
                  <a:gd name="T35" fmla="*/ 259 h 432"/>
                  <a:gd name="T36" fmla="*/ 319 w 809"/>
                  <a:gd name="T37" fmla="*/ 239 h 432"/>
                  <a:gd name="T38" fmla="*/ 337 w 809"/>
                  <a:gd name="T39" fmla="*/ 91 h 432"/>
                  <a:gd name="T40" fmla="*/ 431 w 809"/>
                  <a:gd name="T41" fmla="*/ 50 h 432"/>
                  <a:gd name="T42" fmla="*/ 431 w 809"/>
                  <a:gd name="T43" fmla="*/ 104 h 432"/>
                  <a:gd name="T44" fmla="*/ 442 w 809"/>
                  <a:gd name="T45" fmla="*/ 387 h 432"/>
                  <a:gd name="T46" fmla="*/ 415 w 809"/>
                  <a:gd name="T47" fmla="*/ 387 h 432"/>
                  <a:gd name="T48" fmla="*/ 435 w 809"/>
                  <a:gd name="T49" fmla="*/ 339 h 432"/>
                  <a:gd name="T50" fmla="*/ 469 w 809"/>
                  <a:gd name="T51" fmla="*/ 259 h 432"/>
                  <a:gd name="T52" fmla="*/ 388 w 809"/>
                  <a:gd name="T53" fmla="*/ 259 h 432"/>
                  <a:gd name="T54" fmla="*/ 462 w 809"/>
                  <a:gd name="T55" fmla="*/ 239 h 432"/>
                  <a:gd name="T56" fmla="*/ 492 w 809"/>
                  <a:gd name="T57" fmla="*/ 91 h 432"/>
                  <a:gd name="T58" fmla="*/ 586 w 809"/>
                  <a:gd name="T59" fmla="*/ 50 h 432"/>
                  <a:gd name="T60" fmla="*/ 586 w 809"/>
                  <a:gd name="T61" fmla="*/ 104 h 432"/>
                  <a:gd name="T62" fmla="*/ 585 w 809"/>
                  <a:gd name="T63" fmla="*/ 387 h 432"/>
                  <a:gd name="T64" fmla="*/ 558 w 809"/>
                  <a:gd name="T65" fmla="*/ 387 h 432"/>
                  <a:gd name="T66" fmla="*/ 578 w 809"/>
                  <a:gd name="T67" fmla="*/ 339 h 432"/>
                  <a:gd name="T68" fmla="*/ 612 w 809"/>
                  <a:gd name="T69" fmla="*/ 259 h 432"/>
                  <a:gd name="T70" fmla="*/ 531 w 809"/>
                  <a:gd name="T71" fmla="*/ 259 h 432"/>
                  <a:gd name="T72" fmla="*/ 605 w 809"/>
                  <a:gd name="T73" fmla="*/ 239 h 432"/>
                  <a:gd name="T74" fmla="*/ 728 w 809"/>
                  <a:gd name="T75" fmla="*/ 387 h 432"/>
                  <a:gd name="T76" fmla="*/ 701 w 809"/>
                  <a:gd name="T77" fmla="*/ 387 h 432"/>
                  <a:gd name="T78" fmla="*/ 721 w 809"/>
                  <a:gd name="T79" fmla="*/ 339 h 432"/>
                  <a:gd name="T80" fmla="*/ 755 w 809"/>
                  <a:gd name="T81" fmla="*/ 259 h 432"/>
                  <a:gd name="T82" fmla="*/ 674 w 809"/>
                  <a:gd name="T83" fmla="*/ 259 h 432"/>
                  <a:gd name="T84" fmla="*/ 748 w 809"/>
                  <a:gd name="T85" fmla="*/ 239 h 432"/>
                  <a:gd name="T86" fmla="*/ 755 w 809"/>
                  <a:gd name="T87" fmla="*/ 91 h 432"/>
                  <a:gd name="T88" fmla="*/ 647 w 809"/>
                  <a:gd name="T89" fmla="*/ 91 h 432"/>
                  <a:gd name="T90" fmla="*/ 741 w 809"/>
                  <a:gd name="T91" fmla="*/ 5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9" h="432">
                    <a:moveTo>
                      <a:pt x="0" y="0"/>
                    </a:moveTo>
                    <a:cubicBezTo>
                      <a:pt x="0" y="432"/>
                      <a:pt x="0" y="432"/>
                      <a:pt x="0" y="432"/>
                    </a:cubicBezTo>
                    <a:cubicBezTo>
                      <a:pt x="809" y="432"/>
                      <a:pt x="809" y="432"/>
                      <a:pt x="809" y="432"/>
                    </a:cubicBezTo>
                    <a:cubicBezTo>
                      <a:pt x="809" y="0"/>
                      <a:pt x="809" y="0"/>
                      <a:pt x="809" y="0"/>
                    </a:cubicBezTo>
                    <a:lnTo>
                      <a:pt x="0" y="0"/>
                    </a:lnTo>
                    <a:close/>
                    <a:moveTo>
                      <a:pt x="54" y="57"/>
                    </a:moveTo>
                    <a:cubicBezTo>
                      <a:pt x="54" y="53"/>
                      <a:pt x="57" y="50"/>
                      <a:pt x="61" y="50"/>
                    </a:cubicBezTo>
                    <a:cubicBezTo>
                      <a:pt x="128" y="50"/>
                      <a:pt x="128" y="50"/>
                      <a:pt x="128" y="50"/>
                    </a:cubicBezTo>
                    <a:cubicBezTo>
                      <a:pt x="132" y="50"/>
                      <a:pt x="135" y="53"/>
                      <a:pt x="135" y="57"/>
                    </a:cubicBezTo>
                    <a:cubicBezTo>
                      <a:pt x="135" y="70"/>
                      <a:pt x="135" y="70"/>
                      <a:pt x="135" y="70"/>
                    </a:cubicBezTo>
                    <a:cubicBezTo>
                      <a:pt x="135" y="74"/>
                      <a:pt x="132" y="77"/>
                      <a:pt x="128" y="77"/>
                    </a:cubicBezTo>
                    <a:cubicBezTo>
                      <a:pt x="61" y="77"/>
                      <a:pt x="61" y="77"/>
                      <a:pt x="61" y="77"/>
                    </a:cubicBezTo>
                    <a:cubicBezTo>
                      <a:pt x="57" y="77"/>
                      <a:pt x="54" y="74"/>
                      <a:pt x="54" y="70"/>
                    </a:cubicBezTo>
                    <a:lnTo>
                      <a:pt x="54" y="57"/>
                    </a:lnTo>
                    <a:close/>
                    <a:moveTo>
                      <a:pt x="81" y="259"/>
                    </a:moveTo>
                    <a:cubicBezTo>
                      <a:pt x="81" y="263"/>
                      <a:pt x="78" y="266"/>
                      <a:pt x="74" y="266"/>
                    </a:cubicBezTo>
                    <a:cubicBezTo>
                      <a:pt x="61" y="266"/>
                      <a:pt x="61" y="266"/>
                      <a:pt x="61" y="266"/>
                    </a:cubicBezTo>
                    <a:cubicBezTo>
                      <a:pt x="57" y="266"/>
                      <a:pt x="54" y="263"/>
                      <a:pt x="54" y="259"/>
                    </a:cubicBezTo>
                    <a:cubicBezTo>
                      <a:pt x="54" y="165"/>
                      <a:pt x="54" y="165"/>
                      <a:pt x="54" y="165"/>
                    </a:cubicBezTo>
                    <a:cubicBezTo>
                      <a:pt x="54" y="161"/>
                      <a:pt x="57" y="158"/>
                      <a:pt x="61" y="158"/>
                    </a:cubicBezTo>
                    <a:cubicBezTo>
                      <a:pt x="74" y="158"/>
                      <a:pt x="74" y="158"/>
                      <a:pt x="74" y="158"/>
                    </a:cubicBezTo>
                    <a:cubicBezTo>
                      <a:pt x="78" y="158"/>
                      <a:pt x="81" y="161"/>
                      <a:pt x="81" y="165"/>
                    </a:cubicBezTo>
                    <a:lnTo>
                      <a:pt x="81" y="259"/>
                    </a:lnTo>
                    <a:close/>
                    <a:moveTo>
                      <a:pt x="148" y="259"/>
                    </a:moveTo>
                    <a:cubicBezTo>
                      <a:pt x="148" y="263"/>
                      <a:pt x="145" y="266"/>
                      <a:pt x="141" y="266"/>
                    </a:cubicBezTo>
                    <a:cubicBezTo>
                      <a:pt x="128" y="266"/>
                      <a:pt x="128" y="266"/>
                      <a:pt x="128" y="266"/>
                    </a:cubicBezTo>
                    <a:cubicBezTo>
                      <a:pt x="124" y="266"/>
                      <a:pt x="121" y="263"/>
                      <a:pt x="121" y="259"/>
                    </a:cubicBezTo>
                    <a:cubicBezTo>
                      <a:pt x="121" y="165"/>
                      <a:pt x="121" y="165"/>
                      <a:pt x="121" y="165"/>
                    </a:cubicBezTo>
                    <a:cubicBezTo>
                      <a:pt x="121" y="161"/>
                      <a:pt x="124" y="158"/>
                      <a:pt x="128" y="158"/>
                    </a:cubicBezTo>
                    <a:cubicBezTo>
                      <a:pt x="141" y="158"/>
                      <a:pt x="141" y="158"/>
                      <a:pt x="141" y="158"/>
                    </a:cubicBezTo>
                    <a:cubicBezTo>
                      <a:pt x="145" y="158"/>
                      <a:pt x="148" y="161"/>
                      <a:pt x="148" y="165"/>
                    </a:cubicBezTo>
                    <a:lnTo>
                      <a:pt x="148" y="259"/>
                    </a:lnTo>
                    <a:close/>
                    <a:moveTo>
                      <a:pt x="182" y="91"/>
                    </a:moveTo>
                    <a:cubicBezTo>
                      <a:pt x="182" y="64"/>
                      <a:pt x="182" y="64"/>
                      <a:pt x="182" y="64"/>
                    </a:cubicBezTo>
                    <a:cubicBezTo>
                      <a:pt x="182" y="56"/>
                      <a:pt x="188" y="50"/>
                      <a:pt x="195" y="50"/>
                    </a:cubicBezTo>
                    <a:cubicBezTo>
                      <a:pt x="276" y="50"/>
                      <a:pt x="276" y="50"/>
                      <a:pt x="276" y="50"/>
                    </a:cubicBezTo>
                    <a:cubicBezTo>
                      <a:pt x="284" y="50"/>
                      <a:pt x="290" y="56"/>
                      <a:pt x="290" y="64"/>
                    </a:cubicBezTo>
                    <a:cubicBezTo>
                      <a:pt x="290" y="91"/>
                      <a:pt x="290" y="91"/>
                      <a:pt x="290" y="91"/>
                    </a:cubicBezTo>
                    <a:cubicBezTo>
                      <a:pt x="290" y="98"/>
                      <a:pt x="284" y="104"/>
                      <a:pt x="276" y="104"/>
                    </a:cubicBezTo>
                    <a:cubicBezTo>
                      <a:pt x="195" y="104"/>
                      <a:pt x="195" y="104"/>
                      <a:pt x="195" y="104"/>
                    </a:cubicBezTo>
                    <a:cubicBezTo>
                      <a:pt x="188" y="104"/>
                      <a:pt x="182" y="98"/>
                      <a:pt x="182" y="91"/>
                    </a:cubicBezTo>
                    <a:close/>
                    <a:moveTo>
                      <a:pt x="299" y="387"/>
                    </a:moveTo>
                    <a:cubicBezTo>
                      <a:pt x="299" y="390"/>
                      <a:pt x="296" y="393"/>
                      <a:pt x="292" y="393"/>
                    </a:cubicBezTo>
                    <a:cubicBezTo>
                      <a:pt x="279" y="393"/>
                      <a:pt x="279" y="393"/>
                      <a:pt x="279" y="393"/>
                    </a:cubicBezTo>
                    <a:cubicBezTo>
                      <a:pt x="275" y="393"/>
                      <a:pt x="272" y="390"/>
                      <a:pt x="272" y="387"/>
                    </a:cubicBezTo>
                    <a:cubicBezTo>
                      <a:pt x="272" y="346"/>
                      <a:pt x="272" y="346"/>
                      <a:pt x="272" y="346"/>
                    </a:cubicBezTo>
                    <a:cubicBezTo>
                      <a:pt x="272" y="342"/>
                      <a:pt x="275" y="339"/>
                      <a:pt x="279" y="339"/>
                    </a:cubicBezTo>
                    <a:cubicBezTo>
                      <a:pt x="292" y="339"/>
                      <a:pt x="292" y="339"/>
                      <a:pt x="292" y="339"/>
                    </a:cubicBezTo>
                    <a:cubicBezTo>
                      <a:pt x="296" y="339"/>
                      <a:pt x="299" y="342"/>
                      <a:pt x="299" y="346"/>
                    </a:cubicBezTo>
                    <a:lnTo>
                      <a:pt x="299" y="387"/>
                    </a:lnTo>
                    <a:close/>
                    <a:moveTo>
                      <a:pt x="326" y="259"/>
                    </a:moveTo>
                    <a:cubicBezTo>
                      <a:pt x="326" y="263"/>
                      <a:pt x="323" y="266"/>
                      <a:pt x="319" y="266"/>
                    </a:cubicBezTo>
                    <a:cubicBezTo>
                      <a:pt x="252" y="266"/>
                      <a:pt x="252" y="266"/>
                      <a:pt x="252" y="266"/>
                    </a:cubicBezTo>
                    <a:cubicBezTo>
                      <a:pt x="248" y="266"/>
                      <a:pt x="245" y="263"/>
                      <a:pt x="245" y="259"/>
                    </a:cubicBezTo>
                    <a:cubicBezTo>
                      <a:pt x="245" y="246"/>
                      <a:pt x="245" y="246"/>
                      <a:pt x="245" y="246"/>
                    </a:cubicBezTo>
                    <a:cubicBezTo>
                      <a:pt x="245" y="242"/>
                      <a:pt x="248" y="239"/>
                      <a:pt x="252" y="239"/>
                    </a:cubicBezTo>
                    <a:cubicBezTo>
                      <a:pt x="319" y="239"/>
                      <a:pt x="319" y="239"/>
                      <a:pt x="319" y="239"/>
                    </a:cubicBezTo>
                    <a:cubicBezTo>
                      <a:pt x="323" y="239"/>
                      <a:pt x="326" y="242"/>
                      <a:pt x="326" y="246"/>
                    </a:cubicBezTo>
                    <a:lnTo>
                      <a:pt x="326" y="259"/>
                    </a:lnTo>
                    <a:close/>
                    <a:moveTo>
                      <a:pt x="337" y="91"/>
                    </a:moveTo>
                    <a:cubicBezTo>
                      <a:pt x="337" y="64"/>
                      <a:pt x="337" y="64"/>
                      <a:pt x="337" y="64"/>
                    </a:cubicBezTo>
                    <a:cubicBezTo>
                      <a:pt x="337" y="56"/>
                      <a:pt x="343" y="50"/>
                      <a:pt x="350" y="50"/>
                    </a:cubicBezTo>
                    <a:cubicBezTo>
                      <a:pt x="431" y="50"/>
                      <a:pt x="431" y="50"/>
                      <a:pt x="431" y="50"/>
                    </a:cubicBezTo>
                    <a:cubicBezTo>
                      <a:pt x="439" y="50"/>
                      <a:pt x="445" y="56"/>
                      <a:pt x="445" y="64"/>
                    </a:cubicBezTo>
                    <a:cubicBezTo>
                      <a:pt x="445" y="91"/>
                      <a:pt x="445" y="91"/>
                      <a:pt x="445" y="91"/>
                    </a:cubicBezTo>
                    <a:cubicBezTo>
                      <a:pt x="445" y="98"/>
                      <a:pt x="439" y="104"/>
                      <a:pt x="431" y="104"/>
                    </a:cubicBezTo>
                    <a:cubicBezTo>
                      <a:pt x="350" y="104"/>
                      <a:pt x="350" y="104"/>
                      <a:pt x="350" y="104"/>
                    </a:cubicBezTo>
                    <a:cubicBezTo>
                      <a:pt x="343" y="104"/>
                      <a:pt x="337" y="98"/>
                      <a:pt x="337" y="91"/>
                    </a:cubicBezTo>
                    <a:close/>
                    <a:moveTo>
                      <a:pt x="442" y="387"/>
                    </a:moveTo>
                    <a:cubicBezTo>
                      <a:pt x="442" y="390"/>
                      <a:pt x="439" y="393"/>
                      <a:pt x="435" y="393"/>
                    </a:cubicBezTo>
                    <a:cubicBezTo>
                      <a:pt x="422" y="393"/>
                      <a:pt x="422" y="393"/>
                      <a:pt x="422" y="393"/>
                    </a:cubicBezTo>
                    <a:cubicBezTo>
                      <a:pt x="418" y="393"/>
                      <a:pt x="415" y="390"/>
                      <a:pt x="415" y="387"/>
                    </a:cubicBezTo>
                    <a:cubicBezTo>
                      <a:pt x="415" y="346"/>
                      <a:pt x="415" y="346"/>
                      <a:pt x="415" y="346"/>
                    </a:cubicBezTo>
                    <a:cubicBezTo>
                      <a:pt x="415" y="342"/>
                      <a:pt x="418" y="339"/>
                      <a:pt x="422" y="339"/>
                    </a:cubicBezTo>
                    <a:cubicBezTo>
                      <a:pt x="435" y="339"/>
                      <a:pt x="435" y="339"/>
                      <a:pt x="435" y="339"/>
                    </a:cubicBezTo>
                    <a:cubicBezTo>
                      <a:pt x="439" y="339"/>
                      <a:pt x="442" y="342"/>
                      <a:pt x="442" y="346"/>
                    </a:cubicBezTo>
                    <a:lnTo>
                      <a:pt x="442" y="387"/>
                    </a:lnTo>
                    <a:close/>
                    <a:moveTo>
                      <a:pt x="469" y="259"/>
                    </a:moveTo>
                    <a:cubicBezTo>
                      <a:pt x="469" y="263"/>
                      <a:pt x="466" y="266"/>
                      <a:pt x="462" y="266"/>
                    </a:cubicBezTo>
                    <a:cubicBezTo>
                      <a:pt x="395" y="266"/>
                      <a:pt x="395" y="266"/>
                      <a:pt x="395" y="266"/>
                    </a:cubicBezTo>
                    <a:cubicBezTo>
                      <a:pt x="391" y="266"/>
                      <a:pt x="388" y="263"/>
                      <a:pt x="388" y="259"/>
                    </a:cubicBezTo>
                    <a:cubicBezTo>
                      <a:pt x="388" y="246"/>
                      <a:pt x="388" y="246"/>
                      <a:pt x="388" y="246"/>
                    </a:cubicBezTo>
                    <a:cubicBezTo>
                      <a:pt x="388" y="242"/>
                      <a:pt x="391" y="239"/>
                      <a:pt x="395" y="239"/>
                    </a:cubicBezTo>
                    <a:cubicBezTo>
                      <a:pt x="462" y="239"/>
                      <a:pt x="462" y="239"/>
                      <a:pt x="462" y="239"/>
                    </a:cubicBezTo>
                    <a:cubicBezTo>
                      <a:pt x="466" y="239"/>
                      <a:pt x="469" y="242"/>
                      <a:pt x="469" y="246"/>
                    </a:cubicBezTo>
                    <a:lnTo>
                      <a:pt x="469" y="259"/>
                    </a:lnTo>
                    <a:close/>
                    <a:moveTo>
                      <a:pt x="492" y="91"/>
                    </a:moveTo>
                    <a:cubicBezTo>
                      <a:pt x="492" y="64"/>
                      <a:pt x="492" y="64"/>
                      <a:pt x="492" y="64"/>
                    </a:cubicBezTo>
                    <a:cubicBezTo>
                      <a:pt x="492" y="56"/>
                      <a:pt x="498" y="50"/>
                      <a:pt x="505" y="50"/>
                    </a:cubicBezTo>
                    <a:cubicBezTo>
                      <a:pt x="586" y="50"/>
                      <a:pt x="586" y="50"/>
                      <a:pt x="586" y="50"/>
                    </a:cubicBezTo>
                    <a:cubicBezTo>
                      <a:pt x="594" y="50"/>
                      <a:pt x="600" y="56"/>
                      <a:pt x="600" y="64"/>
                    </a:cubicBezTo>
                    <a:cubicBezTo>
                      <a:pt x="600" y="91"/>
                      <a:pt x="600" y="91"/>
                      <a:pt x="600" y="91"/>
                    </a:cubicBezTo>
                    <a:cubicBezTo>
                      <a:pt x="600" y="98"/>
                      <a:pt x="594" y="104"/>
                      <a:pt x="586" y="104"/>
                    </a:cubicBezTo>
                    <a:cubicBezTo>
                      <a:pt x="505" y="104"/>
                      <a:pt x="505" y="104"/>
                      <a:pt x="505" y="104"/>
                    </a:cubicBezTo>
                    <a:cubicBezTo>
                      <a:pt x="498" y="104"/>
                      <a:pt x="492" y="98"/>
                      <a:pt x="492" y="91"/>
                    </a:cubicBezTo>
                    <a:close/>
                    <a:moveTo>
                      <a:pt x="585" y="387"/>
                    </a:moveTo>
                    <a:cubicBezTo>
                      <a:pt x="585" y="390"/>
                      <a:pt x="582" y="393"/>
                      <a:pt x="578" y="393"/>
                    </a:cubicBezTo>
                    <a:cubicBezTo>
                      <a:pt x="564" y="393"/>
                      <a:pt x="564" y="393"/>
                      <a:pt x="564" y="393"/>
                    </a:cubicBezTo>
                    <a:cubicBezTo>
                      <a:pt x="561" y="393"/>
                      <a:pt x="558" y="390"/>
                      <a:pt x="558" y="387"/>
                    </a:cubicBezTo>
                    <a:cubicBezTo>
                      <a:pt x="558" y="346"/>
                      <a:pt x="558" y="346"/>
                      <a:pt x="558" y="346"/>
                    </a:cubicBezTo>
                    <a:cubicBezTo>
                      <a:pt x="558" y="342"/>
                      <a:pt x="561" y="339"/>
                      <a:pt x="564" y="339"/>
                    </a:cubicBezTo>
                    <a:cubicBezTo>
                      <a:pt x="578" y="339"/>
                      <a:pt x="578" y="339"/>
                      <a:pt x="578" y="339"/>
                    </a:cubicBezTo>
                    <a:cubicBezTo>
                      <a:pt x="582" y="339"/>
                      <a:pt x="585" y="342"/>
                      <a:pt x="585" y="346"/>
                    </a:cubicBezTo>
                    <a:lnTo>
                      <a:pt x="585" y="387"/>
                    </a:lnTo>
                    <a:close/>
                    <a:moveTo>
                      <a:pt x="612" y="259"/>
                    </a:moveTo>
                    <a:cubicBezTo>
                      <a:pt x="612" y="263"/>
                      <a:pt x="609" y="266"/>
                      <a:pt x="605" y="266"/>
                    </a:cubicBezTo>
                    <a:cubicBezTo>
                      <a:pt x="538" y="266"/>
                      <a:pt x="538" y="266"/>
                      <a:pt x="538" y="266"/>
                    </a:cubicBezTo>
                    <a:cubicBezTo>
                      <a:pt x="534" y="266"/>
                      <a:pt x="531" y="263"/>
                      <a:pt x="531" y="259"/>
                    </a:cubicBezTo>
                    <a:cubicBezTo>
                      <a:pt x="531" y="246"/>
                      <a:pt x="531" y="246"/>
                      <a:pt x="531" y="246"/>
                    </a:cubicBezTo>
                    <a:cubicBezTo>
                      <a:pt x="531" y="242"/>
                      <a:pt x="534" y="239"/>
                      <a:pt x="538" y="239"/>
                    </a:cubicBezTo>
                    <a:cubicBezTo>
                      <a:pt x="605" y="239"/>
                      <a:pt x="605" y="239"/>
                      <a:pt x="605" y="239"/>
                    </a:cubicBezTo>
                    <a:cubicBezTo>
                      <a:pt x="609" y="239"/>
                      <a:pt x="612" y="242"/>
                      <a:pt x="612" y="246"/>
                    </a:cubicBezTo>
                    <a:lnTo>
                      <a:pt x="612" y="259"/>
                    </a:lnTo>
                    <a:close/>
                    <a:moveTo>
                      <a:pt x="728" y="387"/>
                    </a:moveTo>
                    <a:cubicBezTo>
                      <a:pt x="728" y="390"/>
                      <a:pt x="725" y="393"/>
                      <a:pt x="721" y="393"/>
                    </a:cubicBezTo>
                    <a:cubicBezTo>
                      <a:pt x="707" y="393"/>
                      <a:pt x="707" y="393"/>
                      <a:pt x="707" y="393"/>
                    </a:cubicBezTo>
                    <a:cubicBezTo>
                      <a:pt x="704" y="393"/>
                      <a:pt x="701" y="390"/>
                      <a:pt x="701" y="387"/>
                    </a:cubicBezTo>
                    <a:cubicBezTo>
                      <a:pt x="701" y="346"/>
                      <a:pt x="701" y="346"/>
                      <a:pt x="701" y="346"/>
                    </a:cubicBezTo>
                    <a:cubicBezTo>
                      <a:pt x="701" y="342"/>
                      <a:pt x="704" y="339"/>
                      <a:pt x="707" y="339"/>
                    </a:cubicBezTo>
                    <a:cubicBezTo>
                      <a:pt x="721" y="339"/>
                      <a:pt x="721" y="339"/>
                      <a:pt x="721" y="339"/>
                    </a:cubicBezTo>
                    <a:cubicBezTo>
                      <a:pt x="725" y="339"/>
                      <a:pt x="728" y="342"/>
                      <a:pt x="728" y="346"/>
                    </a:cubicBezTo>
                    <a:lnTo>
                      <a:pt x="728" y="387"/>
                    </a:lnTo>
                    <a:close/>
                    <a:moveTo>
                      <a:pt x="755" y="259"/>
                    </a:moveTo>
                    <a:cubicBezTo>
                      <a:pt x="755" y="263"/>
                      <a:pt x="752" y="266"/>
                      <a:pt x="748" y="266"/>
                    </a:cubicBezTo>
                    <a:cubicBezTo>
                      <a:pt x="680" y="266"/>
                      <a:pt x="680" y="266"/>
                      <a:pt x="680" y="266"/>
                    </a:cubicBezTo>
                    <a:cubicBezTo>
                      <a:pt x="677" y="266"/>
                      <a:pt x="674" y="263"/>
                      <a:pt x="674" y="259"/>
                    </a:cubicBezTo>
                    <a:cubicBezTo>
                      <a:pt x="674" y="246"/>
                      <a:pt x="674" y="246"/>
                      <a:pt x="674" y="246"/>
                    </a:cubicBezTo>
                    <a:cubicBezTo>
                      <a:pt x="674" y="242"/>
                      <a:pt x="677" y="239"/>
                      <a:pt x="680" y="239"/>
                    </a:cubicBezTo>
                    <a:cubicBezTo>
                      <a:pt x="748" y="239"/>
                      <a:pt x="748" y="239"/>
                      <a:pt x="748" y="239"/>
                    </a:cubicBezTo>
                    <a:cubicBezTo>
                      <a:pt x="752" y="239"/>
                      <a:pt x="755" y="242"/>
                      <a:pt x="755" y="246"/>
                    </a:cubicBezTo>
                    <a:lnTo>
                      <a:pt x="755" y="259"/>
                    </a:lnTo>
                    <a:close/>
                    <a:moveTo>
                      <a:pt x="755" y="91"/>
                    </a:moveTo>
                    <a:cubicBezTo>
                      <a:pt x="755" y="98"/>
                      <a:pt x="749" y="104"/>
                      <a:pt x="741" y="104"/>
                    </a:cubicBezTo>
                    <a:cubicBezTo>
                      <a:pt x="660" y="104"/>
                      <a:pt x="660" y="104"/>
                      <a:pt x="660" y="104"/>
                    </a:cubicBezTo>
                    <a:cubicBezTo>
                      <a:pt x="653" y="104"/>
                      <a:pt x="647" y="98"/>
                      <a:pt x="647" y="91"/>
                    </a:cubicBezTo>
                    <a:cubicBezTo>
                      <a:pt x="647" y="64"/>
                      <a:pt x="647" y="64"/>
                      <a:pt x="647" y="64"/>
                    </a:cubicBezTo>
                    <a:cubicBezTo>
                      <a:pt x="647" y="56"/>
                      <a:pt x="653" y="50"/>
                      <a:pt x="660" y="50"/>
                    </a:cubicBezTo>
                    <a:cubicBezTo>
                      <a:pt x="741" y="50"/>
                      <a:pt x="741" y="50"/>
                      <a:pt x="741" y="50"/>
                    </a:cubicBezTo>
                    <a:cubicBezTo>
                      <a:pt x="749" y="50"/>
                      <a:pt x="755" y="56"/>
                      <a:pt x="755" y="64"/>
                    </a:cubicBezTo>
                    <a:lnTo>
                      <a:pt x="755"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7" name="Freeform 109">
                <a:extLst>
                  <a:ext uri="{FF2B5EF4-FFF2-40B4-BE49-F238E27FC236}">
                    <a16:creationId xmlns:a16="http://schemas.microsoft.com/office/drawing/2014/main" id="{BC8D6EA8-E2F0-44C0-B600-FB491558A908}"/>
                  </a:ext>
                </a:extLst>
              </p:cNvPr>
              <p:cNvSpPr>
                <a:spLocks noEditPoints="1"/>
              </p:cNvSpPr>
              <p:nvPr/>
            </p:nvSpPr>
            <p:spPr bwMode="auto">
              <a:xfrm>
                <a:off x="10482263" y="4591051"/>
                <a:ext cx="373063" cy="200025"/>
              </a:xfrm>
              <a:custGeom>
                <a:avLst/>
                <a:gdLst>
                  <a:gd name="T0" fmla="*/ 809 w 809"/>
                  <a:gd name="T1" fmla="*/ 431 h 431"/>
                  <a:gd name="T2" fmla="*/ 54 w 809"/>
                  <a:gd name="T3" fmla="*/ 56 h 431"/>
                  <a:gd name="T4" fmla="*/ 135 w 809"/>
                  <a:gd name="T5" fmla="*/ 56 h 431"/>
                  <a:gd name="T6" fmla="*/ 61 w 809"/>
                  <a:gd name="T7" fmla="*/ 76 h 431"/>
                  <a:gd name="T8" fmla="*/ 81 w 809"/>
                  <a:gd name="T9" fmla="*/ 258 h 431"/>
                  <a:gd name="T10" fmla="*/ 54 w 809"/>
                  <a:gd name="T11" fmla="*/ 258 h 431"/>
                  <a:gd name="T12" fmla="*/ 74 w 809"/>
                  <a:gd name="T13" fmla="*/ 157 h 431"/>
                  <a:gd name="T14" fmla="*/ 148 w 809"/>
                  <a:gd name="T15" fmla="*/ 258 h 431"/>
                  <a:gd name="T16" fmla="*/ 121 w 809"/>
                  <a:gd name="T17" fmla="*/ 258 h 431"/>
                  <a:gd name="T18" fmla="*/ 141 w 809"/>
                  <a:gd name="T19" fmla="*/ 157 h 431"/>
                  <a:gd name="T20" fmla="*/ 182 w 809"/>
                  <a:gd name="T21" fmla="*/ 90 h 431"/>
                  <a:gd name="T22" fmla="*/ 276 w 809"/>
                  <a:gd name="T23" fmla="*/ 49 h 431"/>
                  <a:gd name="T24" fmla="*/ 276 w 809"/>
                  <a:gd name="T25" fmla="*/ 103 h 431"/>
                  <a:gd name="T26" fmla="*/ 299 w 809"/>
                  <a:gd name="T27" fmla="*/ 386 h 431"/>
                  <a:gd name="T28" fmla="*/ 272 w 809"/>
                  <a:gd name="T29" fmla="*/ 386 h 431"/>
                  <a:gd name="T30" fmla="*/ 292 w 809"/>
                  <a:gd name="T31" fmla="*/ 339 h 431"/>
                  <a:gd name="T32" fmla="*/ 326 w 809"/>
                  <a:gd name="T33" fmla="*/ 258 h 431"/>
                  <a:gd name="T34" fmla="*/ 245 w 809"/>
                  <a:gd name="T35" fmla="*/ 258 h 431"/>
                  <a:gd name="T36" fmla="*/ 319 w 809"/>
                  <a:gd name="T37" fmla="*/ 238 h 431"/>
                  <a:gd name="T38" fmla="*/ 337 w 809"/>
                  <a:gd name="T39" fmla="*/ 90 h 431"/>
                  <a:gd name="T40" fmla="*/ 431 w 809"/>
                  <a:gd name="T41" fmla="*/ 49 h 431"/>
                  <a:gd name="T42" fmla="*/ 431 w 809"/>
                  <a:gd name="T43" fmla="*/ 103 h 431"/>
                  <a:gd name="T44" fmla="*/ 442 w 809"/>
                  <a:gd name="T45" fmla="*/ 386 h 431"/>
                  <a:gd name="T46" fmla="*/ 415 w 809"/>
                  <a:gd name="T47" fmla="*/ 386 h 431"/>
                  <a:gd name="T48" fmla="*/ 435 w 809"/>
                  <a:gd name="T49" fmla="*/ 339 h 431"/>
                  <a:gd name="T50" fmla="*/ 469 w 809"/>
                  <a:gd name="T51" fmla="*/ 258 h 431"/>
                  <a:gd name="T52" fmla="*/ 388 w 809"/>
                  <a:gd name="T53" fmla="*/ 258 h 431"/>
                  <a:gd name="T54" fmla="*/ 462 w 809"/>
                  <a:gd name="T55" fmla="*/ 238 h 431"/>
                  <a:gd name="T56" fmla="*/ 492 w 809"/>
                  <a:gd name="T57" fmla="*/ 90 h 431"/>
                  <a:gd name="T58" fmla="*/ 586 w 809"/>
                  <a:gd name="T59" fmla="*/ 49 h 431"/>
                  <a:gd name="T60" fmla="*/ 586 w 809"/>
                  <a:gd name="T61" fmla="*/ 103 h 431"/>
                  <a:gd name="T62" fmla="*/ 585 w 809"/>
                  <a:gd name="T63" fmla="*/ 386 h 431"/>
                  <a:gd name="T64" fmla="*/ 558 w 809"/>
                  <a:gd name="T65" fmla="*/ 386 h 431"/>
                  <a:gd name="T66" fmla="*/ 578 w 809"/>
                  <a:gd name="T67" fmla="*/ 339 h 431"/>
                  <a:gd name="T68" fmla="*/ 612 w 809"/>
                  <a:gd name="T69" fmla="*/ 258 h 431"/>
                  <a:gd name="T70" fmla="*/ 531 w 809"/>
                  <a:gd name="T71" fmla="*/ 258 h 431"/>
                  <a:gd name="T72" fmla="*/ 605 w 809"/>
                  <a:gd name="T73" fmla="*/ 238 h 431"/>
                  <a:gd name="T74" fmla="*/ 728 w 809"/>
                  <a:gd name="T75" fmla="*/ 386 h 431"/>
                  <a:gd name="T76" fmla="*/ 701 w 809"/>
                  <a:gd name="T77" fmla="*/ 386 h 431"/>
                  <a:gd name="T78" fmla="*/ 721 w 809"/>
                  <a:gd name="T79" fmla="*/ 339 h 431"/>
                  <a:gd name="T80" fmla="*/ 755 w 809"/>
                  <a:gd name="T81" fmla="*/ 258 h 431"/>
                  <a:gd name="T82" fmla="*/ 674 w 809"/>
                  <a:gd name="T83" fmla="*/ 258 h 431"/>
                  <a:gd name="T84" fmla="*/ 748 w 809"/>
                  <a:gd name="T85" fmla="*/ 238 h 431"/>
                  <a:gd name="T86" fmla="*/ 755 w 809"/>
                  <a:gd name="T87" fmla="*/ 90 h 431"/>
                  <a:gd name="T88" fmla="*/ 647 w 809"/>
                  <a:gd name="T89" fmla="*/ 90 h 431"/>
                  <a:gd name="T90" fmla="*/ 741 w 809"/>
                  <a:gd name="T91" fmla="*/ 4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9" h="431">
                    <a:moveTo>
                      <a:pt x="0" y="0"/>
                    </a:moveTo>
                    <a:cubicBezTo>
                      <a:pt x="0" y="431"/>
                      <a:pt x="0" y="431"/>
                      <a:pt x="0" y="431"/>
                    </a:cubicBezTo>
                    <a:cubicBezTo>
                      <a:pt x="809" y="431"/>
                      <a:pt x="809" y="431"/>
                      <a:pt x="809" y="431"/>
                    </a:cubicBezTo>
                    <a:cubicBezTo>
                      <a:pt x="809" y="0"/>
                      <a:pt x="809" y="0"/>
                      <a:pt x="809" y="0"/>
                    </a:cubicBezTo>
                    <a:lnTo>
                      <a:pt x="0" y="0"/>
                    </a:lnTo>
                    <a:close/>
                    <a:moveTo>
                      <a:pt x="54" y="56"/>
                    </a:moveTo>
                    <a:cubicBezTo>
                      <a:pt x="54" y="52"/>
                      <a:pt x="57" y="49"/>
                      <a:pt x="61" y="49"/>
                    </a:cubicBezTo>
                    <a:cubicBezTo>
                      <a:pt x="128" y="49"/>
                      <a:pt x="128" y="49"/>
                      <a:pt x="128" y="49"/>
                    </a:cubicBezTo>
                    <a:cubicBezTo>
                      <a:pt x="132" y="49"/>
                      <a:pt x="135" y="52"/>
                      <a:pt x="135" y="56"/>
                    </a:cubicBezTo>
                    <a:cubicBezTo>
                      <a:pt x="135" y="70"/>
                      <a:pt x="135" y="70"/>
                      <a:pt x="135" y="70"/>
                    </a:cubicBezTo>
                    <a:cubicBezTo>
                      <a:pt x="135" y="73"/>
                      <a:pt x="132" y="76"/>
                      <a:pt x="128" y="76"/>
                    </a:cubicBezTo>
                    <a:cubicBezTo>
                      <a:pt x="61" y="76"/>
                      <a:pt x="61" y="76"/>
                      <a:pt x="61" y="76"/>
                    </a:cubicBezTo>
                    <a:cubicBezTo>
                      <a:pt x="57" y="76"/>
                      <a:pt x="54" y="73"/>
                      <a:pt x="54" y="70"/>
                    </a:cubicBezTo>
                    <a:lnTo>
                      <a:pt x="54" y="56"/>
                    </a:lnTo>
                    <a:close/>
                    <a:moveTo>
                      <a:pt x="81" y="258"/>
                    </a:moveTo>
                    <a:cubicBezTo>
                      <a:pt x="81" y="262"/>
                      <a:pt x="78" y="265"/>
                      <a:pt x="74" y="265"/>
                    </a:cubicBezTo>
                    <a:cubicBezTo>
                      <a:pt x="61" y="265"/>
                      <a:pt x="61" y="265"/>
                      <a:pt x="61" y="265"/>
                    </a:cubicBezTo>
                    <a:cubicBezTo>
                      <a:pt x="57" y="265"/>
                      <a:pt x="54" y="262"/>
                      <a:pt x="54" y="258"/>
                    </a:cubicBezTo>
                    <a:cubicBezTo>
                      <a:pt x="54" y="164"/>
                      <a:pt x="54" y="164"/>
                      <a:pt x="54" y="164"/>
                    </a:cubicBezTo>
                    <a:cubicBezTo>
                      <a:pt x="54" y="160"/>
                      <a:pt x="57" y="157"/>
                      <a:pt x="61" y="157"/>
                    </a:cubicBezTo>
                    <a:cubicBezTo>
                      <a:pt x="74" y="157"/>
                      <a:pt x="74" y="157"/>
                      <a:pt x="74" y="157"/>
                    </a:cubicBezTo>
                    <a:cubicBezTo>
                      <a:pt x="78" y="157"/>
                      <a:pt x="81" y="160"/>
                      <a:pt x="81" y="164"/>
                    </a:cubicBezTo>
                    <a:lnTo>
                      <a:pt x="81" y="258"/>
                    </a:lnTo>
                    <a:close/>
                    <a:moveTo>
                      <a:pt x="148" y="258"/>
                    </a:moveTo>
                    <a:cubicBezTo>
                      <a:pt x="148" y="262"/>
                      <a:pt x="145" y="265"/>
                      <a:pt x="141" y="265"/>
                    </a:cubicBezTo>
                    <a:cubicBezTo>
                      <a:pt x="128" y="265"/>
                      <a:pt x="128" y="265"/>
                      <a:pt x="128" y="265"/>
                    </a:cubicBezTo>
                    <a:cubicBezTo>
                      <a:pt x="124" y="265"/>
                      <a:pt x="121" y="262"/>
                      <a:pt x="121" y="258"/>
                    </a:cubicBezTo>
                    <a:cubicBezTo>
                      <a:pt x="121" y="164"/>
                      <a:pt x="121" y="164"/>
                      <a:pt x="121" y="164"/>
                    </a:cubicBezTo>
                    <a:cubicBezTo>
                      <a:pt x="121" y="160"/>
                      <a:pt x="124" y="157"/>
                      <a:pt x="128" y="157"/>
                    </a:cubicBezTo>
                    <a:cubicBezTo>
                      <a:pt x="141" y="157"/>
                      <a:pt x="141" y="157"/>
                      <a:pt x="141" y="157"/>
                    </a:cubicBezTo>
                    <a:cubicBezTo>
                      <a:pt x="145" y="157"/>
                      <a:pt x="148" y="160"/>
                      <a:pt x="148" y="164"/>
                    </a:cubicBezTo>
                    <a:lnTo>
                      <a:pt x="148" y="258"/>
                    </a:lnTo>
                    <a:close/>
                    <a:moveTo>
                      <a:pt x="182" y="90"/>
                    </a:moveTo>
                    <a:cubicBezTo>
                      <a:pt x="182" y="63"/>
                      <a:pt x="182" y="63"/>
                      <a:pt x="182" y="63"/>
                    </a:cubicBezTo>
                    <a:cubicBezTo>
                      <a:pt x="182" y="55"/>
                      <a:pt x="188" y="49"/>
                      <a:pt x="195" y="49"/>
                    </a:cubicBezTo>
                    <a:cubicBezTo>
                      <a:pt x="276" y="49"/>
                      <a:pt x="276" y="49"/>
                      <a:pt x="276" y="49"/>
                    </a:cubicBezTo>
                    <a:cubicBezTo>
                      <a:pt x="284" y="49"/>
                      <a:pt x="290" y="55"/>
                      <a:pt x="290" y="63"/>
                    </a:cubicBezTo>
                    <a:cubicBezTo>
                      <a:pt x="290" y="90"/>
                      <a:pt x="290" y="90"/>
                      <a:pt x="290" y="90"/>
                    </a:cubicBezTo>
                    <a:cubicBezTo>
                      <a:pt x="290" y="97"/>
                      <a:pt x="284" y="103"/>
                      <a:pt x="276" y="103"/>
                    </a:cubicBezTo>
                    <a:cubicBezTo>
                      <a:pt x="195" y="103"/>
                      <a:pt x="195" y="103"/>
                      <a:pt x="195" y="103"/>
                    </a:cubicBezTo>
                    <a:cubicBezTo>
                      <a:pt x="188" y="103"/>
                      <a:pt x="182" y="97"/>
                      <a:pt x="182" y="90"/>
                    </a:cubicBezTo>
                    <a:close/>
                    <a:moveTo>
                      <a:pt x="299" y="386"/>
                    </a:moveTo>
                    <a:cubicBezTo>
                      <a:pt x="299" y="390"/>
                      <a:pt x="296" y="393"/>
                      <a:pt x="292" y="393"/>
                    </a:cubicBezTo>
                    <a:cubicBezTo>
                      <a:pt x="279" y="393"/>
                      <a:pt x="279" y="393"/>
                      <a:pt x="279" y="393"/>
                    </a:cubicBezTo>
                    <a:cubicBezTo>
                      <a:pt x="275" y="393"/>
                      <a:pt x="272" y="390"/>
                      <a:pt x="272" y="386"/>
                    </a:cubicBezTo>
                    <a:cubicBezTo>
                      <a:pt x="272" y="345"/>
                      <a:pt x="272" y="345"/>
                      <a:pt x="272" y="345"/>
                    </a:cubicBezTo>
                    <a:cubicBezTo>
                      <a:pt x="272" y="342"/>
                      <a:pt x="275" y="339"/>
                      <a:pt x="279" y="339"/>
                    </a:cubicBezTo>
                    <a:cubicBezTo>
                      <a:pt x="292" y="339"/>
                      <a:pt x="292" y="339"/>
                      <a:pt x="292" y="339"/>
                    </a:cubicBezTo>
                    <a:cubicBezTo>
                      <a:pt x="296" y="339"/>
                      <a:pt x="299" y="342"/>
                      <a:pt x="299" y="345"/>
                    </a:cubicBezTo>
                    <a:lnTo>
                      <a:pt x="299" y="386"/>
                    </a:lnTo>
                    <a:close/>
                    <a:moveTo>
                      <a:pt x="326" y="258"/>
                    </a:moveTo>
                    <a:cubicBezTo>
                      <a:pt x="326" y="262"/>
                      <a:pt x="323" y="265"/>
                      <a:pt x="319" y="265"/>
                    </a:cubicBezTo>
                    <a:cubicBezTo>
                      <a:pt x="252" y="265"/>
                      <a:pt x="252" y="265"/>
                      <a:pt x="252" y="265"/>
                    </a:cubicBezTo>
                    <a:cubicBezTo>
                      <a:pt x="248" y="265"/>
                      <a:pt x="245" y="262"/>
                      <a:pt x="245" y="258"/>
                    </a:cubicBezTo>
                    <a:cubicBezTo>
                      <a:pt x="245" y="245"/>
                      <a:pt x="245" y="245"/>
                      <a:pt x="245" y="245"/>
                    </a:cubicBezTo>
                    <a:cubicBezTo>
                      <a:pt x="245" y="241"/>
                      <a:pt x="248" y="238"/>
                      <a:pt x="252" y="238"/>
                    </a:cubicBezTo>
                    <a:cubicBezTo>
                      <a:pt x="319" y="238"/>
                      <a:pt x="319" y="238"/>
                      <a:pt x="319" y="238"/>
                    </a:cubicBezTo>
                    <a:cubicBezTo>
                      <a:pt x="323" y="238"/>
                      <a:pt x="326" y="241"/>
                      <a:pt x="326" y="245"/>
                    </a:cubicBezTo>
                    <a:lnTo>
                      <a:pt x="326" y="258"/>
                    </a:lnTo>
                    <a:close/>
                    <a:moveTo>
                      <a:pt x="337" y="90"/>
                    </a:moveTo>
                    <a:cubicBezTo>
                      <a:pt x="337" y="63"/>
                      <a:pt x="337" y="63"/>
                      <a:pt x="337" y="63"/>
                    </a:cubicBezTo>
                    <a:cubicBezTo>
                      <a:pt x="337" y="55"/>
                      <a:pt x="343" y="49"/>
                      <a:pt x="350" y="49"/>
                    </a:cubicBezTo>
                    <a:cubicBezTo>
                      <a:pt x="431" y="49"/>
                      <a:pt x="431" y="49"/>
                      <a:pt x="431" y="49"/>
                    </a:cubicBezTo>
                    <a:cubicBezTo>
                      <a:pt x="439" y="49"/>
                      <a:pt x="445" y="55"/>
                      <a:pt x="445" y="63"/>
                    </a:cubicBezTo>
                    <a:cubicBezTo>
                      <a:pt x="445" y="90"/>
                      <a:pt x="445" y="90"/>
                      <a:pt x="445" y="90"/>
                    </a:cubicBezTo>
                    <a:cubicBezTo>
                      <a:pt x="445" y="97"/>
                      <a:pt x="439" y="103"/>
                      <a:pt x="431" y="103"/>
                    </a:cubicBezTo>
                    <a:cubicBezTo>
                      <a:pt x="350" y="103"/>
                      <a:pt x="350" y="103"/>
                      <a:pt x="350" y="103"/>
                    </a:cubicBezTo>
                    <a:cubicBezTo>
                      <a:pt x="343" y="103"/>
                      <a:pt x="337" y="97"/>
                      <a:pt x="337" y="90"/>
                    </a:cubicBezTo>
                    <a:close/>
                    <a:moveTo>
                      <a:pt x="442" y="386"/>
                    </a:moveTo>
                    <a:cubicBezTo>
                      <a:pt x="442" y="390"/>
                      <a:pt x="439" y="393"/>
                      <a:pt x="435" y="393"/>
                    </a:cubicBezTo>
                    <a:cubicBezTo>
                      <a:pt x="422" y="393"/>
                      <a:pt x="422" y="393"/>
                      <a:pt x="422" y="393"/>
                    </a:cubicBezTo>
                    <a:cubicBezTo>
                      <a:pt x="418" y="393"/>
                      <a:pt x="415" y="390"/>
                      <a:pt x="415" y="386"/>
                    </a:cubicBezTo>
                    <a:cubicBezTo>
                      <a:pt x="415" y="345"/>
                      <a:pt x="415" y="345"/>
                      <a:pt x="415" y="345"/>
                    </a:cubicBezTo>
                    <a:cubicBezTo>
                      <a:pt x="415" y="342"/>
                      <a:pt x="418" y="339"/>
                      <a:pt x="422" y="339"/>
                    </a:cubicBezTo>
                    <a:cubicBezTo>
                      <a:pt x="435" y="339"/>
                      <a:pt x="435" y="339"/>
                      <a:pt x="435" y="339"/>
                    </a:cubicBezTo>
                    <a:cubicBezTo>
                      <a:pt x="439" y="339"/>
                      <a:pt x="442" y="342"/>
                      <a:pt x="442" y="345"/>
                    </a:cubicBezTo>
                    <a:lnTo>
                      <a:pt x="442" y="386"/>
                    </a:lnTo>
                    <a:close/>
                    <a:moveTo>
                      <a:pt x="469" y="258"/>
                    </a:moveTo>
                    <a:cubicBezTo>
                      <a:pt x="469" y="262"/>
                      <a:pt x="466" y="265"/>
                      <a:pt x="462" y="265"/>
                    </a:cubicBezTo>
                    <a:cubicBezTo>
                      <a:pt x="395" y="265"/>
                      <a:pt x="395" y="265"/>
                      <a:pt x="395" y="265"/>
                    </a:cubicBezTo>
                    <a:cubicBezTo>
                      <a:pt x="391" y="265"/>
                      <a:pt x="388" y="262"/>
                      <a:pt x="388" y="258"/>
                    </a:cubicBezTo>
                    <a:cubicBezTo>
                      <a:pt x="388" y="245"/>
                      <a:pt x="388" y="245"/>
                      <a:pt x="388" y="245"/>
                    </a:cubicBezTo>
                    <a:cubicBezTo>
                      <a:pt x="388" y="241"/>
                      <a:pt x="391" y="238"/>
                      <a:pt x="395" y="238"/>
                    </a:cubicBezTo>
                    <a:cubicBezTo>
                      <a:pt x="462" y="238"/>
                      <a:pt x="462" y="238"/>
                      <a:pt x="462" y="238"/>
                    </a:cubicBezTo>
                    <a:cubicBezTo>
                      <a:pt x="466" y="238"/>
                      <a:pt x="469" y="241"/>
                      <a:pt x="469" y="245"/>
                    </a:cubicBezTo>
                    <a:lnTo>
                      <a:pt x="469" y="258"/>
                    </a:lnTo>
                    <a:close/>
                    <a:moveTo>
                      <a:pt x="492" y="90"/>
                    </a:moveTo>
                    <a:cubicBezTo>
                      <a:pt x="492" y="63"/>
                      <a:pt x="492" y="63"/>
                      <a:pt x="492" y="63"/>
                    </a:cubicBezTo>
                    <a:cubicBezTo>
                      <a:pt x="492" y="55"/>
                      <a:pt x="498" y="49"/>
                      <a:pt x="505" y="49"/>
                    </a:cubicBezTo>
                    <a:cubicBezTo>
                      <a:pt x="586" y="49"/>
                      <a:pt x="586" y="49"/>
                      <a:pt x="586" y="49"/>
                    </a:cubicBezTo>
                    <a:cubicBezTo>
                      <a:pt x="594" y="49"/>
                      <a:pt x="600" y="55"/>
                      <a:pt x="600" y="63"/>
                    </a:cubicBezTo>
                    <a:cubicBezTo>
                      <a:pt x="600" y="90"/>
                      <a:pt x="600" y="90"/>
                      <a:pt x="600" y="90"/>
                    </a:cubicBezTo>
                    <a:cubicBezTo>
                      <a:pt x="600" y="97"/>
                      <a:pt x="594" y="103"/>
                      <a:pt x="586" y="103"/>
                    </a:cubicBezTo>
                    <a:cubicBezTo>
                      <a:pt x="505" y="103"/>
                      <a:pt x="505" y="103"/>
                      <a:pt x="505" y="103"/>
                    </a:cubicBezTo>
                    <a:cubicBezTo>
                      <a:pt x="498" y="103"/>
                      <a:pt x="492" y="97"/>
                      <a:pt x="492" y="90"/>
                    </a:cubicBezTo>
                    <a:close/>
                    <a:moveTo>
                      <a:pt x="585" y="386"/>
                    </a:moveTo>
                    <a:cubicBezTo>
                      <a:pt x="585" y="390"/>
                      <a:pt x="582" y="393"/>
                      <a:pt x="578" y="393"/>
                    </a:cubicBezTo>
                    <a:cubicBezTo>
                      <a:pt x="564" y="393"/>
                      <a:pt x="564" y="393"/>
                      <a:pt x="564" y="393"/>
                    </a:cubicBezTo>
                    <a:cubicBezTo>
                      <a:pt x="561" y="393"/>
                      <a:pt x="558" y="390"/>
                      <a:pt x="558" y="386"/>
                    </a:cubicBezTo>
                    <a:cubicBezTo>
                      <a:pt x="558" y="345"/>
                      <a:pt x="558" y="345"/>
                      <a:pt x="558" y="345"/>
                    </a:cubicBezTo>
                    <a:cubicBezTo>
                      <a:pt x="558" y="342"/>
                      <a:pt x="561" y="339"/>
                      <a:pt x="564" y="339"/>
                    </a:cubicBezTo>
                    <a:cubicBezTo>
                      <a:pt x="578" y="339"/>
                      <a:pt x="578" y="339"/>
                      <a:pt x="578" y="339"/>
                    </a:cubicBezTo>
                    <a:cubicBezTo>
                      <a:pt x="582" y="339"/>
                      <a:pt x="585" y="342"/>
                      <a:pt x="585" y="345"/>
                    </a:cubicBezTo>
                    <a:lnTo>
                      <a:pt x="585" y="386"/>
                    </a:lnTo>
                    <a:close/>
                    <a:moveTo>
                      <a:pt x="612" y="258"/>
                    </a:moveTo>
                    <a:cubicBezTo>
                      <a:pt x="612" y="262"/>
                      <a:pt x="609" y="265"/>
                      <a:pt x="605" y="265"/>
                    </a:cubicBezTo>
                    <a:cubicBezTo>
                      <a:pt x="538" y="265"/>
                      <a:pt x="538" y="265"/>
                      <a:pt x="538" y="265"/>
                    </a:cubicBezTo>
                    <a:cubicBezTo>
                      <a:pt x="534" y="265"/>
                      <a:pt x="531" y="262"/>
                      <a:pt x="531" y="258"/>
                    </a:cubicBezTo>
                    <a:cubicBezTo>
                      <a:pt x="531" y="245"/>
                      <a:pt x="531" y="245"/>
                      <a:pt x="531" y="245"/>
                    </a:cubicBezTo>
                    <a:cubicBezTo>
                      <a:pt x="531" y="241"/>
                      <a:pt x="534" y="238"/>
                      <a:pt x="538" y="238"/>
                    </a:cubicBezTo>
                    <a:cubicBezTo>
                      <a:pt x="605" y="238"/>
                      <a:pt x="605" y="238"/>
                      <a:pt x="605" y="238"/>
                    </a:cubicBezTo>
                    <a:cubicBezTo>
                      <a:pt x="609" y="238"/>
                      <a:pt x="612" y="241"/>
                      <a:pt x="612" y="245"/>
                    </a:cubicBezTo>
                    <a:lnTo>
                      <a:pt x="612" y="258"/>
                    </a:lnTo>
                    <a:close/>
                    <a:moveTo>
                      <a:pt x="728" y="386"/>
                    </a:moveTo>
                    <a:cubicBezTo>
                      <a:pt x="728" y="390"/>
                      <a:pt x="725" y="393"/>
                      <a:pt x="721" y="393"/>
                    </a:cubicBezTo>
                    <a:cubicBezTo>
                      <a:pt x="707" y="393"/>
                      <a:pt x="707" y="393"/>
                      <a:pt x="707" y="393"/>
                    </a:cubicBezTo>
                    <a:cubicBezTo>
                      <a:pt x="704" y="393"/>
                      <a:pt x="701" y="390"/>
                      <a:pt x="701" y="386"/>
                    </a:cubicBezTo>
                    <a:cubicBezTo>
                      <a:pt x="701" y="345"/>
                      <a:pt x="701" y="345"/>
                      <a:pt x="701" y="345"/>
                    </a:cubicBezTo>
                    <a:cubicBezTo>
                      <a:pt x="701" y="342"/>
                      <a:pt x="704" y="339"/>
                      <a:pt x="707" y="339"/>
                    </a:cubicBezTo>
                    <a:cubicBezTo>
                      <a:pt x="721" y="339"/>
                      <a:pt x="721" y="339"/>
                      <a:pt x="721" y="339"/>
                    </a:cubicBezTo>
                    <a:cubicBezTo>
                      <a:pt x="725" y="339"/>
                      <a:pt x="728" y="342"/>
                      <a:pt x="728" y="345"/>
                    </a:cubicBezTo>
                    <a:lnTo>
                      <a:pt x="728" y="386"/>
                    </a:lnTo>
                    <a:close/>
                    <a:moveTo>
                      <a:pt x="755" y="258"/>
                    </a:moveTo>
                    <a:cubicBezTo>
                      <a:pt x="755" y="262"/>
                      <a:pt x="752" y="265"/>
                      <a:pt x="748" y="265"/>
                    </a:cubicBezTo>
                    <a:cubicBezTo>
                      <a:pt x="680" y="265"/>
                      <a:pt x="680" y="265"/>
                      <a:pt x="680" y="265"/>
                    </a:cubicBezTo>
                    <a:cubicBezTo>
                      <a:pt x="677" y="265"/>
                      <a:pt x="674" y="262"/>
                      <a:pt x="674" y="258"/>
                    </a:cubicBezTo>
                    <a:cubicBezTo>
                      <a:pt x="674" y="245"/>
                      <a:pt x="674" y="245"/>
                      <a:pt x="674" y="245"/>
                    </a:cubicBezTo>
                    <a:cubicBezTo>
                      <a:pt x="674" y="241"/>
                      <a:pt x="677" y="238"/>
                      <a:pt x="680" y="238"/>
                    </a:cubicBezTo>
                    <a:cubicBezTo>
                      <a:pt x="748" y="238"/>
                      <a:pt x="748" y="238"/>
                      <a:pt x="748" y="238"/>
                    </a:cubicBezTo>
                    <a:cubicBezTo>
                      <a:pt x="752" y="238"/>
                      <a:pt x="755" y="241"/>
                      <a:pt x="755" y="245"/>
                    </a:cubicBezTo>
                    <a:lnTo>
                      <a:pt x="755" y="258"/>
                    </a:lnTo>
                    <a:close/>
                    <a:moveTo>
                      <a:pt x="755" y="90"/>
                    </a:moveTo>
                    <a:cubicBezTo>
                      <a:pt x="755" y="97"/>
                      <a:pt x="749" y="103"/>
                      <a:pt x="741" y="103"/>
                    </a:cubicBezTo>
                    <a:cubicBezTo>
                      <a:pt x="660" y="103"/>
                      <a:pt x="660" y="103"/>
                      <a:pt x="660" y="103"/>
                    </a:cubicBezTo>
                    <a:cubicBezTo>
                      <a:pt x="653" y="103"/>
                      <a:pt x="647" y="97"/>
                      <a:pt x="647" y="90"/>
                    </a:cubicBezTo>
                    <a:cubicBezTo>
                      <a:pt x="647" y="63"/>
                      <a:pt x="647" y="63"/>
                      <a:pt x="647" y="63"/>
                    </a:cubicBezTo>
                    <a:cubicBezTo>
                      <a:pt x="647" y="55"/>
                      <a:pt x="653" y="49"/>
                      <a:pt x="660" y="49"/>
                    </a:cubicBezTo>
                    <a:cubicBezTo>
                      <a:pt x="741" y="49"/>
                      <a:pt x="741" y="49"/>
                      <a:pt x="741" y="49"/>
                    </a:cubicBezTo>
                    <a:cubicBezTo>
                      <a:pt x="749" y="49"/>
                      <a:pt x="755" y="55"/>
                      <a:pt x="755" y="63"/>
                    </a:cubicBezTo>
                    <a:lnTo>
                      <a:pt x="75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796" name="Gruppieren 795">
              <a:extLst>
                <a:ext uri="{FF2B5EF4-FFF2-40B4-BE49-F238E27FC236}">
                  <a16:creationId xmlns:a16="http://schemas.microsoft.com/office/drawing/2014/main" id="{0CD497B5-790D-4778-BDEF-1828E43EB73F}"/>
                </a:ext>
              </a:extLst>
            </p:cNvPr>
            <p:cNvGrpSpPr/>
            <p:nvPr/>
          </p:nvGrpSpPr>
          <p:grpSpPr>
            <a:xfrm>
              <a:off x="7458075" y="5732066"/>
              <a:ext cx="2746376" cy="201612"/>
              <a:chOff x="7458075" y="5957888"/>
              <a:chExt cx="2746376" cy="201612"/>
            </a:xfrm>
            <a:solidFill>
              <a:schemeClr val="bg1"/>
            </a:solidFill>
          </p:grpSpPr>
          <p:sp>
            <p:nvSpPr>
              <p:cNvPr id="400" name="Freeform 213">
                <a:extLst>
                  <a:ext uri="{FF2B5EF4-FFF2-40B4-BE49-F238E27FC236}">
                    <a16:creationId xmlns:a16="http://schemas.microsoft.com/office/drawing/2014/main" id="{38BE29E7-AFA2-47A1-A996-91EEC324FD0B}"/>
                  </a:ext>
                </a:extLst>
              </p:cNvPr>
              <p:cNvSpPr>
                <a:spLocks/>
              </p:cNvSpPr>
              <p:nvPr/>
            </p:nvSpPr>
            <p:spPr bwMode="auto">
              <a:xfrm>
                <a:off x="7599363"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4" y="0"/>
                      <a:pt x="95" y="1"/>
                      <a:pt x="95" y="1"/>
                    </a:cubicBezTo>
                    <a:cubicBezTo>
                      <a:pt x="95" y="237"/>
                      <a:pt x="95" y="237"/>
                      <a:pt x="95" y="237"/>
                    </a:cubicBezTo>
                    <a:cubicBezTo>
                      <a:pt x="95" y="238"/>
                      <a:pt x="94"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1" name="Freeform 214">
                <a:extLst>
                  <a:ext uri="{FF2B5EF4-FFF2-40B4-BE49-F238E27FC236}">
                    <a16:creationId xmlns:a16="http://schemas.microsoft.com/office/drawing/2014/main" id="{B67BB20B-ED34-4144-9A02-98DD19DEBE7B}"/>
                  </a:ext>
                </a:extLst>
              </p:cNvPr>
              <p:cNvSpPr>
                <a:spLocks/>
              </p:cNvSpPr>
              <p:nvPr/>
            </p:nvSpPr>
            <p:spPr bwMode="auto">
              <a:xfrm>
                <a:off x="7666038" y="5957888"/>
                <a:ext cx="44450" cy="109537"/>
              </a:xfrm>
              <a:custGeom>
                <a:avLst/>
                <a:gdLst>
                  <a:gd name="T0" fmla="*/ 95 w 96"/>
                  <a:gd name="T1" fmla="*/ 238 h 238"/>
                  <a:gd name="T2" fmla="*/ 1 w 96"/>
                  <a:gd name="T3" fmla="*/ 238 h 238"/>
                  <a:gd name="T4" fmla="*/ 0 w 96"/>
                  <a:gd name="T5" fmla="*/ 237 h 238"/>
                  <a:gd name="T6" fmla="*/ 0 w 96"/>
                  <a:gd name="T7" fmla="*/ 1 h 238"/>
                  <a:gd name="T8" fmla="*/ 1 w 96"/>
                  <a:gd name="T9" fmla="*/ 0 h 238"/>
                  <a:gd name="T10" fmla="*/ 95 w 96"/>
                  <a:gd name="T11" fmla="*/ 0 h 238"/>
                  <a:gd name="T12" fmla="*/ 96 w 96"/>
                  <a:gd name="T13" fmla="*/ 1 h 238"/>
                  <a:gd name="T14" fmla="*/ 96 w 96"/>
                  <a:gd name="T15" fmla="*/ 237 h 238"/>
                  <a:gd name="T16" fmla="*/ 95 w 96"/>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238">
                    <a:moveTo>
                      <a:pt x="95" y="238"/>
                    </a:moveTo>
                    <a:cubicBezTo>
                      <a:pt x="1" y="238"/>
                      <a:pt x="1" y="238"/>
                      <a:pt x="1" y="238"/>
                    </a:cubicBezTo>
                    <a:cubicBezTo>
                      <a:pt x="1" y="238"/>
                      <a:pt x="0" y="238"/>
                      <a:pt x="0" y="237"/>
                    </a:cubicBezTo>
                    <a:cubicBezTo>
                      <a:pt x="0" y="1"/>
                      <a:pt x="0" y="1"/>
                      <a:pt x="0" y="1"/>
                    </a:cubicBezTo>
                    <a:cubicBezTo>
                      <a:pt x="0" y="1"/>
                      <a:pt x="1" y="0"/>
                      <a:pt x="1" y="0"/>
                    </a:cubicBezTo>
                    <a:cubicBezTo>
                      <a:pt x="95" y="0"/>
                      <a:pt x="95" y="0"/>
                      <a:pt x="95" y="0"/>
                    </a:cubicBezTo>
                    <a:cubicBezTo>
                      <a:pt x="95" y="0"/>
                      <a:pt x="96" y="1"/>
                      <a:pt x="96" y="1"/>
                    </a:cubicBezTo>
                    <a:cubicBezTo>
                      <a:pt x="96" y="237"/>
                      <a:pt x="96" y="237"/>
                      <a:pt x="96" y="237"/>
                    </a:cubicBezTo>
                    <a:cubicBezTo>
                      <a:pt x="96" y="238"/>
                      <a:pt x="95" y="238"/>
                      <a:pt x="95"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2" name="Freeform 215">
                <a:extLst>
                  <a:ext uri="{FF2B5EF4-FFF2-40B4-BE49-F238E27FC236}">
                    <a16:creationId xmlns:a16="http://schemas.microsoft.com/office/drawing/2014/main" id="{7EC3965F-3346-42D4-BCC7-613FAB9792F6}"/>
                  </a:ext>
                </a:extLst>
              </p:cNvPr>
              <p:cNvSpPr>
                <a:spLocks/>
              </p:cNvSpPr>
              <p:nvPr/>
            </p:nvSpPr>
            <p:spPr bwMode="auto">
              <a:xfrm>
                <a:off x="7466013" y="5957888"/>
                <a:ext cx="44450" cy="109537"/>
              </a:xfrm>
              <a:custGeom>
                <a:avLst/>
                <a:gdLst>
                  <a:gd name="T0" fmla="*/ 94 w 95"/>
                  <a:gd name="T1" fmla="*/ 238 h 238"/>
                  <a:gd name="T2" fmla="*/ 0 w 95"/>
                  <a:gd name="T3" fmla="*/ 238 h 238"/>
                  <a:gd name="T4" fmla="*/ 0 w 95"/>
                  <a:gd name="T5" fmla="*/ 237 h 238"/>
                  <a:gd name="T6" fmla="*/ 0 w 95"/>
                  <a:gd name="T7" fmla="*/ 1 h 238"/>
                  <a:gd name="T8" fmla="*/ 0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0" y="238"/>
                      <a:pt x="0" y="238"/>
                      <a:pt x="0" y="238"/>
                    </a:cubicBezTo>
                    <a:cubicBezTo>
                      <a:pt x="0" y="238"/>
                      <a:pt x="0" y="238"/>
                      <a:pt x="0" y="237"/>
                    </a:cubicBezTo>
                    <a:cubicBezTo>
                      <a:pt x="0" y="1"/>
                      <a:pt x="0" y="1"/>
                      <a:pt x="0" y="1"/>
                    </a:cubicBezTo>
                    <a:cubicBezTo>
                      <a:pt x="0" y="1"/>
                      <a:pt x="0" y="0"/>
                      <a:pt x="0" y="0"/>
                    </a:cubicBezTo>
                    <a:cubicBezTo>
                      <a:pt x="94" y="0"/>
                      <a:pt x="94" y="0"/>
                      <a:pt x="94" y="0"/>
                    </a:cubicBezTo>
                    <a:cubicBezTo>
                      <a:pt x="94" y="0"/>
                      <a:pt x="95" y="1"/>
                      <a:pt x="95" y="1"/>
                    </a:cubicBezTo>
                    <a:cubicBezTo>
                      <a:pt x="95" y="237"/>
                      <a:pt x="95" y="237"/>
                      <a:pt x="95" y="237"/>
                    </a:cubicBezTo>
                    <a:cubicBezTo>
                      <a:pt x="95" y="238"/>
                      <a:pt x="94"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3" name="Freeform 216">
                <a:extLst>
                  <a:ext uri="{FF2B5EF4-FFF2-40B4-BE49-F238E27FC236}">
                    <a16:creationId xmlns:a16="http://schemas.microsoft.com/office/drawing/2014/main" id="{C1800F47-8519-4A5D-8043-DF75D63DECF6}"/>
                  </a:ext>
                </a:extLst>
              </p:cNvPr>
              <p:cNvSpPr>
                <a:spLocks/>
              </p:cNvSpPr>
              <p:nvPr/>
            </p:nvSpPr>
            <p:spPr bwMode="auto">
              <a:xfrm>
                <a:off x="7532688"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1" y="238"/>
                      <a:pt x="0" y="238"/>
                      <a:pt x="0" y="237"/>
                    </a:cubicBezTo>
                    <a:cubicBezTo>
                      <a:pt x="0" y="1"/>
                      <a:pt x="0" y="1"/>
                      <a:pt x="0" y="1"/>
                    </a:cubicBezTo>
                    <a:cubicBezTo>
                      <a:pt x="0" y="1"/>
                      <a:pt x="1"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4" name="Freeform 217">
                <a:extLst>
                  <a:ext uri="{FF2B5EF4-FFF2-40B4-BE49-F238E27FC236}">
                    <a16:creationId xmlns:a16="http://schemas.microsoft.com/office/drawing/2014/main" id="{DBA7534A-C8E3-4ADA-91C9-B81725CB08F5}"/>
                  </a:ext>
                </a:extLst>
              </p:cNvPr>
              <p:cNvSpPr>
                <a:spLocks/>
              </p:cNvSpPr>
              <p:nvPr/>
            </p:nvSpPr>
            <p:spPr bwMode="auto">
              <a:xfrm>
                <a:off x="7732713"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5" name="Rectangle 218">
                <a:extLst>
                  <a:ext uri="{FF2B5EF4-FFF2-40B4-BE49-F238E27FC236}">
                    <a16:creationId xmlns:a16="http://schemas.microsoft.com/office/drawing/2014/main" id="{29759392-8AA4-422F-8F92-BA39287E72C4}"/>
                  </a:ext>
                </a:extLst>
              </p:cNvPr>
              <p:cNvSpPr>
                <a:spLocks noChangeArrowheads="1"/>
              </p:cNvSpPr>
              <p:nvPr/>
            </p:nvSpPr>
            <p:spPr bwMode="auto">
              <a:xfrm>
                <a:off x="7458075" y="6086475"/>
                <a:ext cx="546100"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6" name="Freeform 219">
                <a:extLst>
                  <a:ext uri="{FF2B5EF4-FFF2-40B4-BE49-F238E27FC236}">
                    <a16:creationId xmlns:a16="http://schemas.microsoft.com/office/drawing/2014/main" id="{5BE76A54-7872-49C2-A58A-F19741C44BF5}"/>
                  </a:ext>
                </a:extLst>
              </p:cNvPr>
              <p:cNvSpPr>
                <a:spLocks/>
              </p:cNvSpPr>
              <p:nvPr/>
            </p:nvSpPr>
            <p:spPr bwMode="auto">
              <a:xfrm>
                <a:off x="8332788" y="5957888"/>
                <a:ext cx="44450" cy="109537"/>
              </a:xfrm>
              <a:custGeom>
                <a:avLst/>
                <a:gdLst>
                  <a:gd name="T0" fmla="*/ 94 w 95"/>
                  <a:gd name="T1" fmla="*/ 238 h 238"/>
                  <a:gd name="T2" fmla="*/ 0 w 95"/>
                  <a:gd name="T3" fmla="*/ 238 h 238"/>
                  <a:gd name="T4" fmla="*/ 0 w 95"/>
                  <a:gd name="T5" fmla="*/ 237 h 238"/>
                  <a:gd name="T6" fmla="*/ 0 w 95"/>
                  <a:gd name="T7" fmla="*/ 1 h 238"/>
                  <a:gd name="T8" fmla="*/ 0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0" y="238"/>
                      <a:pt x="0" y="238"/>
                      <a:pt x="0" y="238"/>
                    </a:cubicBezTo>
                    <a:cubicBezTo>
                      <a:pt x="0" y="238"/>
                      <a:pt x="0" y="238"/>
                      <a:pt x="0" y="237"/>
                    </a:cubicBezTo>
                    <a:cubicBezTo>
                      <a:pt x="0" y="1"/>
                      <a:pt x="0" y="1"/>
                      <a:pt x="0" y="1"/>
                    </a:cubicBezTo>
                    <a:cubicBezTo>
                      <a:pt x="0" y="1"/>
                      <a:pt x="0" y="0"/>
                      <a:pt x="0" y="0"/>
                    </a:cubicBezTo>
                    <a:cubicBezTo>
                      <a:pt x="94" y="0"/>
                      <a:pt x="94" y="0"/>
                      <a:pt x="94" y="0"/>
                    </a:cubicBezTo>
                    <a:cubicBezTo>
                      <a:pt x="94" y="0"/>
                      <a:pt x="95" y="1"/>
                      <a:pt x="95" y="1"/>
                    </a:cubicBezTo>
                    <a:cubicBezTo>
                      <a:pt x="95" y="237"/>
                      <a:pt x="95" y="237"/>
                      <a:pt x="95" y="237"/>
                    </a:cubicBezTo>
                    <a:cubicBezTo>
                      <a:pt x="95" y="238"/>
                      <a:pt x="94"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7" name="Freeform 220">
                <a:extLst>
                  <a:ext uri="{FF2B5EF4-FFF2-40B4-BE49-F238E27FC236}">
                    <a16:creationId xmlns:a16="http://schemas.microsoft.com/office/drawing/2014/main" id="{7843CF83-2DF1-499A-96FF-997071EB1DBD}"/>
                  </a:ext>
                </a:extLst>
              </p:cNvPr>
              <p:cNvSpPr>
                <a:spLocks/>
              </p:cNvSpPr>
              <p:nvPr/>
            </p:nvSpPr>
            <p:spPr bwMode="auto">
              <a:xfrm>
                <a:off x="8399463"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1" y="238"/>
                      <a:pt x="0" y="238"/>
                      <a:pt x="0" y="237"/>
                    </a:cubicBezTo>
                    <a:cubicBezTo>
                      <a:pt x="0" y="1"/>
                      <a:pt x="0" y="1"/>
                      <a:pt x="0" y="1"/>
                    </a:cubicBezTo>
                    <a:cubicBezTo>
                      <a:pt x="0" y="1"/>
                      <a:pt x="1"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8" name="Freeform 221">
                <a:extLst>
                  <a:ext uri="{FF2B5EF4-FFF2-40B4-BE49-F238E27FC236}">
                    <a16:creationId xmlns:a16="http://schemas.microsoft.com/office/drawing/2014/main" id="{2434F943-5327-4D5E-B79C-45CA471F09BE}"/>
                  </a:ext>
                </a:extLst>
              </p:cNvPr>
              <p:cNvSpPr>
                <a:spLocks/>
              </p:cNvSpPr>
              <p:nvPr/>
            </p:nvSpPr>
            <p:spPr bwMode="auto">
              <a:xfrm>
                <a:off x="8199438"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1" y="238"/>
                      <a:pt x="0" y="238"/>
                      <a:pt x="0" y="237"/>
                    </a:cubicBezTo>
                    <a:cubicBezTo>
                      <a:pt x="0" y="1"/>
                      <a:pt x="0" y="1"/>
                      <a:pt x="0" y="1"/>
                    </a:cubicBezTo>
                    <a:cubicBezTo>
                      <a:pt x="0" y="1"/>
                      <a:pt x="1"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9" name="Freeform 222">
                <a:extLst>
                  <a:ext uri="{FF2B5EF4-FFF2-40B4-BE49-F238E27FC236}">
                    <a16:creationId xmlns:a16="http://schemas.microsoft.com/office/drawing/2014/main" id="{D3A1BBA3-A42F-4A95-BFA1-28A8A34CD4FC}"/>
                  </a:ext>
                </a:extLst>
              </p:cNvPr>
              <p:cNvSpPr>
                <a:spLocks/>
              </p:cNvSpPr>
              <p:nvPr/>
            </p:nvSpPr>
            <p:spPr bwMode="auto">
              <a:xfrm>
                <a:off x="8266113"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0" name="Freeform 223">
                <a:extLst>
                  <a:ext uri="{FF2B5EF4-FFF2-40B4-BE49-F238E27FC236}">
                    <a16:creationId xmlns:a16="http://schemas.microsoft.com/office/drawing/2014/main" id="{AE5905C1-469F-4DFB-8FD8-9841B7532572}"/>
                  </a:ext>
                </a:extLst>
              </p:cNvPr>
              <p:cNvSpPr>
                <a:spLocks/>
              </p:cNvSpPr>
              <p:nvPr/>
            </p:nvSpPr>
            <p:spPr bwMode="auto">
              <a:xfrm>
                <a:off x="8466138"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4" y="0"/>
                      <a:pt x="95" y="1"/>
                      <a:pt x="95" y="1"/>
                    </a:cubicBezTo>
                    <a:cubicBezTo>
                      <a:pt x="95" y="237"/>
                      <a:pt x="95" y="237"/>
                      <a:pt x="95" y="237"/>
                    </a:cubicBezTo>
                    <a:cubicBezTo>
                      <a:pt x="95" y="238"/>
                      <a:pt x="94"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1" name="Rectangle 224">
                <a:extLst>
                  <a:ext uri="{FF2B5EF4-FFF2-40B4-BE49-F238E27FC236}">
                    <a16:creationId xmlns:a16="http://schemas.microsoft.com/office/drawing/2014/main" id="{D7A8E1A9-C7F1-42FD-A1A7-0D68CAC59228}"/>
                  </a:ext>
                </a:extLst>
              </p:cNvPr>
              <p:cNvSpPr>
                <a:spLocks noChangeArrowheads="1"/>
              </p:cNvSpPr>
              <p:nvPr/>
            </p:nvSpPr>
            <p:spPr bwMode="auto">
              <a:xfrm>
                <a:off x="8189913" y="6086475"/>
                <a:ext cx="547688"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2" name="Freeform 225">
                <a:extLst>
                  <a:ext uri="{FF2B5EF4-FFF2-40B4-BE49-F238E27FC236}">
                    <a16:creationId xmlns:a16="http://schemas.microsoft.com/office/drawing/2014/main" id="{35E3CA92-CDE0-4D98-94B0-B6BEE8F84A88}"/>
                  </a:ext>
                </a:extLst>
              </p:cNvPr>
              <p:cNvSpPr>
                <a:spLocks/>
              </p:cNvSpPr>
              <p:nvPr/>
            </p:nvSpPr>
            <p:spPr bwMode="auto">
              <a:xfrm>
                <a:off x="9066213" y="5957888"/>
                <a:ext cx="42863"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1" y="238"/>
                      <a:pt x="0" y="238"/>
                      <a:pt x="0" y="237"/>
                    </a:cubicBezTo>
                    <a:cubicBezTo>
                      <a:pt x="0" y="1"/>
                      <a:pt x="0" y="1"/>
                      <a:pt x="0" y="1"/>
                    </a:cubicBezTo>
                    <a:cubicBezTo>
                      <a:pt x="0" y="1"/>
                      <a:pt x="1"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3" name="Freeform 226">
                <a:extLst>
                  <a:ext uri="{FF2B5EF4-FFF2-40B4-BE49-F238E27FC236}">
                    <a16:creationId xmlns:a16="http://schemas.microsoft.com/office/drawing/2014/main" id="{0D62536F-5947-44A9-9876-E86B91BA8D70}"/>
                  </a:ext>
                </a:extLst>
              </p:cNvPr>
              <p:cNvSpPr>
                <a:spLocks/>
              </p:cNvSpPr>
              <p:nvPr/>
            </p:nvSpPr>
            <p:spPr bwMode="auto">
              <a:xfrm>
                <a:off x="9132888" y="5957888"/>
                <a:ext cx="42863"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4" name="Freeform 227">
                <a:extLst>
                  <a:ext uri="{FF2B5EF4-FFF2-40B4-BE49-F238E27FC236}">
                    <a16:creationId xmlns:a16="http://schemas.microsoft.com/office/drawing/2014/main" id="{7A0ACDD2-7A4F-477E-8A13-2E99175B4B5E}"/>
                  </a:ext>
                </a:extLst>
              </p:cNvPr>
              <p:cNvSpPr>
                <a:spLocks/>
              </p:cNvSpPr>
              <p:nvPr/>
            </p:nvSpPr>
            <p:spPr bwMode="auto">
              <a:xfrm>
                <a:off x="8932863" y="5957888"/>
                <a:ext cx="42863"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5" name="Freeform 228">
                <a:extLst>
                  <a:ext uri="{FF2B5EF4-FFF2-40B4-BE49-F238E27FC236}">
                    <a16:creationId xmlns:a16="http://schemas.microsoft.com/office/drawing/2014/main" id="{96C1AC52-F38C-4971-B7C0-4EEB590E8BE0}"/>
                  </a:ext>
                </a:extLst>
              </p:cNvPr>
              <p:cNvSpPr>
                <a:spLocks/>
              </p:cNvSpPr>
              <p:nvPr/>
            </p:nvSpPr>
            <p:spPr bwMode="auto">
              <a:xfrm>
                <a:off x="8999538" y="5957888"/>
                <a:ext cx="42863"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4" y="0"/>
                      <a:pt x="95" y="1"/>
                      <a:pt x="95" y="1"/>
                    </a:cubicBezTo>
                    <a:cubicBezTo>
                      <a:pt x="95" y="237"/>
                      <a:pt x="95" y="237"/>
                      <a:pt x="95" y="237"/>
                    </a:cubicBezTo>
                    <a:cubicBezTo>
                      <a:pt x="95" y="238"/>
                      <a:pt x="94"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6" name="Freeform 229">
                <a:extLst>
                  <a:ext uri="{FF2B5EF4-FFF2-40B4-BE49-F238E27FC236}">
                    <a16:creationId xmlns:a16="http://schemas.microsoft.com/office/drawing/2014/main" id="{BE142673-C9EB-4F57-8968-51346D2FB399}"/>
                  </a:ext>
                </a:extLst>
              </p:cNvPr>
              <p:cNvSpPr>
                <a:spLocks/>
              </p:cNvSpPr>
              <p:nvPr/>
            </p:nvSpPr>
            <p:spPr bwMode="auto">
              <a:xfrm>
                <a:off x="9199563" y="5957888"/>
                <a:ext cx="42863" cy="109537"/>
              </a:xfrm>
              <a:custGeom>
                <a:avLst/>
                <a:gdLst>
                  <a:gd name="T0" fmla="*/ 94 w 95"/>
                  <a:gd name="T1" fmla="*/ 238 h 238"/>
                  <a:gd name="T2" fmla="*/ 0 w 95"/>
                  <a:gd name="T3" fmla="*/ 238 h 238"/>
                  <a:gd name="T4" fmla="*/ 0 w 95"/>
                  <a:gd name="T5" fmla="*/ 237 h 238"/>
                  <a:gd name="T6" fmla="*/ 0 w 95"/>
                  <a:gd name="T7" fmla="*/ 1 h 238"/>
                  <a:gd name="T8" fmla="*/ 0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0" y="238"/>
                      <a:pt x="0" y="238"/>
                      <a:pt x="0" y="238"/>
                    </a:cubicBezTo>
                    <a:cubicBezTo>
                      <a:pt x="0" y="238"/>
                      <a:pt x="0" y="238"/>
                      <a:pt x="0" y="237"/>
                    </a:cubicBezTo>
                    <a:cubicBezTo>
                      <a:pt x="0" y="1"/>
                      <a:pt x="0" y="1"/>
                      <a:pt x="0" y="1"/>
                    </a:cubicBezTo>
                    <a:cubicBezTo>
                      <a:pt x="0" y="1"/>
                      <a:pt x="0" y="0"/>
                      <a:pt x="0" y="0"/>
                    </a:cubicBezTo>
                    <a:cubicBezTo>
                      <a:pt x="94" y="0"/>
                      <a:pt x="94" y="0"/>
                      <a:pt x="94" y="0"/>
                    </a:cubicBezTo>
                    <a:cubicBezTo>
                      <a:pt x="94" y="0"/>
                      <a:pt x="95" y="1"/>
                      <a:pt x="95" y="1"/>
                    </a:cubicBezTo>
                    <a:cubicBezTo>
                      <a:pt x="95" y="237"/>
                      <a:pt x="95" y="237"/>
                      <a:pt x="95" y="237"/>
                    </a:cubicBezTo>
                    <a:cubicBezTo>
                      <a:pt x="95" y="238"/>
                      <a:pt x="94"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7" name="Rectangle 230">
                <a:extLst>
                  <a:ext uri="{FF2B5EF4-FFF2-40B4-BE49-F238E27FC236}">
                    <a16:creationId xmlns:a16="http://schemas.microsoft.com/office/drawing/2014/main" id="{BC4A2ABE-874C-40C5-9484-FE4B37E917AC}"/>
                  </a:ext>
                </a:extLst>
              </p:cNvPr>
              <p:cNvSpPr>
                <a:spLocks noChangeArrowheads="1"/>
              </p:cNvSpPr>
              <p:nvPr/>
            </p:nvSpPr>
            <p:spPr bwMode="auto">
              <a:xfrm>
                <a:off x="8923338" y="6086475"/>
                <a:ext cx="547688"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8" name="Freeform 231">
                <a:extLst>
                  <a:ext uri="{FF2B5EF4-FFF2-40B4-BE49-F238E27FC236}">
                    <a16:creationId xmlns:a16="http://schemas.microsoft.com/office/drawing/2014/main" id="{BE822063-89A5-4ABC-B31B-2C133061F247}"/>
                  </a:ext>
                </a:extLst>
              </p:cNvPr>
              <p:cNvSpPr>
                <a:spLocks/>
              </p:cNvSpPr>
              <p:nvPr/>
            </p:nvSpPr>
            <p:spPr bwMode="auto">
              <a:xfrm>
                <a:off x="9798050"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9" name="Freeform 232">
                <a:extLst>
                  <a:ext uri="{FF2B5EF4-FFF2-40B4-BE49-F238E27FC236}">
                    <a16:creationId xmlns:a16="http://schemas.microsoft.com/office/drawing/2014/main" id="{7B5B7078-5CC6-4DBB-9BFF-10D5B7044A8E}"/>
                  </a:ext>
                </a:extLst>
              </p:cNvPr>
              <p:cNvSpPr>
                <a:spLocks/>
              </p:cNvSpPr>
              <p:nvPr/>
            </p:nvSpPr>
            <p:spPr bwMode="auto">
              <a:xfrm>
                <a:off x="9866313" y="5957888"/>
                <a:ext cx="42863"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4" y="0"/>
                      <a:pt x="95" y="1"/>
                      <a:pt x="95" y="1"/>
                    </a:cubicBezTo>
                    <a:cubicBezTo>
                      <a:pt x="95" y="237"/>
                      <a:pt x="95" y="237"/>
                      <a:pt x="95" y="237"/>
                    </a:cubicBezTo>
                    <a:cubicBezTo>
                      <a:pt x="95" y="238"/>
                      <a:pt x="94"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0" name="Freeform 233">
                <a:extLst>
                  <a:ext uri="{FF2B5EF4-FFF2-40B4-BE49-F238E27FC236}">
                    <a16:creationId xmlns:a16="http://schemas.microsoft.com/office/drawing/2014/main" id="{D167BFA2-4E42-48B6-870C-D20EDF361996}"/>
                  </a:ext>
                </a:extLst>
              </p:cNvPr>
              <p:cNvSpPr>
                <a:spLocks/>
              </p:cNvSpPr>
              <p:nvPr/>
            </p:nvSpPr>
            <p:spPr bwMode="auto">
              <a:xfrm>
                <a:off x="9666288" y="5957888"/>
                <a:ext cx="42863"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0" y="238"/>
                      <a:pt x="0" y="238"/>
                      <a:pt x="0" y="237"/>
                    </a:cubicBezTo>
                    <a:cubicBezTo>
                      <a:pt x="0" y="1"/>
                      <a:pt x="0" y="1"/>
                      <a:pt x="0" y="1"/>
                    </a:cubicBezTo>
                    <a:cubicBezTo>
                      <a:pt x="0" y="1"/>
                      <a:pt x="0" y="0"/>
                      <a:pt x="1" y="0"/>
                    </a:cubicBezTo>
                    <a:cubicBezTo>
                      <a:pt x="94" y="0"/>
                      <a:pt x="94" y="0"/>
                      <a:pt x="94" y="0"/>
                    </a:cubicBezTo>
                    <a:cubicBezTo>
                      <a:pt x="94" y="0"/>
                      <a:pt x="95" y="1"/>
                      <a:pt x="95" y="1"/>
                    </a:cubicBezTo>
                    <a:cubicBezTo>
                      <a:pt x="95" y="237"/>
                      <a:pt x="95" y="237"/>
                      <a:pt x="95" y="237"/>
                    </a:cubicBezTo>
                    <a:cubicBezTo>
                      <a:pt x="95" y="238"/>
                      <a:pt x="94"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1" name="Freeform 234">
                <a:extLst>
                  <a:ext uri="{FF2B5EF4-FFF2-40B4-BE49-F238E27FC236}">
                    <a16:creationId xmlns:a16="http://schemas.microsoft.com/office/drawing/2014/main" id="{FE7D5B41-5AA2-403E-BE09-5E0695A84DC3}"/>
                  </a:ext>
                </a:extLst>
              </p:cNvPr>
              <p:cNvSpPr>
                <a:spLocks/>
              </p:cNvSpPr>
              <p:nvPr/>
            </p:nvSpPr>
            <p:spPr bwMode="auto">
              <a:xfrm>
                <a:off x="9731375"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1" y="238"/>
                      <a:pt x="0" y="238"/>
                      <a:pt x="0" y="237"/>
                    </a:cubicBezTo>
                    <a:cubicBezTo>
                      <a:pt x="0" y="1"/>
                      <a:pt x="0" y="1"/>
                      <a:pt x="0" y="1"/>
                    </a:cubicBezTo>
                    <a:cubicBezTo>
                      <a:pt x="0" y="1"/>
                      <a:pt x="1"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2" name="Freeform 235">
                <a:extLst>
                  <a:ext uri="{FF2B5EF4-FFF2-40B4-BE49-F238E27FC236}">
                    <a16:creationId xmlns:a16="http://schemas.microsoft.com/office/drawing/2014/main" id="{3F4E5241-1520-4AB1-A268-BA2593DB417E}"/>
                  </a:ext>
                </a:extLst>
              </p:cNvPr>
              <p:cNvSpPr>
                <a:spLocks/>
              </p:cNvSpPr>
              <p:nvPr/>
            </p:nvSpPr>
            <p:spPr bwMode="auto">
              <a:xfrm>
                <a:off x="9931400" y="5957888"/>
                <a:ext cx="44450" cy="109537"/>
              </a:xfrm>
              <a:custGeom>
                <a:avLst/>
                <a:gdLst>
                  <a:gd name="T0" fmla="*/ 94 w 95"/>
                  <a:gd name="T1" fmla="*/ 238 h 238"/>
                  <a:gd name="T2" fmla="*/ 1 w 95"/>
                  <a:gd name="T3" fmla="*/ 238 h 238"/>
                  <a:gd name="T4" fmla="*/ 0 w 95"/>
                  <a:gd name="T5" fmla="*/ 237 h 238"/>
                  <a:gd name="T6" fmla="*/ 0 w 95"/>
                  <a:gd name="T7" fmla="*/ 1 h 238"/>
                  <a:gd name="T8" fmla="*/ 1 w 95"/>
                  <a:gd name="T9" fmla="*/ 0 h 238"/>
                  <a:gd name="T10" fmla="*/ 94 w 95"/>
                  <a:gd name="T11" fmla="*/ 0 h 238"/>
                  <a:gd name="T12" fmla="*/ 95 w 95"/>
                  <a:gd name="T13" fmla="*/ 1 h 238"/>
                  <a:gd name="T14" fmla="*/ 95 w 95"/>
                  <a:gd name="T15" fmla="*/ 237 h 238"/>
                  <a:gd name="T16" fmla="*/ 94 w 95"/>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38">
                    <a:moveTo>
                      <a:pt x="94" y="238"/>
                    </a:moveTo>
                    <a:cubicBezTo>
                      <a:pt x="1" y="238"/>
                      <a:pt x="1" y="238"/>
                      <a:pt x="1" y="238"/>
                    </a:cubicBezTo>
                    <a:cubicBezTo>
                      <a:pt x="1" y="238"/>
                      <a:pt x="0" y="238"/>
                      <a:pt x="0" y="237"/>
                    </a:cubicBezTo>
                    <a:cubicBezTo>
                      <a:pt x="0" y="1"/>
                      <a:pt x="0" y="1"/>
                      <a:pt x="0" y="1"/>
                    </a:cubicBezTo>
                    <a:cubicBezTo>
                      <a:pt x="0" y="1"/>
                      <a:pt x="1" y="0"/>
                      <a:pt x="1" y="0"/>
                    </a:cubicBezTo>
                    <a:cubicBezTo>
                      <a:pt x="94" y="0"/>
                      <a:pt x="94" y="0"/>
                      <a:pt x="94" y="0"/>
                    </a:cubicBezTo>
                    <a:cubicBezTo>
                      <a:pt x="95" y="0"/>
                      <a:pt x="95" y="1"/>
                      <a:pt x="95" y="1"/>
                    </a:cubicBezTo>
                    <a:cubicBezTo>
                      <a:pt x="95" y="237"/>
                      <a:pt x="95" y="237"/>
                      <a:pt x="95" y="237"/>
                    </a:cubicBezTo>
                    <a:cubicBezTo>
                      <a:pt x="95" y="238"/>
                      <a:pt x="95" y="238"/>
                      <a:pt x="9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3" name="Rectangle 236">
                <a:extLst>
                  <a:ext uri="{FF2B5EF4-FFF2-40B4-BE49-F238E27FC236}">
                    <a16:creationId xmlns:a16="http://schemas.microsoft.com/office/drawing/2014/main" id="{6C12E9D0-9F40-4006-877F-D19FAA750243}"/>
                  </a:ext>
                </a:extLst>
              </p:cNvPr>
              <p:cNvSpPr>
                <a:spLocks noChangeArrowheads="1"/>
              </p:cNvSpPr>
              <p:nvPr/>
            </p:nvSpPr>
            <p:spPr bwMode="auto">
              <a:xfrm>
                <a:off x="9656763" y="6086475"/>
                <a:ext cx="547688"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793" name="Gruppieren 792">
              <a:extLst>
                <a:ext uri="{FF2B5EF4-FFF2-40B4-BE49-F238E27FC236}">
                  <a16:creationId xmlns:a16="http://schemas.microsoft.com/office/drawing/2014/main" id="{2725DDAA-B1BE-4043-B47C-0FE59B69517D}"/>
                </a:ext>
              </a:extLst>
            </p:cNvPr>
            <p:cNvGrpSpPr/>
            <p:nvPr/>
          </p:nvGrpSpPr>
          <p:grpSpPr>
            <a:xfrm>
              <a:off x="7458075" y="2188939"/>
              <a:ext cx="2744788" cy="465138"/>
              <a:chOff x="7458075" y="1976438"/>
              <a:chExt cx="2744788" cy="465138"/>
            </a:xfrm>
            <a:solidFill>
              <a:schemeClr val="bg1"/>
            </a:solidFill>
          </p:grpSpPr>
          <p:sp>
            <p:nvSpPr>
              <p:cNvPr id="224" name="Rectangle 438">
                <a:extLst>
                  <a:ext uri="{FF2B5EF4-FFF2-40B4-BE49-F238E27FC236}">
                    <a16:creationId xmlns:a16="http://schemas.microsoft.com/office/drawing/2014/main" id="{5DEB08BB-1B80-47D5-93F0-F5392046C245}"/>
                  </a:ext>
                </a:extLst>
              </p:cNvPr>
              <p:cNvSpPr>
                <a:spLocks noChangeArrowheads="1"/>
              </p:cNvSpPr>
              <p:nvPr/>
            </p:nvSpPr>
            <p:spPr bwMode="auto">
              <a:xfrm>
                <a:off x="7458075" y="1976438"/>
                <a:ext cx="395288"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5" name="Rectangle 439">
                <a:extLst>
                  <a:ext uri="{FF2B5EF4-FFF2-40B4-BE49-F238E27FC236}">
                    <a16:creationId xmlns:a16="http://schemas.microsoft.com/office/drawing/2014/main" id="{6433C6D7-7546-4ABA-82C7-9A092A56D525}"/>
                  </a:ext>
                </a:extLst>
              </p:cNvPr>
              <p:cNvSpPr>
                <a:spLocks noChangeArrowheads="1"/>
              </p:cNvSpPr>
              <p:nvPr/>
            </p:nvSpPr>
            <p:spPr bwMode="auto">
              <a:xfrm>
                <a:off x="7458075" y="2308226"/>
                <a:ext cx="395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6" name="Rectangle 440">
                <a:extLst>
                  <a:ext uri="{FF2B5EF4-FFF2-40B4-BE49-F238E27FC236}">
                    <a16:creationId xmlns:a16="http://schemas.microsoft.com/office/drawing/2014/main" id="{387215E2-3119-4C4C-BCBC-DE606F119B86}"/>
                  </a:ext>
                </a:extLst>
              </p:cNvPr>
              <p:cNvSpPr>
                <a:spLocks noChangeArrowheads="1"/>
              </p:cNvSpPr>
              <p:nvPr/>
            </p:nvSpPr>
            <p:spPr bwMode="auto">
              <a:xfrm>
                <a:off x="7458075" y="2428876"/>
                <a:ext cx="3952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7" name="Freeform 441">
                <a:extLst>
                  <a:ext uri="{FF2B5EF4-FFF2-40B4-BE49-F238E27FC236}">
                    <a16:creationId xmlns:a16="http://schemas.microsoft.com/office/drawing/2014/main" id="{AF16F790-36B8-4FC6-9A42-324F27075F1B}"/>
                  </a:ext>
                </a:extLst>
              </p:cNvPr>
              <p:cNvSpPr>
                <a:spLocks/>
              </p:cNvSpPr>
              <p:nvPr/>
            </p:nvSpPr>
            <p:spPr bwMode="auto">
              <a:xfrm>
                <a:off x="7464425" y="2055813"/>
                <a:ext cx="47625" cy="239713"/>
              </a:xfrm>
              <a:custGeom>
                <a:avLst/>
                <a:gdLst>
                  <a:gd name="T0" fmla="*/ 103 w 103"/>
                  <a:gd name="T1" fmla="*/ 516 h 516"/>
                  <a:gd name="T2" fmla="*/ 0 w 103"/>
                  <a:gd name="T3" fmla="*/ 516 h 516"/>
                  <a:gd name="T4" fmla="*/ 0 w 103"/>
                  <a:gd name="T5" fmla="*/ 515 h 516"/>
                  <a:gd name="T6" fmla="*/ 0 w 103"/>
                  <a:gd name="T7" fmla="*/ 0 h 516"/>
                  <a:gd name="T8" fmla="*/ 0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0" y="516"/>
                      <a:pt x="0" y="516"/>
                      <a:pt x="0" y="516"/>
                    </a:cubicBezTo>
                    <a:cubicBezTo>
                      <a:pt x="0" y="516"/>
                      <a:pt x="0" y="515"/>
                      <a:pt x="0" y="515"/>
                    </a:cubicBezTo>
                    <a:cubicBezTo>
                      <a:pt x="0" y="0"/>
                      <a:pt x="0" y="0"/>
                      <a:pt x="0" y="0"/>
                    </a:cubicBezTo>
                    <a:cubicBezTo>
                      <a:pt x="0" y="0"/>
                      <a:pt x="0" y="0"/>
                      <a:pt x="0"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8" name="Freeform 442">
                <a:extLst>
                  <a:ext uri="{FF2B5EF4-FFF2-40B4-BE49-F238E27FC236}">
                    <a16:creationId xmlns:a16="http://schemas.microsoft.com/office/drawing/2014/main" id="{33C4D76F-BB48-4D82-82B9-971001B5B3C4}"/>
                  </a:ext>
                </a:extLst>
              </p:cNvPr>
              <p:cNvSpPr>
                <a:spLocks/>
              </p:cNvSpPr>
              <p:nvPr/>
            </p:nvSpPr>
            <p:spPr bwMode="auto">
              <a:xfrm>
                <a:off x="7548563" y="2055813"/>
                <a:ext cx="46038" cy="239713"/>
              </a:xfrm>
              <a:custGeom>
                <a:avLst/>
                <a:gdLst>
                  <a:gd name="T0" fmla="*/ 103 w 103"/>
                  <a:gd name="T1" fmla="*/ 516 h 516"/>
                  <a:gd name="T2" fmla="*/ 0 w 103"/>
                  <a:gd name="T3" fmla="*/ 516 h 516"/>
                  <a:gd name="T4" fmla="*/ 0 w 103"/>
                  <a:gd name="T5" fmla="*/ 515 h 516"/>
                  <a:gd name="T6" fmla="*/ 0 w 103"/>
                  <a:gd name="T7" fmla="*/ 0 h 516"/>
                  <a:gd name="T8" fmla="*/ 0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0" y="516"/>
                      <a:pt x="0" y="516"/>
                      <a:pt x="0" y="516"/>
                    </a:cubicBezTo>
                    <a:cubicBezTo>
                      <a:pt x="0" y="516"/>
                      <a:pt x="0" y="515"/>
                      <a:pt x="0" y="515"/>
                    </a:cubicBezTo>
                    <a:cubicBezTo>
                      <a:pt x="0" y="0"/>
                      <a:pt x="0" y="0"/>
                      <a:pt x="0" y="0"/>
                    </a:cubicBezTo>
                    <a:cubicBezTo>
                      <a:pt x="0" y="0"/>
                      <a:pt x="0" y="0"/>
                      <a:pt x="0"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9" name="Freeform 443">
                <a:extLst>
                  <a:ext uri="{FF2B5EF4-FFF2-40B4-BE49-F238E27FC236}">
                    <a16:creationId xmlns:a16="http://schemas.microsoft.com/office/drawing/2014/main" id="{F79E1569-8A23-406B-882F-B292C8267F8D}"/>
                  </a:ext>
                </a:extLst>
              </p:cNvPr>
              <p:cNvSpPr>
                <a:spLocks/>
              </p:cNvSpPr>
              <p:nvPr/>
            </p:nvSpPr>
            <p:spPr bwMode="auto">
              <a:xfrm>
                <a:off x="7631113" y="2055813"/>
                <a:ext cx="47625" cy="239713"/>
              </a:xfrm>
              <a:custGeom>
                <a:avLst/>
                <a:gdLst>
                  <a:gd name="T0" fmla="*/ 102 w 103"/>
                  <a:gd name="T1" fmla="*/ 516 h 516"/>
                  <a:gd name="T2" fmla="*/ 0 w 103"/>
                  <a:gd name="T3" fmla="*/ 516 h 516"/>
                  <a:gd name="T4" fmla="*/ 0 w 103"/>
                  <a:gd name="T5" fmla="*/ 515 h 516"/>
                  <a:gd name="T6" fmla="*/ 0 w 103"/>
                  <a:gd name="T7" fmla="*/ 0 h 516"/>
                  <a:gd name="T8" fmla="*/ 0 w 103"/>
                  <a:gd name="T9" fmla="*/ 0 h 516"/>
                  <a:gd name="T10" fmla="*/ 102 w 103"/>
                  <a:gd name="T11" fmla="*/ 0 h 516"/>
                  <a:gd name="T12" fmla="*/ 103 w 103"/>
                  <a:gd name="T13" fmla="*/ 0 h 516"/>
                  <a:gd name="T14" fmla="*/ 103 w 103"/>
                  <a:gd name="T15" fmla="*/ 515 h 516"/>
                  <a:gd name="T16" fmla="*/ 102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2" y="516"/>
                    </a:moveTo>
                    <a:cubicBezTo>
                      <a:pt x="0" y="516"/>
                      <a:pt x="0" y="516"/>
                      <a:pt x="0" y="516"/>
                    </a:cubicBezTo>
                    <a:cubicBezTo>
                      <a:pt x="0" y="516"/>
                      <a:pt x="0" y="515"/>
                      <a:pt x="0" y="515"/>
                    </a:cubicBezTo>
                    <a:cubicBezTo>
                      <a:pt x="0" y="0"/>
                      <a:pt x="0" y="0"/>
                      <a:pt x="0" y="0"/>
                    </a:cubicBezTo>
                    <a:cubicBezTo>
                      <a:pt x="0" y="0"/>
                      <a:pt x="0" y="0"/>
                      <a:pt x="0" y="0"/>
                    </a:cubicBezTo>
                    <a:cubicBezTo>
                      <a:pt x="102" y="0"/>
                      <a:pt x="102" y="0"/>
                      <a:pt x="102" y="0"/>
                    </a:cubicBezTo>
                    <a:cubicBezTo>
                      <a:pt x="103" y="0"/>
                      <a:pt x="103" y="0"/>
                      <a:pt x="103" y="0"/>
                    </a:cubicBezTo>
                    <a:cubicBezTo>
                      <a:pt x="103" y="515"/>
                      <a:pt x="103" y="515"/>
                      <a:pt x="103" y="515"/>
                    </a:cubicBezTo>
                    <a:cubicBezTo>
                      <a:pt x="103" y="515"/>
                      <a:pt x="103" y="516"/>
                      <a:pt x="102"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0" name="Freeform 444">
                <a:extLst>
                  <a:ext uri="{FF2B5EF4-FFF2-40B4-BE49-F238E27FC236}">
                    <a16:creationId xmlns:a16="http://schemas.microsoft.com/office/drawing/2014/main" id="{71847577-6345-41A5-AAAF-D5DD81964274}"/>
                  </a:ext>
                </a:extLst>
              </p:cNvPr>
              <p:cNvSpPr>
                <a:spLocks/>
              </p:cNvSpPr>
              <p:nvPr/>
            </p:nvSpPr>
            <p:spPr bwMode="auto">
              <a:xfrm>
                <a:off x="7715250" y="2055813"/>
                <a:ext cx="47625" cy="239713"/>
              </a:xfrm>
              <a:custGeom>
                <a:avLst/>
                <a:gdLst>
                  <a:gd name="T0" fmla="*/ 102 w 103"/>
                  <a:gd name="T1" fmla="*/ 516 h 516"/>
                  <a:gd name="T2" fmla="*/ 0 w 103"/>
                  <a:gd name="T3" fmla="*/ 516 h 516"/>
                  <a:gd name="T4" fmla="*/ 0 w 103"/>
                  <a:gd name="T5" fmla="*/ 515 h 516"/>
                  <a:gd name="T6" fmla="*/ 0 w 103"/>
                  <a:gd name="T7" fmla="*/ 0 h 516"/>
                  <a:gd name="T8" fmla="*/ 0 w 103"/>
                  <a:gd name="T9" fmla="*/ 0 h 516"/>
                  <a:gd name="T10" fmla="*/ 102 w 103"/>
                  <a:gd name="T11" fmla="*/ 0 h 516"/>
                  <a:gd name="T12" fmla="*/ 103 w 103"/>
                  <a:gd name="T13" fmla="*/ 0 h 516"/>
                  <a:gd name="T14" fmla="*/ 103 w 103"/>
                  <a:gd name="T15" fmla="*/ 515 h 516"/>
                  <a:gd name="T16" fmla="*/ 102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2" y="516"/>
                    </a:moveTo>
                    <a:cubicBezTo>
                      <a:pt x="0" y="516"/>
                      <a:pt x="0" y="516"/>
                      <a:pt x="0" y="516"/>
                    </a:cubicBezTo>
                    <a:cubicBezTo>
                      <a:pt x="0" y="516"/>
                      <a:pt x="0" y="515"/>
                      <a:pt x="0" y="515"/>
                    </a:cubicBezTo>
                    <a:cubicBezTo>
                      <a:pt x="0" y="0"/>
                      <a:pt x="0" y="0"/>
                      <a:pt x="0" y="0"/>
                    </a:cubicBezTo>
                    <a:cubicBezTo>
                      <a:pt x="0" y="0"/>
                      <a:pt x="0" y="0"/>
                      <a:pt x="0" y="0"/>
                    </a:cubicBezTo>
                    <a:cubicBezTo>
                      <a:pt x="102" y="0"/>
                      <a:pt x="102" y="0"/>
                      <a:pt x="102" y="0"/>
                    </a:cubicBezTo>
                    <a:cubicBezTo>
                      <a:pt x="103" y="0"/>
                      <a:pt x="103" y="0"/>
                      <a:pt x="103" y="0"/>
                    </a:cubicBezTo>
                    <a:cubicBezTo>
                      <a:pt x="103" y="515"/>
                      <a:pt x="103" y="515"/>
                      <a:pt x="103" y="515"/>
                    </a:cubicBezTo>
                    <a:cubicBezTo>
                      <a:pt x="103" y="515"/>
                      <a:pt x="103" y="516"/>
                      <a:pt x="102"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1" name="Freeform 445">
                <a:extLst>
                  <a:ext uri="{FF2B5EF4-FFF2-40B4-BE49-F238E27FC236}">
                    <a16:creationId xmlns:a16="http://schemas.microsoft.com/office/drawing/2014/main" id="{945FC47A-FF70-437D-9F11-F4AF5ADE0AE3}"/>
                  </a:ext>
                </a:extLst>
              </p:cNvPr>
              <p:cNvSpPr>
                <a:spLocks/>
              </p:cNvSpPr>
              <p:nvPr/>
            </p:nvSpPr>
            <p:spPr bwMode="auto">
              <a:xfrm>
                <a:off x="7799388" y="2055813"/>
                <a:ext cx="47625" cy="239713"/>
              </a:xfrm>
              <a:custGeom>
                <a:avLst/>
                <a:gdLst>
                  <a:gd name="T0" fmla="*/ 103 w 104"/>
                  <a:gd name="T1" fmla="*/ 516 h 516"/>
                  <a:gd name="T2" fmla="*/ 1 w 104"/>
                  <a:gd name="T3" fmla="*/ 516 h 516"/>
                  <a:gd name="T4" fmla="*/ 0 w 104"/>
                  <a:gd name="T5" fmla="*/ 515 h 516"/>
                  <a:gd name="T6" fmla="*/ 0 w 104"/>
                  <a:gd name="T7" fmla="*/ 0 h 516"/>
                  <a:gd name="T8" fmla="*/ 1 w 104"/>
                  <a:gd name="T9" fmla="*/ 0 h 516"/>
                  <a:gd name="T10" fmla="*/ 103 w 104"/>
                  <a:gd name="T11" fmla="*/ 0 h 516"/>
                  <a:gd name="T12" fmla="*/ 104 w 104"/>
                  <a:gd name="T13" fmla="*/ 0 h 516"/>
                  <a:gd name="T14" fmla="*/ 104 w 104"/>
                  <a:gd name="T15" fmla="*/ 515 h 516"/>
                  <a:gd name="T16" fmla="*/ 103 w 104"/>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516">
                    <a:moveTo>
                      <a:pt x="103" y="516"/>
                    </a:moveTo>
                    <a:cubicBezTo>
                      <a:pt x="1" y="516"/>
                      <a:pt x="1" y="516"/>
                      <a:pt x="1" y="516"/>
                    </a:cubicBezTo>
                    <a:cubicBezTo>
                      <a:pt x="1" y="516"/>
                      <a:pt x="0" y="515"/>
                      <a:pt x="0" y="515"/>
                    </a:cubicBezTo>
                    <a:cubicBezTo>
                      <a:pt x="0" y="0"/>
                      <a:pt x="0" y="0"/>
                      <a:pt x="0" y="0"/>
                    </a:cubicBezTo>
                    <a:cubicBezTo>
                      <a:pt x="0" y="0"/>
                      <a:pt x="1" y="0"/>
                      <a:pt x="1" y="0"/>
                    </a:cubicBezTo>
                    <a:cubicBezTo>
                      <a:pt x="103" y="0"/>
                      <a:pt x="103" y="0"/>
                      <a:pt x="103" y="0"/>
                    </a:cubicBezTo>
                    <a:cubicBezTo>
                      <a:pt x="103" y="0"/>
                      <a:pt x="104" y="0"/>
                      <a:pt x="104" y="0"/>
                    </a:cubicBezTo>
                    <a:cubicBezTo>
                      <a:pt x="104" y="515"/>
                      <a:pt x="104" y="515"/>
                      <a:pt x="104" y="515"/>
                    </a:cubicBezTo>
                    <a:cubicBezTo>
                      <a:pt x="104"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2" name="Freeform 446">
                <a:extLst>
                  <a:ext uri="{FF2B5EF4-FFF2-40B4-BE49-F238E27FC236}">
                    <a16:creationId xmlns:a16="http://schemas.microsoft.com/office/drawing/2014/main" id="{D138D519-EA94-46A5-8A52-E6443F79322C}"/>
                  </a:ext>
                </a:extLst>
              </p:cNvPr>
              <p:cNvSpPr>
                <a:spLocks/>
              </p:cNvSpPr>
              <p:nvPr/>
            </p:nvSpPr>
            <p:spPr bwMode="auto">
              <a:xfrm>
                <a:off x="7583488" y="2335213"/>
                <a:ext cx="46038" cy="80963"/>
              </a:xfrm>
              <a:custGeom>
                <a:avLst/>
                <a:gdLst>
                  <a:gd name="T0" fmla="*/ 103 w 103"/>
                  <a:gd name="T1" fmla="*/ 172 h 172"/>
                  <a:gd name="T2" fmla="*/ 0 w 103"/>
                  <a:gd name="T3" fmla="*/ 172 h 172"/>
                  <a:gd name="T4" fmla="*/ 0 w 103"/>
                  <a:gd name="T5" fmla="*/ 172 h 172"/>
                  <a:gd name="T6" fmla="*/ 0 w 103"/>
                  <a:gd name="T7" fmla="*/ 0 h 172"/>
                  <a:gd name="T8" fmla="*/ 0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0" y="172"/>
                      <a:pt x="0" y="172"/>
                      <a:pt x="0" y="172"/>
                    </a:cubicBezTo>
                    <a:cubicBezTo>
                      <a:pt x="0" y="172"/>
                      <a:pt x="0" y="172"/>
                      <a:pt x="0" y="172"/>
                    </a:cubicBezTo>
                    <a:cubicBezTo>
                      <a:pt x="0" y="0"/>
                      <a:pt x="0" y="0"/>
                      <a:pt x="0" y="0"/>
                    </a:cubicBezTo>
                    <a:cubicBezTo>
                      <a:pt x="0" y="0"/>
                      <a:pt x="0" y="0"/>
                      <a:pt x="0"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3" name="Freeform 447">
                <a:extLst>
                  <a:ext uri="{FF2B5EF4-FFF2-40B4-BE49-F238E27FC236}">
                    <a16:creationId xmlns:a16="http://schemas.microsoft.com/office/drawing/2014/main" id="{96DFD5DA-9094-4797-AC31-EAC19EB6B74A}"/>
                  </a:ext>
                </a:extLst>
              </p:cNvPr>
              <p:cNvSpPr>
                <a:spLocks/>
              </p:cNvSpPr>
              <p:nvPr/>
            </p:nvSpPr>
            <p:spPr bwMode="auto">
              <a:xfrm>
                <a:off x="7654925" y="2335213"/>
                <a:ext cx="47625" cy="80963"/>
              </a:xfrm>
              <a:custGeom>
                <a:avLst/>
                <a:gdLst>
                  <a:gd name="T0" fmla="*/ 103 w 103"/>
                  <a:gd name="T1" fmla="*/ 172 h 172"/>
                  <a:gd name="T2" fmla="*/ 1 w 103"/>
                  <a:gd name="T3" fmla="*/ 172 h 172"/>
                  <a:gd name="T4" fmla="*/ 0 w 103"/>
                  <a:gd name="T5" fmla="*/ 172 h 172"/>
                  <a:gd name="T6" fmla="*/ 0 w 103"/>
                  <a:gd name="T7" fmla="*/ 0 h 172"/>
                  <a:gd name="T8" fmla="*/ 1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1" y="172"/>
                      <a:pt x="1" y="172"/>
                      <a:pt x="1" y="172"/>
                    </a:cubicBezTo>
                    <a:cubicBezTo>
                      <a:pt x="0" y="172"/>
                      <a:pt x="0" y="172"/>
                      <a:pt x="0" y="172"/>
                    </a:cubicBezTo>
                    <a:cubicBezTo>
                      <a:pt x="0" y="0"/>
                      <a:pt x="0" y="0"/>
                      <a:pt x="0" y="0"/>
                    </a:cubicBezTo>
                    <a:cubicBezTo>
                      <a:pt x="0" y="0"/>
                      <a:pt x="0" y="0"/>
                      <a:pt x="1"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4" name="Freeform 448">
                <a:extLst>
                  <a:ext uri="{FF2B5EF4-FFF2-40B4-BE49-F238E27FC236}">
                    <a16:creationId xmlns:a16="http://schemas.microsoft.com/office/drawing/2014/main" id="{6EC10477-C3FE-4D72-9639-EA01DF0B6351}"/>
                  </a:ext>
                </a:extLst>
              </p:cNvPr>
              <p:cNvSpPr>
                <a:spLocks/>
              </p:cNvSpPr>
              <p:nvPr/>
            </p:nvSpPr>
            <p:spPr bwMode="auto">
              <a:xfrm>
                <a:off x="7726363" y="2335213"/>
                <a:ext cx="47625" cy="80963"/>
              </a:xfrm>
              <a:custGeom>
                <a:avLst/>
                <a:gdLst>
                  <a:gd name="T0" fmla="*/ 103 w 103"/>
                  <a:gd name="T1" fmla="*/ 172 h 172"/>
                  <a:gd name="T2" fmla="*/ 0 w 103"/>
                  <a:gd name="T3" fmla="*/ 172 h 172"/>
                  <a:gd name="T4" fmla="*/ 0 w 103"/>
                  <a:gd name="T5" fmla="*/ 172 h 172"/>
                  <a:gd name="T6" fmla="*/ 0 w 103"/>
                  <a:gd name="T7" fmla="*/ 0 h 172"/>
                  <a:gd name="T8" fmla="*/ 0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0" y="172"/>
                      <a:pt x="0" y="172"/>
                      <a:pt x="0" y="172"/>
                    </a:cubicBezTo>
                    <a:cubicBezTo>
                      <a:pt x="0" y="172"/>
                      <a:pt x="0" y="172"/>
                      <a:pt x="0" y="172"/>
                    </a:cubicBezTo>
                    <a:cubicBezTo>
                      <a:pt x="0" y="0"/>
                      <a:pt x="0" y="0"/>
                      <a:pt x="0" y="0"/>
                    </a:cubicBezTo>
                    <a:cubicBezTo>
                      <a:pt x="0" y="0"/>
                      <a:pt x="0" y="0"/>
                      <a:pt x="0"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5" name="Freeform 449">
                <a:extLst>
                  <a:ext uri="{FF2B5EF4-FFF2-40B4-BE49-F238E27FC236}">
                    <a16:creationId xmlns:a16="http://schemas.microsoft.com/office/drawing/2014/main" id="{C367FACC-565A-4784-B9B0-5A03129DF056}"/>
                  </a:ext>
                </a:extLst>
              </p:cNvPr>
              <p:cNvSpPr>
                <a:spLocks/>
              </p:cNvSpPr>
              <p:nvPr/>
            </p:nvSpPr>
            <p:spPr bwMode="auto">
              <a:xfrm>
                <a:off x="7799388" y="2335213"/>
                <a:ext cx="47625" cy="80963"/>
              </a:xfrm>
              <a:custGeom>
                <a:avLst/>
                <a:gdLst>
                  <a:gd name="T0" fmla="*/ 103 w 104"/>
                  <a:gd name="T1" fmla="*/ 172 h 172"/>
                  <a:gd name="T2" fmla="*/ 1 w 104"/>
                  <a:gd name="T3" fmla="*/ 172 h 172"/>
                  <a:gd name="T4" fmla="*/ 0 w 104"/>
                  <a:gd name="T5" fmla="*/ 172 h 172"/>
                  <a:gd name="T6" fmla="*/ 0 w 104"/>
                  <a:gd name="T7" fmla="*/ 0 h 172"/>
                  <a:gd name="T8" fmla="*/ 1 w 104"/>
                  <a:gd name="T9" fmla="*/ 0 h 172"/>
                  <a:gd name="T10" fmla="*/ 103 w 104"/>
                  <a:gd name="T11" fmla="*/ 0 h 172"/>
                  <a:gd name="T12" fmla="*/ 104 w 104"/>
                  <a:gd name="T13" fmla="*/ 0 h 172"/>
                  <a:gd name="T14" fmla="*/ 104 w 104"/>
                  <a:gd name="T15" fmla="*/ 172 h 172"/>
                  <a:gd name="T16" fmla="*/ 103 w 104"/>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72">
                    <a:moveTo>
                      <a:pt x="103" y="172"/>
                    </a:moveTo>
                    <a:cubicBezTo>
                      <a:pt x="1" y="172"/>
                      <a:pt x="1" y="172"/>
                      <a:pt x="1" y="172"/>
                    </a:cubicBezTo>
                    <a:cubicBezTo>
                      <a:pt x="1" y="172"/>
                      <a:pt x="0" y="172"/>
                      <a:pt x="0" y="172"/>
                    </a:cubicBezTo>
                    <a:cubicBezTo>
                      <a:pt x="0" y="0"/>
                      <a:pt x="0" y="0"/>
                      <a:pt x="0" y="0"/>
                    </a:cubicBezTo>
                    <a:cubicBezTo>
                      <a:pt x="0" y="0"/>
                      <a:pt x="1" y="0"/>
                      <a:pt x="1" y="0"/>
                    </a:cubicBezTo>
                    <a:cubicBezTo>
                      <a:pt x="103" y="0"/>
                      <a:pt x="103" y="0"/>
                      <a:pt x="103" y="0"/>
                    </a:cubicBezTo>
                    <a:cubicBezTo>
                      <a:pt x="103" y="0"/>
                      <a:pt x="104" y="0"/>
                      <a:pt x="104" y="0"/>
                    </a:cubicBezTo>
                    <a:cubicBezTo>
                      <a:pt x="104" y="172"/>
                      <a:pt x="104" y="172"/>
                      <a:pt x="104" y="172"/>
                    </a:cubicBezTo>
                    <a:cubicBezTo>
                      <a:pt x="104"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6" name="Rectangle 450">
                <a:extLst>
                  <a:ext uri="{FF2B5EF4-FFF2-40B4-BE49-F238E27FC236}">
                    <a16:creationId xmlns:a16="http://schemas.microsoft.com/office/drawing/2014/main" id="{5F1A85CA-BC74-45F2-8239-F924BAE3956F}"/>
                  </a:ext>
                </a:extLst>
              </p:cNvPr>
              <p:cNvSpPr>
                <a:spLocks noChangeArrowheads="1"/>
              </p:cNvSpPr>
              <p:nvPr/>
            </p:nvSpPr>
            <p:spPr bwMode="auto">
              <a:xfrm>
                <a:off x="8237538" y="1976438"/>
                <a:ext cx="395288"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7" name="Rectangle 451">
                <a:extLst>
                  <a:ext uri="{FF2B5EF4-FFF2-40B4-BE49-F238E27FC236}">
                    <a16:creationId xmlns:a16="http://schemas.microsoft.com/office/drawing/2014/main" id="{07E9016A-B49D-49A8-A9FC-9AF6ADFE3695}"/>
                  </a:ext>
                </a:extLst>
              </p:cNvPr>
              <p:cNvSpPr>
                <a:spLocks noChangeArrowheads="1"/>
              </p:cNvSpPr>
              <p:nvPr/>
            </p:nvSpPr>
            <p:spPr bwMode="auto">
              <a:xfrm>
                <a:off x="8237538" y="2308226"/>
                <a:ext cx="395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8" name="Rectangle 452">
                <a:extLst>
                  <a:ext uri="{FF2B5EF4-FFF2-40B4-BE49-F238E27FC236}">
                    <a16:creationId xmlns:a16="http://schemas.microsoft.com/office/drawing/2014/main" id="{7F89BF5C-786B-4E16-A090-A36245F12780}"/>
                  </a:ext>
                </a:extLst>
              </p:cNvPr>
              <p:cNvSpPr>
                <a:spLocks noChangeArrowheads="1"/>
              </p:cNvSpPr>
              <p:nvPr/>
            </p:nvSpPr>
            <p:spPr bwMode="auto">
              <a:xfrm>
                <a:off x="8237538" y="2428876"/>
                <a:ext cx="3952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9" name="Freeform 453">
                <a:extLst>
                  <a:ext uri="{FF2B5EF4-FFF2-40B4-BE49-F238E27FC236}">
                    <a16:creationId xmlns:a16="http://schemas.microsoft.com/office/drawing/2014/main" id="{3C2C9CF8-57E0-4E8E-8213-7C1A872E66E0}"/>
                  </a:ext>
                </a:extLst>
              </p:cNvPr>
              <p:cNvSpPr>
                <a:spLocks/>
              </p:cNvSpPr>
              <p:nvPr/>
            </p:nvSpPr>
            <p:spPr bwMode="auto">
              <a:xfrm>
                <a:off x="8243888" y="2055813"/>
                <a:ext cx="47625" cy="239713"/>
              </a:xfrm>
              <a:custGeom>
                <a:avLst/>
                <a:gdLst>
                  <a:gd name="T0" fmla="*/ 103 w 103"/>
                  <a:gd name="T1" fmla="*/ 516 h 516"/>
                  <a:gd name="T2" fmla="*/ 0 w 103"/>
                  <a:gd name="T3" fmla="*/ 516 h 516"/>
                  <a:gd name="T4" fmla="*/ 0 w 103"/>
                  <a:gd name="T5" fmla="*/ 515 h 516"/>
                  <a:gd name="T6" fmla="*/ 0 w 103"/>
                  <a:gd name="T7" fmla="*/ 0 h 516"/>
                  <a:gd name="T8" fmla="*/ 0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0" y="516"/>
                      <a:pt x="0" y="516"/>
                      <a:pt x="0" y="516"/>
                    </a:cubicBezTo>
                    <a:cubicBezTo>
                      <a:pt x="0" y="516"/>
                      <a:pt x="0" y="515"/>
                      <a:pt x="0" y="515"/>
                    </a:cubicBezTo>
                    <a:cubicBezTo>
                      <a:pt x="0" y="0"/>
                      <a:pt x="0" y="0"/>
                      <a:pt x="0" y="0"/>
                    </a:cubicBezTo>
                    <a:cubicBezTo>
                      <a:pt x="0" y="0"/>
                      <a:pt x="0" y="0"/>
                      <a:pt x="0"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0" name="Freeform 454">
                <a:extLst>
                  <a:ext uri="{FF2B5EF4-FFF2-40B4-BE49-F238E27FC236}">
                    <a16:creationId xmlns:a16="http://schemas.microsoft.com/office/drawing/2014/main" id="{96375CB0-D85C-459F-A763-6462E28B4110}"/>
                  </a:ext>
                </a:extLst>
              </p:cNvPr>
              <p:cNvSpPr>
                <a:spLocks/>
              </p:cNvSpPr>
              <p:nvPr/>
            </p:nvSpPr>
            <p:spPr bwMode="auto">
              <a:xfrm>
                <a:off x="8328025" y="2055813"/>
                <a:ext cx="47625" cy="239713"/>
              </a:xfrm>
              <a:custGeom>
                <a:avLst/>
                <a:gdLst>
                  <a:gd name="T0" fmla="*/ 103 w 103"/>
                  <a:gd name="T1" fmla="*/ 516 h 516"/>
                  <a:gd name="T2" fmla="*/ 0 w 103"/>
                  <a:gd name="T3" fmla="*/ 516 h 516"/>
                  <a:gd name="T4" fmla="*/ 0 w 103"/>
                  <a:gd name="T5" fmla="*/ 515 h 516"/>
                  <a:gd name="T6" fmla="*/ 0 w 103"/>
                  <a:gd name="T7" fmla="*/ 0 h 516"/>
                  <a:gd name="T8" fmla="*/ 0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0" y="516"/>
                      <a:pt x="0" y="516"/>
                      <a:pt x="0" y="516"/>
                    </a:cubicBezTo>
                    <a:cubicBezTo>
                      <a:pt x="0" y="516"/>
                      <a:pt x="0" y="515"/>
                      <a:pt x="0" y="515"/>
                    </a:cubicBezTo>
                    <a:cubicBezTo>
                      <a:pt x="0" y="0"/>
                      <a:pt x="0" y="0"/>
                      <a:pt x="0" y="0"/>
                    </a:cubicBezTo>
                    <a:cubicBezTo>
                      <a:pt x="0" y="0"/>
                      <a:pt x="0" y="0"/>
                      <a:pt x="0"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1" name="Freeform 455">
                <a:extLst>
                  <a:ext uri="{FF2B5EF4-FFF2-40B4-BE49-F238E27FC236}">
                    <a16:creationId xmlns:a16="http://schemas.microsoft.com/office/drawing/2014/main" id="{06B53BA3-C55C-4DD4-A31F-5CC3B8FB0366}"/>
                  </a:ext>
                </a:extLst>
              </p:cNvPr>
              <p:cNvSpPr>
                <a:spLocks/>
              </p:cNvSpPr>
              <p:nvPr/>
            </p:nvSpPr>
            <p:spPr bwMode="auto">
              <a:xfrm>
                <a:off x="8412163" y="2055813"/>
                <a:ext cx="47625" cy="239713"/>
              </a:xfrm>
              <a:custGeom>
                <a:avLst/>
                <a:gdLst>
                  <a:gd name="T0" fmla="*/ 102 w 103"/>
                  <a:gd name="T1" fmla="*/ 516 h 516"/>
                  <a:gd name="T2" fmla="*/ 0 w 103"/>
                  <a:gd name="T3" fmla="*/ 516 h 516"/>
                  <a:gd name="T4" fmla="*/ 0 w 103"/>
                  <a:gd name="T5" fmla="*/ 515 h 516"/>
                  <a:gd name="T6" fmla="*/ 0 w 103"/>
                  <a:gd name="T7" fmla="*/ 0 h 516"/>
                  <a:gd name="T8" fmla="*/ 0 w 103"/>
                  <a:gd name="T9" fmla="*/ 0 h 516"/>
                  <a:gd name="T10" fmla="*/ 102 w 103"/>
                  <a:gd name="T11" fmla="*/ 0 h 516"/>
                  <a:gd name="T12" fmla="*/ 103 w 103"/>
                  <a:gd name="T13" fmla="*/ 0 h 516"/>
                  <a:gd name="T14" fmla="*/ 103 w 103"/>
                  <a:gd name="T15" fmla="*/ 515 h 516"/>
                  <a:gd name="T16" fmla="*/ 102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2" y="516"/>
                    </a:moveTo>
                    <a:cubicBezTo>
                      <a:pt x="0" y="516"/>
                      <a:pt x="0" y="516"/>
                      <a:pt x="0" y="516"/>
                    </a:cubicBezTo>
                    <a:cubicBezTo>
                      <a:pt x="0" y="516"/>
                      <a:pt x="0" y="515"/>
                      <a:pt x="0" y="515"/>
                    </a:cubicBezTo>
                    <a:cubicBezTo>
                      <a:pt x="0" y="0"/>
                      <a:pt x="0" y="0"/>
                      <a:pt x="0" y="0"/>
                    </a:cubicBezTo>
                    <a:cubicBezTo>
                      <a:pt x="0" y="0"/>
                      <a:pt x="0" y="0"/>
                      <a:pt x="0" y="0"/>
                    </a:cubicBezTo>
                    <a:cubicBezTo>
                      <a:pt x="102" y="0"/>
                      <a:pt x="102" y="0"/>
                      <a:pt x="102" y="0"/>
                    </a:cubicBezTo>
                    <a:cubicBezTo>
                      <a:pt x="103" y="0"/>
                      <a:pt x="103" y="0"/>
                      <a:pt x="103" y="0"/>
                    </a:cubicBezTo>
                    <a:cubicBezTo>
                      <a:pt x="103" y="515"/>
                      <a:pt x="103" y="515"/>
                      <a:pt x="103" y="515"/>
                    </a:cubicBezTo>
                    <a:cubicBezTo>
                      <a:pt x="103" y="515"/>
                      <a:pt x="103" y="516"/>
                      <a:pt x="102"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2" name="Freeform 456">
                <a:extLst>
                  <a:ext uri="{FF2B5EF4-FFF2-40B4-BE49-F238E27FC236}">
                    <a16:creationId xmlns:a16="http://schemas.microsoft.com/office/drawing/2014/main" id="{41B3CA30-AF47-4C49-BFB4-BAE5AC2325BA}"/>
                  </a:ext>
                </a:extLst>
              </p:cNvPr>
              <p:cNvSpPr>
                <a:spLocks/>
              </p:cNvSpPr>
              <p:nvPr/>
            </p:nvSpPr>
            <p:spPr bwMode="auto">
              <a:xfrm>
                <a:off x="8496300" y="2055813"/>
                <a:ext cx="46038" cy="239713"/>
              </a:xfrm>
              <a:custGeom>
                <a:avLst/>
                <a:gdLst>
                  <a:gd name="T0" fmla="*/ 102 w 103"/>
                  <a:gd name="T1" fmla="*/ 516 h 516"/>
                  <a:gd name="T2" fmla="*/ 0 w 103"/>
                  <a:gd name="T3" fmla="*/ 516 h 516"/>
                  <a:gd name="T4" fmla="*/ 0 w 103"/>
                  <a:gd name="T5" fmla="*/ 515 h 516"/>
                  <a:gd name="T6" fmla="*/ 0 w 103"/>
                  <a:gd name="T7" fmla="*/ 0 h 516"/>
                  <a:gd name="T8" fmla="*/ 0 w 103"/>
                  <a:gd name="T9" fmla="*/ 0 h 516"/>
                  <a:gd name="T10" fmla="*/ 102 w 103"/>
                  <a:gd name="T11" fmla="*/ 0 h 516"/>
                  <a:gd name="T12" fmla="*/ 103 w 103"/>
                  <a:gd name="T13" fmla="*/ 0 h 516"/>
                  <a:gd name="T14" fmla="*/ 103 w 103"/>
                  <a:gd name="T15" fmla="*/ 515 h 516"/>
                  <a:gd name="T16" fmla="*/ 102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2" y="516"/>
                    </a:moveTo>
                    <a:cubicBezTo>
                      <a:pt x="0" y="516"/>
                      <a:pt x="0" y="516"/>
                      <a:pt x="0" y="516"/>
                    </a:cubicBezTo>
                    <a:cubicBezTo>
                      <a:pt x="0" y="516"/>
                      <a:pt x="0" y="515"/>
                      <a:pt x="0" y="515"/>
                    </a:cubicBezTo>
                    <a:cubicBezTo>
                      <a:pt x="0" y="0"/>
                      <a:pt x="0" y="0"/>
                      <a:pt x="0" y="0"/>
                    </a:cubicBezTo>
                    <a:cubicBezTo>
                      <a:pt x="0" y="0"/>
                      <a:pt x="0" y="0"/>
                      <a:pt x="0" y="0"/>
                    </a:cubicBezTo>
                    <a:cubicBezTo>
                      <a:pt x="102" y="0"/>
                      <a:pt x="102" y="0"/>
                      <a:pt x="102" y="0"/>
                    </a:cubicBezTo>
                    <a:cubicBezTo>
                      <a:pt x="102" y="0"/>
                      <a:pt x="103" y="0"/>
                      <a:pt x="103" y="0"/>
                    </a:cubicBezTo>
                    <a:cubicBezTo>
                      <a:pt x="103" y="515"/>
                      <a:pt x="103" y="515"/>
                      <a:pt x="103" y="515"/>
                    </a:cubicBezTo>
                    <a:cubicBezTo>
                      <a:pt x="103" y="515"/>
                      <a:pt x="102" y="516"/>
                      <a:pt x="102"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3" name="Freeform 457">
                <a:extLst>
                  <a:ext uri="{FF2B5EF4-FFF2-40B4-BE49-F238E27FC236}">
                    <a16:creationId xmlns:a16="http://schemas.microsoft.com/office/drawing/2014/main" id="{FBAB2848-5366-43EA-9477-7DB641E0AB45}"/>
                  </a:ext>
                </a:extLst>
              </p:cNvPr>
              <p:cNvSpPr>
                <a:spLocks/>
              </p:cNvSpPr>
              <p:nvPr/>
            </p:nvSpPr>
            <p:spPr bwMode="auto">
              <a:xfrm>
                <a:off x="8578850" y="2055813"/>
                <a:ext cx="47625" cy="239713"/>
              </a:xfrm>
              <a:custGeom>
                <a:avLst/>
                <a:gdLst>
                  <a:gd name="T0" fmla="*/ 103 w 103"/>
                  <a:gd name="T1" fmla="*/ 516 h 516"/>
                  <a:gd name="T2" fmla="*/ 1 w 103"/>
                  <a:gd name="T3" fmla="*/ 516 h 516"/>
                  <a:gd name="T4" fmla="*/ 0 w 103"/>
                  <a:gd name="T5" fmla="*/ 515 h 516"/>
                  <a:gd name="T6" fmla="*/ 0 w 103"/>
                  <a:gd name="T7" fmla="*/ 0 h 516"/>
                  <a:gd name="T8" fmla="*/ 1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1" y="516"/>
                      <a:pt x="1" y="516"/>
                      <a:pt x="1" y="516"/>
                    </a:cubicBezTo>
                    <a:cubicBezTo>
                      <a:pt x="0" y="516"/>
                      <a:pt x="0" y="515"/>
                      <a:pt x="0" y="515"/>
                    </a:cubicBezTo>
                    <a:cubicBezTo>
                      <a:pt x="0" y="0"/>
                      <a:pt x="0" y="0"/>
                      <a:pt x="0" y="0"/>
                    </a:cubicBezTo>
                    <a:cubicBezTo>
                      <a:pt x="0" y="0"/>
                      <a:pt x="0" y="0"/>
                      <a:pt x="1"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4" name="Freeform 458">
                <a:extLst>
                  <a:ext uri="{FF2B5EF4-FFF2-40B4-BE49-F238E27FC236}">
                    <a16:creationId xmlns:a16="http://schemas.microsoft.com/office/drawing/2014/main" id="{C9CA7166-21A0-49B4-901A-7CDBD06147EF}"/>
                  </a:ext>
                </a:extLst>
              </p:cNvPr>
              <p:cNvSpPr>
                <a:spLocks/>
              </p:cNvSpPr>
              <p:nvPr/>
            </p:nvSpPr>
            <p:spPr bwMode="auto">
              <a:xfrm>
                <a:off x="8362950" y="2335213"/>
                <a:ext cx="47625" cy="80963"/>
              </a:xfrm>
              <a:custGeom>
                <a:avLst/>
                <a:gdLst>
                  <a:gd name="T0" fmla="*/ 102 w 103"/>
                  <a:gd name="T1" fmla="*/ 172 h 172"/>
                  <a:gd name="T2" fmla="*/ 0 w 103"/>
                  <a:gd name="T3" fmla="*/ 172 h 172"/>
                  <a:gd name="T4" fmla="*/ 0 w 103"/>
                  <a:gd name="T5" fmla="*/ 172 h 172"/>
                  <a:gd name="T6" fmla="*/ 0 w 103"/>
                  <a:gd name="T7" fmla="*/ 0 h 172"/>
                  <a:gd name="T8" fmla="*/ 0 w 103"/>
                  <a:gd name="T9" fmla="*/ 0 h 172"/>
                  <a:gd name="T10" fmla="*/ 102 w 103"/>
                  <a:gd name="T11" fmla="*/ 0 h 172"/>
                  <a:gd name="T12" fmla="*/ 103 w 103"/>
                  <a:gd name="T13" fmla="*/ 0 h 172"/>
                  <a:gd name="T14" fmla="*/ 103 w 103"/>
                  <a:gd name="T15" fmla="*/ 172 h 172"/>
                  <a:gd name="T16" fmla="*/ 102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2" y="172"/>
                    </a:moveTo>
                    <a:cubicBezTo>
                      <a:pt x="0" y="172"/>
                      <a:pt x="0" y="172"/>
                      <a:pt x="0" y="172"/>
                    </a:cubicBezTo>
                    <a:cubicBezTo>
                      <a:pt x="0" y="172"/>
                      <a:pt x="0" y="172"/>
                      <a:pt x="0" y="172"/>
                    </a:cubicBezTo>
                    <a:cubicBezTo>
                      <a:pt x="0" y="0"/>
                      <a:pt x="0" y="0"/>
                      <a:pt x="0" y="0"/>
                    </a:cubicBezTo>
                    <a:cubicBezTo>
                      <a:pt x="0" y="0"/>
                      <a:pt x="0" y="0"/>
                      <a:pt x="0" y="0"/>
                    </a:cubicBezTo>
                    <a:cubicBezTo>
                      <a:pt x="102" y="0"/>
                      <a:pt x="102" y="0"/>
                      <a:pt x="102" y="0"/>
                    </a:cubicBezTo>
                    <a:cubicBezTo>
                      <a:pt x="103" y="0"/>
                      <a:pt x="103" y="0"/>
                      <a:pt x="103" y="0"/>
                    </a:cubicBezTo>
                    <a:cubicBezTo>
                      <a:pt x="103" y="172"/>
                      <a:pt x="103" y="172"/>
                      <a:pt x="103" y="172"/>
                    </a:cubicBezTo>
                    <a:cubicBezTo>
                      <a:pt x="103" y="172"/>
                      <a:pt x="103" y="172"/>
                      <a:pt x="10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5" name="Freeform 459">
                <a:extLst>
                  <a:ext uri="{FF2B5EF4-FFF2-40B4-BE49-F238E27FC236}">
                    <a16:creationId xmlns:a16="http://schemas.microsoft.com/office/drawing/2014/main" id="{0DEBF041-2F4E-4ECD-8B4E-9593F57A6BCE}"/>
                  </a:ext>
                </a:extLst>
              </p:cNvPr>
              <p:cNvSpPr>
                <a:spLocks/>
              </p:cNvSpPr>
              <p:nvPr/>
            </p:nvSpPr>
            <p:spPr bwMode="auto">
              <a:xfrm>
                <a:off x="8434388" y="2335213"/>
                <a:ext cx="47625" cy="80963"/>
              </a:xfrm>
              <a:custGeom>
                <a:avLst/>
                <a:gdLst>
                  <a:gd name="T0" fmla="*/ 103 w 103"/>
                  <a:gd name="T1" fmla="*/ 172 h 172"/>
                  <a:gd name="T2" fmla="*/ 1 w 103"/>
                  <a:gd name="T3" fmla="*/ 172 h 172"/>
                  <a:gd name="T4" fmla="*/ 0 w 103"/>
                  <a:gd name="T5" fmla="*/ 172 h 172"/>
                  <a:gd name="T6" fmla="*/ 0 w 103"/>
                  <a:gd name="T7" fmla="*/ 0 h 172"/>
                  <a:gd name="T8" fmla="*/ 1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1" y="172"/>
                      <a:pt x="1" y="172"/>
                      <a:pt x="1" y="172"/>
                    </a:cubicBezTo>
                    <a:cubicBezTo>
                      <a:pt x="0" y="172"/>
                      <a:pt x="0" y="172"/>
                      <a:pt x="0" y="172"/>
                    </a:cubicBezTo>
                    <a:cubicBezTo>
                      <a:pt x="0" y="0"/>
                      <a:pt x="0" y="0"/>
                      <a:pt x="0" y="0"/>
                    </a:cubicBezTo>
                    <a:cubicBezTo>
                      <a:pt x="0" y="0"/>
                      <a:pt x="0" y="0"/>
                      <a:pt x="1"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6" name="Freeform 460">
                <a:extLst>
                  <a:ext uri="{FF2B5EF4-FFF2-40B4-BE49-F238E27FC236}">
                    <a16:creationId xmlns:a16="http://schemas.microsoft.com/office/drawing/2014/main" id="{EA43C7FD-1FCF-47F6-8E57-8EB42DCF7E89}"/>
                  </a:ext>
                </a:extLst>
              </p:cNvPr>
              <p:cNvSpPr>
                <a:spLocks/>
              </p:cNvSpPr>
              <p:nvPr/>
            </p:nvSpPr>
            <p:spPr bwMode="auto">
              <a:xfrm>
                <a:off x="8507413" y="2335213"/>
                <a:ext cx="47625" cy="80963"/>
              </a:xfrm>
              <a:custGeom>
                <a:avLst/>
                <a:gdLst>
                  <a:gd name="T0" fmla="*/ 103 w 103"/>
                  <a:gd name="T1" fmla="*/ 172 h 172"/>
                  <a:gd name="T2" fmla="*/ 0 w 103"/>
                  <a:gd name="T3" fmla="*/ 172 h 172"/>
                  <a:gd name="T4" fmla="*/ 0 w 103"/>
                  <a:gd name="T5" fmla="*/ 172 h 172"/>
                  <a:gd name="T6" fmla="*/ 0 w 103"/>
                  <a:gd name="T7" fmla="*/ 0 h 172"/>
                  <a:gd name="T8" fmla="*/ 0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0" y="172"/>
                      <a:pt x="0" y="172"/>
                      <a:pt x="0" y="172"/>
                    </a:cubicBezTo>
                    <a:cubicBezTo>
                      <a:pt x="0" y="172"/>
                      <a:pt x="0" y="172"/>
                      <a:pt x="0" y="172"/>
                    </a:cubicBezTo>
                    <a:cubicBezTo>
                      <a:pt x="0" y="0"/>
                      <a:pt x="0" y="0"/>
                      <a:pt x="0" y="0"/>
                    </a:cubicBezTo>
                    <a:cubicBezTo>
                      <a:pt x="0" y="0"/>
                      <a:pt x="0" y="0"/>
                      <a:pt x="0"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7" name="Freeform 461">
                <a:extLst>
                  <a:ext uri="{FF2B5EF4-FFF2-40B4-BE49-F238E27FC236}">
                    <a16:creationId xmlns:a16="http://schemas.microsoft.com/office/drawing/2014/main" id="{D3C1C85D-4019-4A25-AA52-D9C2C63D96E7}"/>
                  </a:ext>
                </a:extLst>
              </p:cNvPr>
              <p:cNvSpPr>
                <a:spLocks/>
              </p:cNvSpPr>
              <p:nvPr/>
            </p:nvSpPr>
            <p:spPr bwMode="auto">
              <a:xfrm>
                <a:off x="8578850" y="2335213"/>
                <a:ext cx="47625" cy="80963"/>
              </a:xfrm>
              <a:custGeom>
                <a:avLst/>
                <a:gdLst>
                  <a:gd name="T0" fmla="*/ 103 w 103"/>
                  <a:gd name="T1" fmla="*/ 172 h 172"/>
                  <a:gd name="T2" fmla="*/ 1 w 103"/>
                  <a:gd name="T3" fmla="*/ 172 h 172"/>
                  <a:gd name="T4" fmla="*/ 0 w 103"/>
                  <a:gd name="T5" fmla="*/ 172 h 172"/>
                  <a:gd name="T6" fmla="*/ 0 w 103"/>
                  <a:gd name="T7" fmla="*/ 0 h 172"/>
                  <a:gd name="T8" fmla="*/ 1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1" y="172"/>
                      <a:pt x="1" y="172"/>
                      <a:pt x="1" y="172"/>
                    </a:cubicBezTo>
                    <a:cubicBezTo>
                      <a:pt x="0" y="172"/>
                      <a:pt x="0" y="172"/>
                      <a:pt x="0" y="172"/>
                    </a:cubicBezTo>
                    <a:cubicBezTo>
                      <a:pt x="0" y="0"/>
                      <a:pt x="0" y="0"/>
                      <a:pt x="0" y="0"/>
                    </a:cubicBezTo>
                    <a:cubicBezTo>
                      <a:pt x="0" y="0"/>
                      <a:pt x="0" y="0"/>
                      <a:pt x="1"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8" name="Rectangle 462">
                <a:extLst>
                  <a:ext uri="{FF2B5EF4-FFF2-40B4-BE49-F238E27FC236}">
                    <a16:creationId xmlns:a16="http://schemas.microsoft.com/office/drawing/2014/main" id="{32FBDBF4-D6B6-4939-BCBE-6BBF964B078C}"/>
                  </a:ext>
                </a:extLst>
              </p:cNvPr>
              <p:cNvSpPr>
                <a:spLocks noChangeArrowheads="1"/>
              </p:cNvSpPr>
              <p:nvPr/>
            </p:nvSpPr>
            <p:spPr bwMode="auto">
              <a:xfrm>
                <a:off x="9017000" y="1976438"/>
                <a:ext cx="3968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9" name="Rectangle 463">
                <a:extLst>
                  <a:ext uri="{FF2B5EF4-FFF2-40B4-BE49-F238E27FC236}">
                    <a16:creationId xmlns:a16="http://schemas.microsoft.com/office/drawing/2014/main" id="{3D230A1B-6303-4A96-8B1E-D3F4EB9DA0DA}"/>
                  </a:ext>
                </a:extLst>
              </p:cNvPr>
              <p:cNvSpPr>
                <a:spLocks noChangeArrowheads="1"/>
              </p:cNvSpPr>
              <p:nvPr/>
            </p:nvSpPr>
            <p:spPr bwMode="auto">
              <a:xfrm>
                <a:off x="9017000" y="2308226"/>
                <a:ext cx="396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0" name="Rectangle 464">
                <a:extLst>
                  <a:ext uri="{FF2B5EF4-FFF2-40B4-BE49-F238E27FC236}">
                    <a16:creationId xmlns:a16="http://schemas.microsoft.com/office/drawing/2014/main" id="{0C91250C-7B95-43FE-B30D-89313589A768}"/>
                  </a:ext>
                </a:extLst>
              </p:cNvPr>
              <p:cNvSpPr>
                <a:spLocks noChangeArrowheads="1"/>
              </p:cNvSpPr>
              <p:nvPr/>
            </p:nvSpPr>
            <p:spPr bwMode="auto">
              <a:xfrm>
                <a:off x="9017000" y="2428876"/>
                <a:ext cx="39687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1" name="Freeform 465">
                <a:extLst>
                  <a:ext uri="{FF2B5EF4-FFF2-40B4-BE49-F238E27FC236}">
                    <a16:creationId xmlns:a16="http://schemas.microsoft.com/office/drawing/2014/main" id="{D1CAD67D-6EC4-45C3-8730-D57A107AEE02}"/>
                  </a:ext>
                </a:extLst>
              </p:cNvPr>
              <p:cNvSpPr>
                <a:spLocks/>
              </p:cNvSpPr>
              <p:nvPr/>
            </p:nvSpPr>
            <p:spPr bwMode="auto">
              <a:xfrm>
                <a:off x="9024938" y="2055813"/>
                <a:ext cx="46038" cy="239713"/>
              </a:xfrm>
              <a:custGeom>
                <a:avLst/>
                <a:gdLst>
                  <a:gd name="T0" fmla="*/ 103 w 103"/>
                  <a:gd name="T1" fmla="*/ 516 h 516"/>
                  <a:gd name="T2" fmla="*/ 0 w 103"/>
                  <a:gd name="T3" fmla="*/ 516 h 516"/>
                  <a:gd name="T4" fmla="*/ 0 w 103"/>
                  <a:gd name="T5" fmla="*/ 515 h 516"/>
                  <a:gd name="T6" fmla="*/ 0 w 103"/>
                  <a:gd name="T7" fmla="*/ 0 h 516"/>
                  <a:gd name="T8" fmla="*/ 0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0" y="516"/>
                      <a:pt x="0" y="516"/>
                      <a:pt x="0" y="516"/>
                    </a:cubicBezTo>
                    <a:cubicBezTo>
                      <a:pt x="0" y="516"/>
                      <a:pt x="0" y="515"/>
                      <a:pt x="0" y="515"/>
                    </a:cubicBezTo>
                    <a:cubicBezTo>
                      <a:pt x="0" y="0"/>
                      <a:pt x="0" y="0"/>
                      <a:pt x="0" y="0"/>
                    </a:cubicBezTo>
                    <a:cubicBezTo>
                      <a:pt x="0" y="0"/>
                      <a:pt x="0" y="0"/>
                      <a:pt x="0"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2" name="Freeform 466">
                <a:extLst>
                  <a:ext uri="{FF2B5EF4-FFF2-40B4-BE49-F238E27FC236}">
                    <a16:creationId xmlns:a16="http://schemas.microsoft.com/office/drawing/2014/main" id="{FCE2855C-6BE3-429F-B2EB-7914711D46BC}"/>
                  </a:ext>
                </a:extLst>
              </p:cNvPr>
              <p:cNvSpPr>
                <a:spLocks/>
              </p:cNvSpPr>
              <p:nvPr/>
            </p:nvSpPr>
            <p:spPr bwMode="auto">
              <a:xfrm>
                <a:off x="9107488" y="2055813"/>
                <a:ext cx="47625" cy="239713"/>
              </a:xfrm>
              <a:custGeom>
                <a:avLst/>
                <a:gdLst>
                  <a:gd name="T0" fmla="*/ 103 w 103"/>
                  <a:gd name="T1" fmla="*/ 516 h 516"/>
                  <a:gd name="T2" fmla="*/ 0 w 103"/>
                  <a:gd name="T3" fmla="*/ 516 h 516"/>
                  <a:gd name="T4" fmla="*/ 0 w 103"/>
                  <a:gd name="T5" fmla="*/ 515 h 516"/>
                  <a:gd name="T6" fmla="*/ 0 w 103"/>
                  <a:gd name="T7" fmla="*/ 0 h 516"/>
                  <a:gd name="T8" fmla="*/ 0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0" y="516"/>
                      <a:pt x="0" y="516"/>
                      <a:pt x="0" y="516"/>
                    </a:cubicBezTo>
                    <a:cubicBezTo>
                      <a:pt x="0" y="516"/>
                      <a:pt x="0" y="515"/>
                      <a:pt x="0" y="515"/>
                    </a:cubicBezTo>
                    <a:cubicBezTo>
                      <a:pt x="0" y="0"/>
                      <a:pt x="0" y="0"/>
                      <a:pt x="0" y="0"/>
                    </a:cubicBezTo>
                    <a:cubicBezTo>
                      <a:pt x="0" y="0"/>
                      <a:pt x="0" y="0"/>
                      <a:pt x="0"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3" name="Freeform 467">
                <a:extLst>
                  <a:ext uri="{FF2B5EF4-FFF2-40B4-BE49-F238E27FC236}">
                    <a16:creationId xmlns:a16="http://schemas.microsoft.com/office/drawing/2014/main" id="{A209DEFC-29C7-49AF-8169-1738C2990A2D}"/>
                  </a:ext>
                </a:extLst>
              </p:cNvPr>
              <p:cNvSpPr>
                <a:spLocks/>
              </p:cNvSpPr>
              <p:nvPr/>
            </p:nvSpPr>
            <p:spPr bwMode="auto">
              <a:xfrm>
                <a:off x="9191625" y="2055813"/>
                <a:ext cx="47625" cy="239713"/>
              </a:xfrm>
              <a:custGeom>
                <a:avLst/>
                <a:gdLst>
                  <a:gd name="T0" fmla="*/ 102 w 103"/>
                  <a:gd name="T1" fmla="*/ 516 h 516"/>
                  <a:gd name="T2" fmla="*/ 0 w 103"/>
                  <a:gd name="T3" fmla="*/ 516 h 516"/>
                  <a:gd name="T4" fmla="*/ 0 w 103"/>
                  <a:gd name="T5" fmla="*/ 515 h 516"/>
                  <a:gd name="T6" fmla="*/ 0 w 103"/>
                  <a:gd name="T7" fmla="*/ 0 h 516"/>
                  <a:gd name="T8" fmla="*/ 0 w 103"/>
                  <a:gd name="T9" fmla="*/ 0 h 516"/>
                  <a:gd name="T10" fmla="*/ 102 w 103"/>
                  <a:gd name="T11" fmla="*/ 0 h 516"/>
                  <a:gd name="T12" fmla="*/ 103 w 103"/>
                  <a:gd name="T13" fmla="*/ 0 h 516"/>
                  <a:gd name="T14" fmla="*/ 103 w 103"/>
                  <a:gd name="T15" fmla="*/ 515 h 516"/>
                  <a:gd name="T16" fmla="*/ 102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2" y="516"/>
                    </a:moveTo>
                    <a:cubicBezTo>
                      <a:pt x="0" y="516"/>
                      <a:pt x="0" y="516"/>
                      <a:pt x="0" y="516"/>
                    </a:cubicBezTo>
                    <a:cubicBezTo>
                      <a:pt x="0" y="516"/>
                      <a:pt x="0" y="515"/>
                      <a:pt x="0" y="515"/>
                    </a:cubicBezTo>
                    <a:cubicBezTo>
                      <a:pt x="0" y="0"/>
                      <a:pt x="0" y="0"/>
                      <a:pt x="0" y="0"/>
                    </a:cubicBezTo>
                    <a:cubicBezTo>
                      <a:pt x="0" y="0"/>
                      <a:pt x="0" y="0"/>
                      <a:pt x="0" y="0"/>
                    </a:cubicBezTo>
                    <a:cubicBezTo>
                      <a:pt x="102" y="0"/>
                      <a:pt x="102" y="0"/>
                      <a:pt x="102" y="0"/>
                    </a:cubicBezTo>
                    <a:cubicBezTo>
                      <a:pt x="103" y="0"/>
                      <a:pt x="103" y="0"/>
                      <a:pt x="103" y="0"/>
                    </a:cubicBezTo>
                    <a:cubicBezTo>
                      <a:pt x="103" y="515"/>
                      <a:pt x="103" y="515"/>
                      <a:pt x="103" y="515"/>
                    </a:cubicBezTo>
                    <a:cubicBezTo>
                      <a:pt x="103" y="515"/>
                      <a:pt x="103" y="516"/>
                      <a:pt x="102"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4" name="Freeform 468">
                <a:extLst>
                  <a:ext uri="{FF2B5EF4-FFF2-40B4-BE49-F238E27FC236}">
                    <a16:creationId xmlns:a16="http://schemas.microsoft.com/office/drawing/2014/main" id="{8A18AE5E-D633-4205-9536-A44847BE9D95}"/>
                  </a:ext>
                </a:extLst>
              </p:cNvPr>
              <p:cNvSpPr>
                <a:spLocks/>
              </p:cNvSpPr>
              <p:nvPr/>
            </p:nvSpPr>
            <p:spPr bwMode="auto">
              <a:xfrm>
                <a:off x="9275763" y="2055813"/>
                <a:ext cx="47625" cy="239713"/>
              </a:xfrm>
              <a:custGeom>
                <a:avLst/>
                <a:gdLst>
                  <a:gd name="T0" fmla="*/ 103 w 104"/>
                  <a:gd name="T1" fmla="*/ 516 h 516"/>
                  <a:gd name="T2" fmla="*/ 1 w 104"/>
                  <a:gd name="T3" fmla="*/ 516 h 516"/>
                  <a:gd name="T4" fmla="*/ 0 w 104"/>
                  <a:gd name="T5" fmla="*/ 515 h 516"/>
                  <a:gd name="T6" fmla="*/ 0 w 104"/>
                  <a:gd name="T7" fmla="*/ 0 h 516"/>
                  <a:gd name="T8" fmla="*/ 1 w 104"/>
                  <a:gd name="T9" fmla="*/ 0 h 516"/>
                  <a:gd name="T10" fmla="*/ 103 w 104"/>
                  <a:gd name="T11" fmla="*/ 0 h 516"/>
                  <a:gd name="T12" fmla="*/ 104 w 104"/>
                  <a:gd name="T13" fmla="*/ 0 h 516"/>
                  <a:gd name="T14" fmla="*/ 104 w 104"/>
                  <a:gd name="T15" fmla="*/ 515 h 516"/>
                  <a:gd name="T16" fmla="*/ 103 w 104"/>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516">
                    <a:moveTo>
                      <a:pt x="103" y="516"/>
                    </a:moveTo>
                    <a:cubicBezTo>
                      <a:pt x="1" y="516"/>
                      <a:pt x="1" y="516"/>
                      <a:pt x="1" y="516"/>
                    </a:cubicBezTo>
                    <a:cubicBezTo>
                      <a:pt x="1" y="516"/>
                      <a:pt x="0" y="515"/>
                      <a:pt x="0" y="515"/>
                    </a:cubicBezTo>
                    <a:cubicBezTo>
                      <a:pt x="0" y="0"/>
                      <a:pt x="0" y="0"/>
                      <a:pt x="0" y="0"/>
                    </a:cubicBezTo>
                    <a:cubicBezTo>
                      <a:pt x="0" y="0"/>
                      <a:pt x="1" y="0"/>
                      <a:pt x="1" y="0"/>
                    </a:cubicBezTo>
                    <a:cubicBezTo>
                      <a:pt x="103" y="0"/>
                      <a:pt x="103" y="0"/>
                      <a:pt x="103" y="0"/>
                    </a:cubicBezTo>
                    <a:cubicBezTo>
                      <a:pt x="103" y="0"/>
                      <a:pt x="104" y="0"/>
                      <a:pt x="104" y="0"/>
                    </a:cubicBezTo>
                    <a:cubicBezTo>
                      <a:pt x="104" y="515"/>
                      <a:pt x="104" y="515"/>
                      <a:pt x="104" y="515"/>
                    </a:cubicBezTo>
                    <a:cubicBezTo>
                      <a:pt x="104"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5" name="Freeform 469">
                <a:extLst>
                  <a:ext uri="{FF2B5EF4-FFF2-40B4-BE49-F238E27FC236}">
                    <a16:creationId xmlns:a16="http://schemas.microsoft.com/office/drawing/2014/main" id="{D498F846-E5A4-4174-8586-07673A586DC3}"/>
                  </a:ext>
                </a:extLst>
              </p:cNvPr>
              <p:cNvSpPr>
                <a:spLocks/>
              </p:cNvSpPr>
              <p:nvPr/>
            </p:nvSpPr>
            <p:spPr bwMode="auto">
              <a:xfrm>
                <a:off x="9358313" y="2055813"/>
                <a:ext cx="47625" cy="239713"/>
              </a:xfrm>
              <a:custGeom>
                <a:avLst/>
                <a:gdLst>
                  <a:gd name="T0" fmla="*/ 103 w 103"/>
                  <a:gd name="T1" fmla="*/ 516 h 516"/>
                  <a:gd name="T2" fmla="*/ 1 w 103"/>
                  <a:gd name="T3" fmla="*/ 516 h 516"/>
                  <a:gd name="T4" fmla="*/ 0 w 103"/>
                  <a:gd name="T5" fmla="*/ 515 h 516"/>
                  <a:gd name="T6" fmla="*/ 0 w 103"/>
                  <a:gd name="T7" fmla="*/ 0 h 516"/>
                  <a:gd name="T8" fmla="*/ 1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1" y="516"/>
                      <a:pt x="1" y="516"/>
                      <a:pt x="1" y="516"/>
                    </a:cubicBezTo>
                    <a:cubicBezTo>
                      <a:pt x="0" y="516"/>
                      <a:pt x="0" y="515"/>
                      <a:pt x="0" y="515"/>
                    </a:cubicBezTo>
                    <a:cubicBezTo>
                      <a:pt x="0" y="0"/>
                      <a:pt x="0" y="0"/>
                      <a:pt x="0" y="0"/>
                    </a:cubicBezTo>
                    <a:cubicBezTo>
                      <a:pt x="0" y="0"/>
                      <a:pt x="0" y="0"/>
                      <a:pt x="1"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6" name="Freeform 470">
                <a:extLst>
                  <a:ext uri="{FF2B5EF4-FFF2-40B4-BE49-F238E27FC236}">
                    <a16:creationId xmlns:a16="http://schemas.microsoft.com/office/drawing/2014/main" id="{84C39CB4-EA10-47A1-A887-73647EBDEA31}"/>
                  </a:ext>
                </a:extLst>
              </p:cNvPr>
              <p:cNvSpPr>
                <a:spLocks/>
              </p:cNvSpPr>
              <p:nvPr/>
            </p:nvSpPr>
            <p:spPr bwMode="auto">
              <a:xfrm>
                <a:off x="9142413" y="2335213"/>
                <a:ext cx="47625" cy="80963"/>
              </a:xfrm>
              <a:custGeom>
                <a:avLst/>
                <a:gdLst>
                  <a:gd name="T0" fmla="*/ 102 w 103"/>
                  <a:gd name="T1" fmla="*/ 172 h 172"/>
                  <a:gd name="T2" fmla="*/ 0 w 103"/>
                  <a:gd name="T3" fmla="*/ 172 h 172"/>
                  <a:gd name="T4" fmla="*/ 0 w 103"/>
                  <a:gd name="T5" fmla="*/ 172 h 172"/>
                  <a:gd name="T6" fmla="*/ 0 w 103"/>
                  <a:gd name="T7" fmla="*/ 0 h 172"/>
                  <a:gd name="T8" fmla="*/ 0 w 103"/>
                  <a:gd name="T9" fmla="*/ 0 h 172"/>
                  <a:gd name="T10" fmla="*/ 102 w 103"/>
                  <a:gd name="T11" fmla="*/ 0 h 172"/>
                  <a:gd name="T12" fmla="*/ 103 w 103"/>
                  <a:gd name="T13" fmla="*/ 0 h 172"/>
                  <a:gd name="T14" fmla="*/ 103 w 103"/>
                  <a:gd name="T15" fmla="*/ 172 h 172"/>
                  <a:gd name="T16" fmla="*/ 102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2" y="172"/>
                    </a:moveTo>
                    <a:cubicBezTo>
                      <a:pt x="0" y="172"/>
                      <a:pt x="0" y="172"/>
                      <a:pt x="0" y="172"/>
                    </a:cubicBezTo>
                    <a:cubicBezTo>
                      <a:pt x="0" y="172"/>
                      <a:pt x="0" y="172"/>
                      <a:pt x="0" y="172"/>
                    </a:cubicBezTo>
                    <a:cubicBezTo>
                      <a:pt x="0" y="0"/>
                      <a:pt x="0" y="0"/>
                      <a:pt x="0" y="0"/>
                    </a:cubicBezTo>
                    <a:cubicBezTo>
                      <a:pt x="0" y="0"/>
                      <a:pt x="0" y="0"/>
                      <a:pt x="0" y="0"/>
                    </a:cubicBezTo>
                    <a:cubicBezTo>
                      <a:pt x="102" y="0"/>
                      <a:pt x="102" y="0"/>
                      <a:pt x="102" y="0"/>
                    </a:cubicBezTo>
                    <a:cubicBezTo>
                      <a:pt x="103" y="0"/>
                      <a:pt x="103" y="0"/>
                      <a:pt x="103" y="0"/>
                    </a:cubicBezTo>
                    <a:cubicBezTo>
                      <a:pt x="103" y="172"/>
                      <a:pt x="103" y="172"/>
                      <a:pt x="103" y="172"/>
                    </a:cubicBezTo>
                    <a:cubicBezTo>
                      <a:pt x="103" y="172"/>
                      <a:pt x="103" y="172"/>
                      <a:pt x="10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7" name="Freeform 471">
                <a:extLst>
                  <a:ext uri="{FF2B5EF4-FFF2-40B4-BE49-F238E27FC236}">
                    <a16:creationId xmlns:a16="http://schemas.microsoft.com/office/drawing/2014/main" id="{564214AE-6F72-4F0B-AB4B-E5CE556FB28E}"/>
                  </a:ext>
                </a:extLst>
              </p:cNvPr>
              <p:cNvSpPr>
                <a:spLocks/>
              </p:cNvSpPr>
              <p:nvPr/>
            </p:nvSpPr>
            <p:spPr bwMode="auto">
              <a:xfrm>
                <a:off x="9215438" y="2335213"/>
                <a:ext cx="47625" cy="80963"/>
              </a:xfrm>
              <a:custGeom>
                <a:avLst/>
                <a:gdLst>
                  <a:gd name="T0" fmla="*/ 103 w 103"/>
                  <a:gd name="T1" fmla="*/ 172 h 172"/>
                  <a:gd name="T2" fmla="*/ 1 w 103"/>
                  <a:gd name="T3" fmla="*/ 172 h 172"/>
                  <a:gd name="T4" fmla="*/ 0 w 103"/>
                  <a:gd name="T5" fmla="*/ 172 h 172"/>
                  <a:gd name="T6" fmla="*/ 0 w 103"/>
                  <a:gd name="T7" fmla="*/ 0 h 172"/>
                  <a:gd name="T8" fmla="*/ 1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1" y="172"/>
                      <a:pt x="1" y="172"/>
                      <a:pt x="1" y="172"/>
                    </a:cubicBezTo>
                    <a:cubicBezTo>
                      <a:pt x="0" y="172"/>
                      <a:pt x="0" y="172"/>
                      <a:pt x="0" y="172"/>
                    </a:cubicBezTo>
                    <a:cubicBezTo>
                      <a:pt x="0" y="0"/>
                      <a:pt x="0" y="0"/>
                      <a:pt x="0" y="0"/>
                    </a:cubicBezTo>
                    <a:cubicBezTo>
                      <a:pt x="0" y="0"/>
                      <a:pt x="0" y="0"/>
                      <a:pt x="1"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8" name="Freeform 472">
                <a:extLst>
                  <a:ext uri="{FF2B5EF4-FFF2-40B4-BE49-F238E27FC236}">
                    <a16:creationId xmlns:a16="http://schemas.microsoft.com/office/drawing/2014/main" id="{6934F4D5-17D2-49F4-AD19-89ECA279585E}"/>
                  </a:ext>
                </a:extLst>
              </p:cNvPr>
              <p:cNvSpPr>
                <a:spLocks/>
              </p:cNvSpPr>
              <p:nvPr/>
            </p:nvSpPr>
            <p:spPr bwMode="auto">
              <a:xfrm>
                <a:off x="9286875" y="2335213"/>
                <a:ext cx="47625" cy="80963"/>
              </a:xfrm>
              <a:custGeom>
                <a:avLst/>
                <a:gdLst>
                  <a:gd name="T0" fmla="*/ 102 w 103"/>
                  <a:gd name="T1" fmla="*/ 172 h 172"/>
                  <a:gd name="T2" fmla="*/ 0 w 103"/>
                  <a:gd name="T3" fmla="*/ 172 h 172"/>
                  <a:gd name="T4" fmla="*/ 0 w 103"/>
                  <a:gd name="T5" fmla="*/ 172 h 172"/>
                  <a:gd name="T6" fmla="*/ 0 w 103"/>
                  <a:gd name="T7" fmla="*/ 0 h 172"/>
                  <a:gd name="T8" fmla="*/ 0 w 103"/>
                  <a:gd name="T9" fmla="*/ 0 h 172"/>
                  <a:gd name="T10" fmla="*/ 102 w 103"/>
                  <a:gd name="T11" fmla="*/ 0 h 172"/>
                  <a:gd name="T12" fmla="*/ 103 w 103"/>
                  <a:gd name="T13" fmla="*/ 0 h 172"/>
                  <a:gd name="T14" fmla="*/ 103 w 103"/>
                  <a:gd name="T15" fmla="*/ 172 h 172"/>
                  <a:gd name="T16" fmla="*/ 102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2" y="172"/>
                    </a:moveTo>
                    <a:cubicBezTo>
                      <a:pt x="0" y="172"/>
                      <a:pt x="0" y="172"/>
                      <a:pt x="0" y="172"/>
                    </a:cubicBezTo>
                    <a:cubicBezTo>
                      <a:pt x="0" y="172"/>
                      <a:pt x="0" y="172"/>
                      <a:pt x="0" y="172"/>
                    </a:cubicBezTo>
                    <a:cubicBezTo>
                      <a:pt x="0" y="0"/>
                      <a:pt x="0" y="0"/>
                      <a:pt x="0" y="0"/>
                    </a:cubicBezTo>
                    <a:cubicBezTo>
                      <a:pt x="0" y="0"/>
                      <a:pt x="0" y="0"/>
                      <a:pt x="0" y="0"/>
                    </a:cubicBezTo>
                    <a:cubicBezTo>
                      <a:pt x="102" y="0"/>
                      <a:pt x="102" y="0"/>
                      <a:pt x="102" y="0"/>
                    </a:cubicBezTo>
                    <a:cubicBezTo>
                      <a:pt x="103" y="0"/>
                      <a:pt x="103" y="0"/>
                      <a:pt x="103" y="0"/>
                    </a:cubicBezTo>
                    <a:cubicBezTo>
                      <a:pt x="103" y="172"/>
                      <a:pt x="103" y="172"/>
                      <a:pt x="103" y="172"/>
                    </a:cubicBezTo>
                    <a:cubicBezTo>
                      <a:pt x="103" y="172"/>
                      <a:pt x="103" y="172"/>
                      <a:pt x="10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9" name="Freeform 473">
                <a:extLst>
                  <a:ext uri="{FF2B5EF4-FFF2-40B4-BE49-F238E27FC236}">
                    <a16:creationId xmlns:a16="http://schemas.microsoft.com/office/drawing/2014/main" id="{1D0345B4-FD58-46F7-9F0C-4DF40AABB818}"/>
                  </a:ext>
                </a:extLst>
              </p:cNvPr>
              <p:cNvSpPr>
                <a:spLocks/>
              </p:cNvSpPr>
              <p:nvPr/>
            </p:nvSpPr>
            <p:spPr bwMode="auto">
              <a:xfrm>
                <a:off x="9358313" y="2335213"/>
                <a:ext cx="47625" cy="80963"/>
              </a:xfrm>
              <a:custGeom>
                <a:avLst/>
                <a:gdLst>
                  <a:gd name="T0" fmla="*/ 103 w 103"/>
                  <a:gd name="T1" fmla="*/ 172 h 172"/>
                  <a:gd name="T2" fmla="*/ 1 w 103"/>
                  <a:gd name="T3" fmla="*/ 172 h 172"/>
                  <a:gd name="T4" fmla="*/ 0 w 103"/>
                  <a:gd name="T5" fmla="*/ 172 h 172"/>
                  <a:gd name="T6" fmla="*/ 0 w 103"/>
                  <a:gd name="T7" fmla="*/ 0 h 172"/>
                  <a:gd name="T8" fmla="*/ 1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1" y="172"/>
                      <a:pt x="1" y="172"/>
                      <a:pt x="1" y="172"/>
                    </a:cubicBezTo>
                    <a:cubicBezTo>
                      <a:pt x="0" y="172"/>
                      <a:pt x="0" y="172"/>
                      <a:pt x="0" y="172"/>
                    </a:cubicBezTo>
                    <a:cubicBezTo>
                      <a:pt x="0" y="0"/>
                      <a:pt x="0" y="0"/>
                      <a:pt x="0" y="0"/>
                    </a:cubicBezTo>
                    <a:cubicBezTo>
                      <a:pt x="0" y="0"/>
                      <a:pt x="0" y="0"/>
                      <a:pt x="1"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0" name="Rectangle 474">
                <a:extLst>
                  <a:ext uri="{FF2B5EF4-FFF2-40B4-BE49-F238E27FC236}">
                    <a16:creationId xmlns:a16="http://schemas.microsoft.com/office/drawing/2014/main" id="{5424C3F8-9240-4FE1-89AE-8A111E07D33C}"/>
                  </a:ext>
                </a:extLst>
              </p:cNvPr>
              <p:cNvSpPr>
                <a:spLocks noChangeArrowheads="1"/>
              </p:cNvSpPr>
              <p:nvPr/>
            </p:nvSpPr>
            <p:spPr bwMode="auto">
              <a:xfrm>
                <a:off x="9807575" y="1976438"/>
                <a:ext cx="395288"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1" name="Rectangle 475">
                <a:extLst>
                  <a:ext uri="{FF2B5EF4-FFF2-40B4-BE49-F238E27FC236}">
                    <a16:creationId xmlns:a16="http://schemas.microsoft.com/office/drawing/2014/main" id="{ECF1B0BF-371C-41EE-A4FA-EA27A054EF53}"/>
                  </a:ext>
                </a:extLst>
              </p:cNvPr>
              <p:cNvSpPr>
                <a:spLocks noChangeArrowheads="1"/>
              </p:cNvSpPr>
              <p:nvPr/>
            </p:nvSpPr>
            <p:spPr bwMode="auto">
              <a:xfrm>
                <a:off x="9807575" y="2308226"/>
                <a:ext cx="3952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2" name="Rectangle 476">
                <a:extLst>
                  <a:ext uri="{FF2B5EF4-FFF2-40B4-BE49-F238E27FC236}">
                    <a16:creationId xmlns:a16="http://schemas.microsoft.com/office/drawing/2014/main" id="{0CD923F7-4D2E-4255-B1FE-C16D66AF3BA0}"/>
                  </a:ext>
                </a:extLst>
              </p:cNvPr>
              <p:cNvSpPr>
                <a:spLocks noChangeArrowheads="1"/>
              </p:cNvSpPr>
              <p:nvPr/>
            </p:nvSpPr>
            <p:spPr bwMode="auto">
              <a:xfrm>
                <a:off x="9807575" y="2428876"/>
                <a:ext cx="3952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3" name="Freeform 477">
                <a:extLst>
                  <a:ext uri="{FF2B5EF4-FFF2-40B4-BE49-F238E27FC236}">
                    <a16:creationId xmlns:a16="http://schemas.microsoft.com/office/drawing/2014/main" id="{712F6AB6-C4F3-425D-ADAD-480B560677F8}"/>
                  </a:ext>
                </a:extLst>
              </p:cNvPr>
              <p:cNvSpPr>
                <a:spLocks/>
              </p:cNvSpPr>
              <p:nvPr/>
            </p:nvSpPr>
            <p:spPr bwMode="auto">
              <a:xfrm>
                <a:off x="9813925" y="2055813"/>
                <a:ext cx="47625" cy="239713"/>
              </a:xfrm>
              <a:custGeom>
                <a:avLst/>
                <a:gdLst>
                  <a:gd name="T0" fmla="*/ 103 w 103"/>
                  <a:gd name="T1" fmla="*/ 516 h 516"/>
                  <a:gd name="T2" fmla="*/ 0 w 103"/>
                  <a:gd name="T3" fmla="*/ 516 h 516"/>
                  <a:gd name="T4" fmla="*/ 0 w 103"/>
                  <a:gd name="T5" fmla="*/ 515 h 516"/>
                  <a:gd name="T6" fmla="*/ 0 w 103"/>
                  <a:gd name="T7" fmla="*/ 0 h 516"/>
                  <a:gd name="T8" fmla="*/ 0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0" y="516"/>
                      <a:pt x="0" y="516"/>
                      <a:pt x="0" y="516"/>
                    </a:cubicBezTo>
                    <a:cubicBezTo>
                      <a:pt x="0" y="516"/>
                      <a:pt x="0" y="515"/>
                      <a:pt x="0" y="515"/>
                    </a:cubicBezTo>
                    <a:cubicBezTo>
                      <a:pt x="0" y="0"/>
                      <a:pt x="0" y="0"/>
                      <a:pt x="0" y="0"/>
                    </a:cubicBezTo>
                    <a:cubicBezTo>
                      <a:pt x="0" y="0"/>
                      <a:pt x="0" y="0"/>
                      <a:pt x="0"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4" name="Freeform 478">
                <a:extLst>
                  <a:ext uri="{FF2B5EF4-FFF2-40B4-BE49-F238E27FC236}">
                    <a16:creationId xmlns:a16="http://schemas.microsoft.com/office/drawing/2014/main" id="{9A5967F4-2DFF-418D-8E35-A21A9A9865D6}"/>
                  </a:ext>
                </a:extLst>
              </p:cNvPr>
              <p:cNvSpPr>
                <a:spLocks/>
              </p:cNvSpPr>
              <p:nvPr/>
            </p:nvSpPr>
            <p:spPr bwMode="auto">
              <a:xfrm>
                <a:off x="9898063" y="2055813"/>
                <a:ext cx="46038" cy="239713"/>
              </a:xfrm>
              <a:custGeom>
                <a:avLst/>
                <a:gdLst>
                  <a:gd name="T0" fmla="*/ 103 w 103"/>
                  <a:gd name="T1" fmla="*/ 516 h 516"/>
                  <a:gd name="T2" fmla="*/ 0 w 103"/>
                  <a:gd name="T3" fmla="*/ 516 h 516"/>
                  <a:gd name="T4" fmla="*/ 0 w 103"/>
                  <a:gd name="T5" fmla="*/ 515 h 516"/>
                  <a:gd name="T6" fmla="*/ 0 w 103"/>
                  <a:gd name="T7" fmla="*/ 0 h 516"/>
                  <a:gd name="T8" fmla="*/ 0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0" y="516"/>
                      <a:pt x="0" y="516"/>
                      <a:pt x="0" y="516"/>
                    </a:cubicBezTo>
                    <a:cubicBezTo>
                      <a:pt x="0" y="516"/>
                      <a:pt x="0" y="515"/>
                      <a:pt x="0" y="515"/>
                    </a:cubicBezTo>
                    <a:cubicBezTo>
                      <a:pt x="0" y="0"/>
                      <a:pt x="0" y="0"/>
                      <a:pt x="0" y="0"/>
                    </a:cubicBezTo>
                    <a:cubicBezTo>
                      <a:pt x="0" y="0"/>
                      <a:pt x="0" y="0"/>
                      <a:pt x="0"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5" name="Freeform 479">
                <a:extLst>
                  <a:ext uri="{FF2B5EF4-FFF2-40B4-BE49-F238E27FC236}">
                    <a16:creationId xmlns:a16="http://schemas.microsoft.com/office/drawing/2014/main" id="{847D4490-37EF-48C8-B8FE-98847CD85084}"/>
                  </a:ext>
                </a:extLst>
              </p:cNvPr>
              <p:cNvSpPr>
                <a:spLocks/>
              </p:cNvSpPr>
              <p:nvPr/>
            </p:nvSpPr>
            <p:spPr bwMode="auto">
              <a:xfrm>
                <a:off x="9980613" y="2055813"/>
                <a:ext cx="47625" cy="239713"/>
              </a:xfrm>
              <a:custGeom>
                <a:avLst/>
                <a:gdLst>
                  <a:gd name="T0" fmla="*/ 102 w 103"/>
                  <a:gd name="T1" fmla="*/ 516 h 516"/>
                  <a:gd name="T2" fmla="*/ 0 w 103"/>
                  <a:gd name="T3" fmla="*/ 516 h 516"/>
                  <a:gd name="T4" fmla="*/ 0 w 103"/>
                  <a:gd name="T5" fmla="*/ 515 h 516"/>
                  <a:gd name="T6" fmla="*/ 0 w 103"/>
                  <a:gd name="T7" fmla="*/ 0 h 516"/>
                  <a:gd name="T8" fmla="*/ 0 w 103"/>
                  <a:gd name="T9" fmla="*/ 0 h 516"/>
                  <a:gd name="T10" fmla="*/ 102 w 103"/>
                  <a:gd name="T11" fmla="*/ 0 h 516"/>
                  <a:gd name="T12" fmla="*/ 103 w 103"/>
                  <a:gd name="T13" fmla="*/ 0 h 516"/>
                  <a:gd name="T14" fmla="*/ 103 w 103"/>
                  <a:gd name="T15" fmla="*/ 515 h 516"/>
                  <a:gd name="T16" fmla="*/ 102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2" y="516"/>
                    </a:moveTo>
                    <a:cubicBezTo>
                      <a:pt x="0" y="516"/>
                      <a:pt x="0" y="516"/>
                      <a:pt x="0" y="516"/>
                    </a:cubicBezTo>
                    <a:cubicBezTo>
                      <a:pt x="0" y="516"/>
                      <a:pt x="0" y="515"/>
                      <a:pt x="0" y="515"/>
                    </a:cubicBezTo>
                    <a:cubicBezTo>
                      <a:pt x="0" y="0"/>
                      <a:pt x="0" y="0"/>
                      <a:pt x="0" y="0"/>
                    </a:cubicBezTo>
                    <a:cubicBezTo>
                      <a:pt x="0" y="0"/>
                      <a:pt x="0" y="0"/>
                      <a:pt x="0" y="0"/>
                    </a:cubicBezTo>
                    <a:cubicBezTo>
                      <a:pt x="102" y="0"/>
                      <a:pt x="102" y="0"/>
                      <a:pt x="102" y="0"/>
                    </a:cubicBezTo>
                    <a:cubicBezTo>
                      <a:pt x="103" y="0"/>
                      <a:pt x="103" y="0"/>
                      <a:pt x="103" y="0"/>
                    </a:cubicBezTo>
                    <a:cubicBezTo>
                      <a:pt x="103" y="515"/>
                      <a:pt x="103" y="515"/>
                      <a:pt x="103" y="515"/>
                    </a:cubicBezTo>
                    <a:cubicBezTo>
                      <a:pt x="103" y="515"/>
                      <a:pt x="103" y="516"/>
                      <a:pt x="102"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6" name="Freeform 480">
                <a:extLst>
                  <a:ext uri="{FF2B5EF4-FFF2-40B4-BE49-F238E27FC236}">
                    <a16:creationId xmlns:a16="http://schemas.microsoft.com/office/drawing/2014/main" id="{0F38A295-3933-4934-B1C8-04AFA4E28757}"/>
                  </a:ext>
                </a:extLst>
              </p:cNvPr>
              <p:cNvSpPr>
                <a:spLocks/>
              </p:cNvSpPr>
              <p:nvPr/>
            </p:nvSpPr>
            <p:spPr bwMode="auto">
              <a:xfrm>
                <a:off x="10064750" y="2055813"/>
                <a:ext cx="47625" cy="239713"/>
              </a:xfrm>
              <a:custGeom>
                <a:avLst/>
                <a:gdLst>
                  <a:gd name="T0" fmla="*/ 102 w 103"/>
                  <a:gd name="T1" fmla="*/ 516 h 516"/>
                  <a:gd name="T2" fmla="*/ 0 w 103"/>
                  <a:gd name="T3" fmla="*/ 516 h 516"/>
                  <a:gd name="T4" fmla="*/ 0 w 103"/>
                  <a:gd name="T5" fmla="*/ 515 h 516"/>
                  <a:gd name="T6" fmla="*/ 0 w 103"/>
                  <a:gd name="T7" fmla="*/ 0 h 516"/>
                  <a:gd name="T8" fmla="*/ 0 w 103"/>
                  <a:gd name="T9" fmla="*/ 0 h 516"/>
                  <a:gd name="T10" fmla="*/ 102 w 103"/>
                  <a:gd name="T11" fmla="*/ 0 h 516"/>
                  <a:gd name="T12" fmla="*/ 103 w 103"/>
                  <a:gd name="T13" fmla="*/ 0 h 516"/>
                  <a:gd name="T14" fmla="*/ 103 w 103"/>
                  <a:gd name="T15" fmla="*/ 515 h 516"/>
                  <a:gd name="T16" fmla="*/ 102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2" y="516"/>
                    </a:moveTo>
                    <a:cubicBezTo>
                      <a:pt x="0" y="516"/>
                      <a:pt x="0" y="516"/>
                      <a:pt x="0" y="516"/>
                    </a:cubicBezTo>
                    <a:cubicBezTo>
                      <a:pt x="0" y="516"/>
                      <a:pt x="0" y="515"/>
                      <a:pt x="0" y="515"/>
                    </a:cubicBezTo>
                    <a:cubicBezTo>
                      <a:pt x="0" y="0"/>
                      <a:pt x="0" y="0"/>
                      <a:pt x="0" y="0"/>
                    </a:cubicBezTo>
                    <a:cubicBezTo>
                      <a:pt x="0" y="0"/>
                      <a:pt x="0" y="0"/>
                      <a:pt x="0" y="0"/>
                    </a:cubicBezTo>
                    <a:cubicBezTo>
                      <a:pt x="102" y="0"/>
                      <a:pt x="102" y="0"/>
                      <a:pt x="102" y="0"/>
                    </a:cubicBezTo>
                    <a:cubicBezTo>
                      <a:pt x="102" y="0"/>
                      <a:pt x="103" y="0"/>
                      <a:pt x="103" y="0"/>
                    </a:cubicBezTo>
                    <a:cubicBezTo>
                      <a:pt x="103" y="515"/>
                      <a:pt x="103" y="515"/>
                      <a:pt x="103" y="515"/>
                    </a:cubicBezTo>
                    <a:cubicBezTo>
                      <a:pt x="103" y="515"/>
                      <a:pt x="102" y="516"/>
                      <a:pt x="102"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7" name="Freeform 481">
                <a:extLst>
                  <a:ext uri="{FF2B5EF4-FFF2-40B4-BE49-F238E27FC236}">
                    <a16:creationId xmlns:a16="http://schemas.microsoft.com/office/drawing/2014/main" id="{F51A9BE0-BCC2-495B-9994-46DE8FD52833}"/>
                  </a:ext>
                </a:extLst>
              </p:cNvPr>
              <p:cNvSpPr>
                <a:spLocks/>
              </p:cNvSpPr>
              <p:nvPr/>
            </p:nvSpPr>
            <p:spPr bwMode="auto">
              <a:xfrm>
                <a:off x="10148888" y="2055813"/>
                <a:ext cx="47625" cy="239713"/>
              </a:xfrm>
              <a:custGeom>
                <a:avLst/>
                <a:gdLst>
                  <a:gd name="T0" fmla="*/ 103 w 103"/>
                  <a:gd name="T1" fmla="*/ 516 h 516"/>
                  <a:gd name="T2" fmla="*/ 1 w 103"/>
                  <a:gd name="T3" fmla="*/ 516 h 516"/>
                  <a:gd name="T4" fmla="*/ 0 w 103"/>
                  <a:gd name="T5" fmla="*/ 515 h 516"/>
                  <a:gd name="T6" fmla="*/ 0 w 103"/>
                  <a:gd name="T7" fmla="*/ 0 h 516"/>
                  <a:gd name="T8" fmla="*/ 1 w 103"/>
                  <a:gd name="T9" fmla="*/ 0 h 516"/>
                  <a:gd name="T10" fmla="*/ 103 w 103"/>
                  <a:gd name="T11" fmla="*/ 0 h 516"/>
                  <a:gd name="T12" fmla="*/ 103 w 103"/>
                  <a:gd name="T13" fmla="*/ 0 h 516"/>
                  <a:gd name="T14" fmla="*/ 103 w 103"/>
                  <a:gd name="T15" fmla="*/ 515 h 516"/>
                  <a:gd name="T16" fmla="*/ 103 w 103"/>
                  <a:gd name="T1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16">
                    <a:moveTo>
                      <a:pt x="103" y="516"/>
                    </a:moveTo>
                    <a:cubicBezTo>
                      <a:pt x="1" y="516"/>
                      <a:pt x="1" y="516"/>
                      <a:pt x="1" y="516"/>
                    </a:cubicBezTo>
                    <a:cubicBezTo>
                      <a:pt x="1" y="516"/>
                      <a:pt x="0" y="515"/>
                      <a:pt x="0" y="515"/>
                    </a:cubicBezTo>
                    <a:cubicBezTo>
                      <a:pt x="0" y="0"/>
                      <a:pt x="0" y="0"/>
                      <a:pt x="0" y="0"/>
                    </a:cubicBezTo>
                    <a:cubicBezTo>
                      <a:pt x="0" y="0"/>
                      <a:pt x="1" y="0"/>
                      <a:pt x="1" y="0"/>
                    </a:cubicBezTo>
                    <a:cubicBezTo>
                      <a:pt x="103" y="0"/>
                      <a:pt x="103" y="0"/>
                      <a:pt x="103" y="0"/>
                    </a:cubicBezTo>
                    <a:cubicBezTo>
                      <a:pt x="103" y="0"/>
                      <a:pt x="103" y="0"/>
                      <a:pt x="103" y="0"/>
                    </a:cubicBezTo>
                    <a:cubicBezTo>
                      <a:pt x="103" y="515"/>
                      <a:pt x="103" y="515"/>
                      <a:pt x="103" y="515"/>
                    </a:cubicBezTo>
                    <a:cubicBezTo>
                      <a:pt x="103" y="515"/>
                      <a:pt x="103" y="516"/>
                      <a:pt x="10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8" name="Freeform 482">
                <a:extLst>
                  <a:ext uri="{FF2B5EF4-FFF2-40B4-BE49-F238E27FC236}">
                    <a16:creationId xmlns:a16="http://schemas.microsoft.com/office/drawing/2014/main" id="{138348D1-3535-4527-B7CA-CFCF6C3C6379}"/>
                  </a:ext>
                </a:extLst>
              </p:cNvPr>
              <p:cNvSpPr>
                <a:spLocks/>
              </p:cNvSpPr>
              <p:nvPr/>
            </p:nvSpPr>
            <p:spPr bwMode="auto">
              <a:xfrm>
                <a:off x="9932988" y="2335213"/>
                <a:ext cx="47625" cy="80963"/>
              </a:xfrm>
              <a:custGeom>
                <a:avLst/>
                <a:gdLst>
                  <a:gd name="T0" fmla="*/ 102 w 103"/>
                  <a:gd name="T1" fmla="*/ 172 h 172"/>
                  <a:gd name="T2" fmla="*/ 0 w 103"/>
                  <a:gd name="T3" fmla="*/ 172 h 172"/>
                  <a:gd name="T4" fmla="*/ 0 w 103"/>
                  <a:gd name="T5" fmla="*/ 172 h 172"/>
                  <a:gd name="T6" fmla="*/ 0 w 103"/>
                  <a:gd name="T7" fmla="*/ 0 h 172"/>
                  <a:gd name="T8" fmla="*/ 0 w 103"/>
                  <a:gd name="T9" fmla="*/ 0 h 172"/>
                  <a:gd name="T10" fmla="*/ 102 w 103"/>
                  <a:gd name="T11" fmla="*/ 0 h 172"/>
                  <a:gd name="T12" fmla="*/ 103 w 103"/>
                  <a:gd name="T13" fmla="*/ 0 h 172"/>
                  <a:gd name="T14" fmla="*/ 103 w 103"/>
                  <a:gd name="T15" fmla="*/ 172 h 172"/>
                  <a:gd name="T16" fmla="*/ 102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2" y="172"/>
                    </a:moveTo>
                    <a:cubicBezTo>
                      <a:pt x="0" y="172"/>
                      <a:pt x="0" y="172"/>
                      <a:pt x="0" y="172"/>
                    </a:cubicBezTo>
                    <a:cubicBezTo>
                      <a:pt x="0" y="172"/>
                      <a:pt x="0" y="172"/>
                      <a:pt x="0" y="172"/>
                    </a:cubicBezTo>
                    <a:cubicBezTo>
                      <a:pt x="0" y="0"/>
                      <a:pt x="0" y="0"/>
                      <a:pt x="0" y="0"/>
                    </a:cubicBezTo>
                    <a:cubicBezTo>
                      <a:pt x="0" y="0"/>
                      <a:pt x="0" y="0"/>
                      <a:pt x="0" y="0"/>
                    </a:cubicBezTo>
                    <a:cubicBezTo>
                      <a:pt x="102" y="0"/>
                      <a:pt x="102" y="0"/>
                      <a:pt x="102" y="0"/>
                    </a:cubicBezTo>
                    <a:cubicBezTo>
                      <a:pt x="103" y="0"/>
                      <a:pt x="103" y="0"/>
                      <a:pt x="103" y="0"/>
                    </a:cubicBezTo>
                    <a:cubicBezTo>
                      <a:pt x="103" y="172"/>
                      <a:pt x="103" y="172"/>
                      <a:pt x="103" y="172"/>
                    </a:cubicBezTo>
                    <a:cubicBezTo>
                      <a:pt x="103" y="172"/>
                      <a:pt x="103" y="172"/>
                      <a:pt x="10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9" name="Freeform 483">
                <a:extLst>
                  <a:ext uri="{FF2B5EF4-FFF2-40B4-BE49-F238E27FC236}">
                    <a16:creationId xmlns:a16="http://schemas.microsoft.com/office/drawing/2014/main" id="{C90C5340-79FC-4B2D-89C9-9AF3DF127FBF}"/>
                  </a:ext>
                </a:extLst>
              </p:cNvPr>
              <p:cNvSpPr>
                <a:spLocks/>
              </p:cNvSpPr>
              <p:nvPr/>
            </p:nvSpPr>
            <p:spPr bwMode="auto">
              <a:xfrm>
                <a:off x="10004425" y="2335213"/>
                <a:ext cx="47625" cy="80963"/>
              </a:xfrm>
              <a:custGeom>
                <a:avLst/>
                <a:gdLst>
                  <a:gd name="T0" fmla="*/ 103 w 103"/>
                  <a:gd name="T1" fmla="*/ 172 h 172"/>
                  <a:gd name="T2" fmla="*/ 1 w 103"/>
                  <a:gd name="T3" fmla="*/ 172 h 172"/>
                  <a:gd name="T4" fmla="*/ 0 w 103"/>
                  <a:gd name="T5" fmla="*/ 172 h 172"/>
                  <a:gd name="T6" fmla="*/ 0 w 103"/>
                  <a:gd name="T7" fmla="*/ 0 h 172"/>
                  <a:gd name="T8" fmla="*/ 1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1" y="172"/>
                      <a:pt x="1" y="172"/>
                      <a:pt x="1" y="172"/>
                    </a:cubicBezTo>
                    <a:cubicBezTo>
                      <a:pt x="0" y="172"/>
                      <a:pt x="0" y="172"/>
                      <a:pt x="0" y="172"/>
                    </a:cubicBezTo>
                    <a:cubicBezTo>
                      <a:pt x="0" y="0"/>
                      <a:pt x="0" y="0"/>
                      <a:pt x="0" y="0"/>
                    </a:cubicBezTo>
                    <a:cubicBezTo>
                      <a:pt x="0" y="0"/>
                      <a:pt x="0" y="0"/>
                      <a:pt x="1"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0" name="Freeform 484">
                <a:extLst>
                  <a:ext uri="{FF2B5EF4-FFF2-40B4-BE49-F238E27FC236}">
                    <a16:creationId xmlns:a16="http://schemas.microsoft.com/office/drawing/2014/main" id="{7A0F535C-CD0D-43D8-9517-72217B5B4E07}"/>
                  </a:ext>
                </a:extLst>
              </p:cNvPr>
              <p:cNvSpPr>
                <a:spLocks/>
              </p:cNvSpPr>
              <p:nvPr/>
            </p:nvSpPr>
            <p:spPr bwMode="auto">
              <a:xfrm>
                <a:off x="10075863" y="2335213"/>
                <a:ext cx="47625" cy="80963"/>
              </a:xfrm>
              <a:custGeom>
                <a:avLst/>
                <a:gdLst>
                  <a:gd name="T0" fmla="*/ 103 w 103"/>
                  <a:gd name="T1" fmla="*/ 172 h 172"/>
                  <a:gd name="T2" fmla="*/ 0 w 103"/>
                  <a:gd name="T3" fmla="*/ 172 h 172"/>
                  <a:gd name="T4" fmla="*/ 0 w 103"/>
                  <a:gd name="T5" fmla="*/ 172 h 172"/>
                  <a:gd name="T6" fmla="*/ 0 w 103"/>
                  <a:gd name="T7" fmla="*/ 0 h 172"/>
                  <a:gd name="T8" fmla="*/ 0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0" y="172"/>
                      <a:pt x="0" y="172"/>
                      <a:pt x="0" y="172"/>
                    </a:cubicBezTo>
                    <a:cubicBezTo>
                      <a:pt x="0" y="172"/>
                      <a:pt x="0" y="172"/>
                      <a:pt x="0" y="172"/>
                    </a:cubicBezTo>
                    <a:cubicBezTo>
                      <a:pt x="0" y="0"/>
                      <a:pt x="0" y="0"/>
                      <a:pt x="0" y="0"/>
                    </a:cubicBezTo>
                    <a:cubicBezTo>
                      <a:pt x="0" y="0"/>
                      <a:pt x="0" y="0"/>
                      <a:pt x="0"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1" name="Freeform 485">
                <a:extLst>
                  <a:ext uri="{FF2B5EF4-FFF2-40B4-BE49-F238E27FC236}">
                    <a16:creationId xmlns:a16="http://schemas.microsoft.com/office/drawing/2014/main" id="{5C97C0E1-372E-4F08-9D60-7CEAE1148CFC}"/>
                  </a:ext>
                </a:extLst>
              </p:cNvPr>
              <p:cNvSpPr>
                <a:spLocks/>
              </p:cNvSpPr>
              <p:nvPr/>
            </p:nvSpPr>
            <p:spPr bwMode="auto">
              <a:xfrm>
                <a:off x="10148888" y="2335213"/>
                <a:ext cx="47625" cy="80963"/>
              </a:xfrm>
              <a:custGeom>
                <a:avLst/>
                <a:gdLst>
                  <a:gd name="T0" fmla="*/ 103 w 103"/>
                  <a:gd name="T1" fmla="*/ 172 h 172"/>
                  <a:gd name="T2" fmla="*/ 1 w 103"/>
                  <a:gd name="T3" fmla="*/ 172 h 172"/>
                  <a:gd name="T4" fmla="*/ 0 w 103"/>
                  <a:gd name="T5" fmla="*/ 172 h 172"/>
                  <a:gd name="T6" fmla="*/ 0 w 103"/>
                  <a:gd name="T7" fmla="*/ 0 h 172"/>
                  <a:gd name="T8" fmla="*/ 1 w 103"/>
                  <a:gd name="T9" fmla="*/ 0 h 172"/>
                  <a:gd name="T10" fmla="*/ 103 w 103"/>
                  <a:gd name="T11" fmla="*/ 0 h 172"/>
                  <a:gd name="T12" fmla="*/ 103 w 103"/>
                  <a:gd name="T13" fmla="*/ 0 h 172"/>
                  <a:gd name="T14" fmla="*/ 103 w 103"/>
                  <a:gd name="T15" fmla="*/ 172 h 172"/>
                  <a:gd name="T16" fmla="*/ 103 w 103"/>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2">
                    <a:moveTo>
                      <a:pt x="103" y="172"/>
                    </a:moveTo>
                    <a:cubicBezTo>
                      <a:pt x="1" y="172"/>
                      <a:pt x="1" y="172"/>
                      <a:pt x="1" y="172"/>
                    </a:cubicBezTo>
                    <a:cubicBezTo>
                      <a:pt x="1" y="172"/>
                      <a:pt x="0" y="172"/>
                      <a:pt x="0" y="172"/>
                    </a:cubicBezTo>
                    <a:cubicBezTo>
                      <a:pt x="0" y="0"/>
                      <a:pt x="0" y="0"/>
                      <a:pt x="0" y="0"/>
                    </a:cubicBezTo>
                    <a:cubicBezTo>
                      <a:pt x="0" y="0"/>
                      <a:pt x="1" y="0"/>
                      <a:pt x="1" y="0"/>
                    </a:cubicBezTo>
                    <a:cubicBezTo>
                      <a:pt x="103" y="0"/>
                      <a:pt x="103" y="0"/>
                      <a:pt x="103" y="0"/>
                    </a:cubicBezTo>
                    <a:cubicBezTo>
                      <a:pt x="103" y="0"/>
                      <a:pt x="103" y="0"/>
                      <a:pt x="103" y="0"/>
                    </a:cubicBezTo>
                    <a:cubicBezTo>
                      <a:pt x="103" y="172"/>
                      <a:pt x="103" y="172"/>
                      <a:pt x="103" y="172"/>
                    </a:cubicBezTo>
                    <a:cubicBezTo>
                      <a:pt x="103" y="172"/>
                      <a:pt x="103" y="172"/>
                      <a:pt x="103"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803" name="Gruppieren 802">
              <a:extLst>
                <a:ext uri="{FF2B5EF4-FFF2-40B4-BE49-F238E27FC236}">
                  <a16:creationId xmlns:a16="http://schemas.microsoft.com/office/drawing/2014/main" id="{550DC015-C4C6-41DD-A549-1367821FF571}"/>
                </a:ext>
              </a:extLst>
            </p:cNvPr>
            <p:cNvGrpSpPr/>
            <p:nvPr/>
          </p:nvGrpSpPr>
          <p:grpSpPr>
            <a:xfrm>
              <a:off x="7373938" y="2705100"/>
              <a:ext cx="2847975" cy="3001964"/>
              <a:chOff x="7373938" y="2705100"/>
              <a:chExt cx="2847975" cy="3001964"/>
            </a:xfrm>
          </p:grpSpPr>
          <p:sp>
            <p:nvSpPr>
              <p:cNvPr id="617" name="Oval 29">
                <a:extLst>
                  <a:ext uri="{FF2B5EF4-FFF2-40B4-BE49-F238E27FC236}">
                    <a16:creationId xmlns:a16="http://schemas.microsoft.com/office/drawing/2014/main" id="{48D9E72C-901C-4124-B2C8-13464B9F89BC}"/>
                  </a:ext>
                </a:extLst>
              </p:cNvPr>
              <p:cNvSpPr>
                <a:spLocks noChangeArrowheads="1"/>
              </p:cNvSpPr>
              <p:nvPr/>
            </p:nvSpPr>
            <p:spPr bwMode="auto">
              <a:xfrm>
                <a:off x="7489825"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8" name="Oval 30">
                <a:extLst>
                  <a:ext uri="{FF2B5EF4-FFF2-40B4-BE49-F238E27FC236}">
                    <a16:creationId xmlns:a16="http://schemas.microsoft.com/office/drawing/2014/main" id="{3EA852D1-7847-4259-BCCA-F68325ACEEE6}"/>
                  </a:ext>
                </a:extLst>
              </p:cNvPr>
              <p:cNvSpPr>
                <a:spLocks noChangeArrowheads="1"/>
              </p:cNvSpPr>
              <p:nvPr/>
            </p:nvSpPr>
            <p:spPr bwMode="auto">
              <a:xfrm>
                <a:off x="8031163"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9" name="Oval 31">
                <a:extLst>
                  <a:ext uri="{FF2B5EF4-FFF2-40B4-BE49-F238E27FC236}">
                    <a16:creationId xmlns:a16="http://schemas.microsoft.com/office/drawing/2014/main" id="{18DCA0A9-4788-47B5-B27A-4B3D878D23B7}"/>
                  </a:ext>
                </a:extLst>
              </p:cNvPr>
              <p:cNvSpPr>
                <a:spLocks noChangeArrowheads="1"/>
              </p:cNvSpPr>
              <p:nvPr/>
            </p:nvSpPr>
            <p:spPr bwMode="auto">
              <a:xfrm>
                <a:off x="7529513"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0" name="Oval 32">
                <a:extLst>
                  <a:ext uri="{FF2B5EF4-FFF2-40B4-BE49-F238E27FC236}">
                    <a16:creationId xmlns:a16="http://schemas.microsoft.com/office/drawing/2014/main" id="{EBE920CB-2D2A-4C8B-9F76-F310869B51EA}"/>
                  </a:ext>
                </a:extLst>
              </p:cNvPr>
              <p:cNvSpPr>
                <a:spLocks noChangeArrowheads="1"/>
              </p:cNvSpPr>
              <p:nvPr/>
            </p:nvSpPr>
            <p:spPr bwMode="auto">
              <a:xfrm>
                <a:off x="7605713" y="4124326"/>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1" name="Oval 33">
                <a:extLst>
                  <a:ext uri="{FF2B5EF4-FFF2-40B4-BE49-F238E27FC236}">
                    <a16:creationId xmlns:a16="http://schemas.microsoft.com/office/drawing/2014/main" id="{D7EC16AD-6C95-4587-8FAD-A7EFCB508C8B}"/>
                  </a:ext>
                </a:extLst>
              </p:cNvPr>
              <p:cNvSpPr>
                <a:spLocks noChangeArrowheads="1"/>
              </p:cNvSpPr>
              <p:nvPr/>
            </p:nvSpPr>
            <p:spPr bwMode="auto">
              <a:xfrm>
                <a:off x="7645400"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2" name="Oval 34">
                <a:extLst>
                  <a:ext uri="{FF2B5EF4-FFF2-40B4-BE49-F238E27FC236}">
                    <a16:creationId xmlns:a16="http://schemas.microsoft.com/office/drawing/2014/main" id="{AE7EDE00-4991-4D27-AAC0-F71ABCAFB6E8}"/>
                  </a:ext>
                </a:extLst>
              </p:cNvPr>
              <p:cNvSpPr>
                <a:spLocks noChangeArrowheads="1"/>
              </p:cNvSpPr>
              <p:nvPr/>
            </p:nvSpPr>
            <p:spPr bwMode="auto">
              <a:xfrm>
                <a:off x="7683500"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3" name="Oval 35">
                <a:extLst>
                  <a:ext uri="{FF2B5EF4-FFF2-40B4-BE49-F238E27FC236}">
                    <a16:creationId xmlns:a16="http://schemas.microsoft.com/office/drawing/2014/main" id="{477693DE-176B-4FA5-A75B-34E8442B2E08}"/>
                  </a:ext>
                </a:extLst>
              </p:cNvPr>
              <p:cNvSpPr>
                <a:spLocks noChangeArrowheads="1"/>
              </p:cNvSpPr>
              <p:nvPr/>
            </p:nvSpPr>
            <p:spPr bwMode="auto">
              <a:xfrm>
                <a:off x="7567613"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4" name="Oval 36">
                <a:extLst>
                  <a:ext uri="{FF2B5EF4-FFF2-40B4-BE49-F238E27FC236}">
                    <a16:creationId xmlns:a16="http://schemas.microsoft.com/office/drawing/2014/main" id="{A12AC709-88F9-4FCF-A45D-70FF7AA52F2E}"/>
                  </a:ext>
                </a:extLst>
              </p:cNvPr>
              <p:cNvSpPr>
                <a:spLocks noChangeArrowheads="1"/>
              </p:cNvSpPr>
              <p:nvPr/>
            </p:nvSpPr>
            <p:spPr bwMode="auto">
              <a:xfrm>
                <a:off x="7373938" y="4124326"/>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5" name="Oval 37">
                <a:extLst>
                  <a:ext uri="{FF2B5EF4-FFF2-40B4-BE49-F238E27FC236}">
                    <a16:creationId xmlns:a16="http://schemas.microsoft.com/office/drawing/2014/main" id="{536A8B09-24F3-404D-84E9-80CFD632191B}"/>
                  </a:ext>
                </a:extLst>
              </p:cNvPr>
              <p:cNvSpPr>
                <a:spLocks noChangeArrowheads="1"/>
              </p:cNvSpPr>
              <p:nvPr/>
            </p:nvSpPr>
            <p:spPr bwMode="auto">
              <a:xfrm>
                <a:off x="7721600"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6" name="Oval 38">
                <a:extLst>
                  <a:ext uri="{FF2B5EF4-FFF2-40B4-BE49-F238E27FC236}">
                    <a16:creationId xmlns:a16="http://schemas.microsoft.com/office/drawing/2014/main" id="{83A72E63-BCA0-40EA-AB65-C6984E13CD4F}"/>
                  </a:ext>
                </a:extLst>
              </p:cNvPr>
              <p:cNvSpPr>
                <a:spLocks noChangeArrowheads="1"/>
              </p:cNvSpPr>
              <p:nvPr/>
            </p:nvSpPr>
            <p:spPr bwMode="auto">
              <a:xfrm>
                <a:off x="7451725"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7" name="Oval 39">
                <a:extLst>
                  <a:ext uri="{FF2B5EF4-FFF2-40B4-BE49-F238E27FC236}">
                    <a16:creationId xmlns:a16="http://schemas.microsoft.com/office/drawing/2014/main" id="{CDFBFFF3-9FBA-4E86-B794-2DBD74577C69}"/>
                  </a:ext>
                </a:extLst>
              </p:cNvPr>
              <p:cNvSpPr>
                <a:spLocks noChangeArrowheads="1"/>
              </p:cNvSpPr>
              <p:nvPr/>
            </p:nvSpPr>
            <p:spPr bwMode="auto">
              <a:xfrm>
                <a:off x="7413625"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8" name="Oval 40">
                <a:extLst>
                  <a:ext uri="{FF2B5EF4-FFF2-40B4-BE49-F238E27FC236}">
                    <a16:creationId xmlns:a16="http://schemas.microsoft.com/office/drawing/2014/main" id="{89051473-9883-40D4-AA5E-F4BB2CF7A48D}"/>
                  </a:ext>
                </a:extLst>
              </p:cNvPr>
              <p:cNvSpPr>
                <a:spLocks noChangeArrowheads="1"/>
              </p:cNvSpPr>
              <p:nvPr/>
            </p:nvSpPr>
            <p:spPr bwMode="auto">
              <a:xfrm>
                <a:off x="7837488"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9" name="Oval 41">
                <a:extLst>
                  <a:ext uri="{FF2B5EF4-FFF2-40B4-BE49-F238E27FC236}">
                    <a16:creationId xmlns:a16="http://schemas.microsoft.com/office/drawing/2014/main" id="{8C30E841-F56B-41EB-B373-CC4CDB78EEB5}"/>
                  </a:ext>
                </a:extLst>
              </p:cNvPr>
              <p:cNvSpPr>
                <a:spLocks noChangeArrowheads="1"/>
              </p:cNvSpPr>
              <p:nvPr/>
            </p:nvSpPr>
            <p:spPr bwMode="auto">
              <a:xfrm>
                <a:off x="7875588" y="4124326"/>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0" name="Oval 42">
                <a:extLst>
                  <a:ext uri="{FF2B5EF4-FFF2-40B4-BE49-F238E27FC236}">
                    <a16:creationId xmlns:a16="http://schemas.microsoft.com/office/drawing/2014/main" id="{85B75597-AB12-4AC7-98A9-6D107D563337}"/>
                  </a:ext>
                </a:extLst>
              </p:cNvPr>
              <p:cNvSpPr>
                <a:spLocks noChangeArrowheads="1"/>
              </p:cNvSpPr>
              <p:nvPr/>
            </p:nvSpPr>
            <p:spPr bwMode="auto">
              <a:xfrm>
                <a:off x="7799388"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1" name="Oval 43">
                <a:extLst>
                  <a:ext uri="{FF2B5EF4-FFF2-40B4-BE49-F238E27FC236}">
                    <a16:creationId xmlns:a16="http://schemas.microsoft.com/office/drawing/2014/main" id="{CAC61D63-F72E-40EC-A69A-D76995C430E0}"/>
                  </a:ext>
                </a:extLst>
              </p:cNvPr>
              <p:cNvSpPr>
                <a:spLocks noChangeArrowheads="1"/>
              </p:cNvSpPr>
              <p:nvPr/>
            </p:nvSpPr>
            <p:spPr bwMode="auto">
              <a:xfrm>
                <a:off x="7915275"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2" name="Oval 44">
                <a:extLst>
                  <a:ext uri="{FF2B5EF4-FFF2-40B4-BE49-F238E27FC236}">
                    <a16:creationId xmlns:a16="http://schemas.microsoft.com/office/drawing/2014/main" id="{32D03837-CD3D-4BD3-8621-11769BFE5B69}"/>
                  </a:ext>
                </a:extLst>
              </p:cNvPr>
              <p:cNvSpPr>
                <a:spLocks noChangeArrowheads="1"/>
              </p:cNvSpPr>
              <p:nvPr/>
            </p:nvSpPr>
            <p:spPr bwMode="auto">
              <a:xfrm>
                <a:off x="7953375"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3" name="Oval 45">
                <a:extLst>
                  <a:ext uri="{FF2B5EF4-FFF2-40B4-BE49-F238E27FC236}">
                    <a16:creationId xmlns:a16="http://schemas.microsoft.com/office/drawing/2014/main" id="{A58C2DC3-45C7-46CA-89D4-BB993EEBAFE5}"/>
                  </a:ext>
                </a:extLst>
              </p:cNvPr>
              <p:cNvSpPr>
                <a:spLocks noChangeArrowheads="1"/>
              </p:cNvSpPr>
              <p:nvPr/>
            </p:nvSpPr>
            <p:spPr bwMode="auto">
              <a:xfrm>
                <a:off x="7991475" y="4124326"/>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4" name="Oval 46">
                <a:extLst>
                  <a:ext uri="{FF2B5EF4-FFF2-40B4-BE49-F238E27FC236}">
                    <a16:creationId xmlns:a16="http://schemas.microsoft.com/office/drawing/2014/main" id="{6921FC0E-2221-4B2F-829B-7A95EC251D24}"/>
                  </a:ext>
                </a:extLst>
              </p:cNvPr>
              <p:cNvSpPr>
                <a:spLocks noChangeArrowheads="1"/>
              </p:cNvSpPr>
              <p:nvPr/>
            </p:nvSpPr>
            <p:spPr bwMode="auto">
              <a:xfrm>
                <a:off x="7761288"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5" name="Oval 47">
                <a:extLst>
                  <a:ext uri="{FF2B5EF4-FFF2-40B4-BE49-F238E27FC236}">
                    <a16:creationId xmlns:a16="http://schemas.microsoft.com/office/drawing/2014/main" id="{01BEED74-DE61-4AF6-811D-162F0E079DD0}"/>
                  </a:ext>
                </a:extLst>
              </p:cNvPr>
              <p:cNvSpPr>
                <a:spLocks noChangeArrowheads="1"/>
              </p:cNvSpPr>
              <p:nvPr/>
            </p:nvSpPr>
            <p:spPr bwMode="auto">
              <a:xfrm>
                <a:off x="7953375"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6" name="Oval 48">
                <a:extLst>
                  <a:ext uri="{FF2B5EF4-FFF2-40B4-BE49-F238E27FC236}">
                    <a16:creationId xmlns:a16="http://schemas.microsoft.com/office/drawing/2014/main" id="{7A8DF86F-2B88-43B2-8FC3-9944EADCA131}"/>
                  </a:ext>
                </a:extLst>
              </p:cNvPr>
              <p:cNvSpPr>
                <a:spLocks noChangeArrowheads="1"/>
              </p:cNvSpPr>
              <p:nvPr/>
            </p:nvSpPr>
            <p:spPr bwMode="auto">
              <a:xfrm>
                <a:off x="7761288"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7" name="Oval 49">
                <a:extLst>
                  <a:ext uri="{FF2B5EF4-FFF2-40B4-BE49-F238E27FC236}">
                    <a16:creationId xmlns:a16="http://schemas.microsoft.com/office/drawing/2014/main" id="{8BB2C9E0-5C26-4663-B517-B73F149548BC}"/>
                  </a:ext>
                </a:extLst>
              </p:cNvPr>
              <p:cNvSpPr>
                <a:spLocks noChangeArrowheads="1"/>
              </p:cNvSpPr>
              <p:nvPr/>
            </p:nvSpPr>
            <p:spPr bwMode="auto">
              <a:xfrm>
                <a:off x="8031163"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8" name="Oval 50">
                <a:extLst>
                  <a:ext uri="{FF2B5EF4-FFF2-40B4-BE49-F238E27FC236}">
                    <a16:creationId xmlns:a16="http://schemas.microsoft.com/office/drawing/2014/main" id="{CDDB4E64-9CD1-404A-A06C-67AB6E0DD335}"/>
                  </a:ext>
                </a:extLst>
              </p:cNvPr>
              <p:cNvSpPr>
                <a:spLocks noChangeArrowheads="1"/>
              </p:cNvSpPr>
              <p:nvPr/>
            </p:nvSpPr>
            <p:spPr bwMode="auto">
              <a:xfrm>
                <a:off x="7373938" y="418941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9" name="Oval 51">
                <a:extLst>
                  <a:ext uri="{FF2B5EF4-FFF2-40B4-BE49-F238E27FC236}">
                    <a16:creationId xmlns:a16="http://schemas.microsoft.com/office/drawing/2014/main" id="{2506E9B2-8406-45D1-BC94-54B3682B2352}"/>
                  </a:ext>
                </a:extLst>
              </p:cNvPr>
              <p:cNvSpPr>
                <a:spLocks noChangeArrowheads="1"/>
              </p:cNvSpPr>
              <p:nvPr/>
            </p:nvSpPr>
            <p:spPr bwMode="auto">
              <a:xfrm>
                <a:off x="7991475" y="418941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0" name="Oval 52">
                <a:extLst>
                  <a:ext uri="{FF2B5EF4-FFF2-40B4-BE49-F238E27FC236}">
                    <a16:creationId xmlns:a16="http://schemas.microsoft.com/office/drawing/2014/main" id="{92C773F2-1342-43BC-AEBE-1EE36BA0B604}"/>
                  </a:ext>
                </a:extLst>
              </p:cNvPr>
              <p:cNvSpPr>
                <a:spLocks noChangeArrowheads="1"/>
              </p:cNvSpPr>
              <p:nvPr/>
            </p:nvSpPr>
            <p:spPr bwMode="auto">
              <a:xfrm>
                <a:off x="7451725"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1" name="Oval 53">
                <a:extLst>
                  <a:ext uri="{FF2B5EF4-FFF2-40B4-BE49-F238E27FC236}">
                    <a16:creationId xmlns:a16="http://schemas.microsoft.com/office/drawing/2014/main" id="{DB210229-5A1A-4A7E-8A69-6FBF39C78B8F}"/>
                  </a:ext>
                </a:extLst>
              </p:cNvPr>
              <p:cNvSpPr>
                <a:spLocks noChangeArrowheads="1"/>
              </p:cNvSpPr>
              <p:nvPr/>
            </p:nvSpPr>
            <p:spPr bwMode="auto">
              <a:xfrm>
                <a:off x="7413625"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2" name="Oval 54">
                <a:extLst>
                  <a:ext uri="{FF2B5EF4-FFF2-40B4-BE49-F238E27FC236}">
                    <a16:creationId xmlns:a16="http://schemas.microsoft.com/office/drawing/2014/main" id="{3189740E-E3D8-4CDA-BA77-D10BCD9271D8}"/>
                  </a:ext>
                </a:extLst>
              </p:cNvPr>
              <p:cNvSpPr>
                <a:spLocks noChangeArrowheads="1"/>
              </p:cNvSpPr>
              <p:nvPr/>
            </p:nvSpPr>
            <p:spPr bwMode="auto">
              <a:xfrm>
                <a:off x="7837488"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3" name="Oval 55">
                <a:extLst>
                  <a:ext uri="{FF2B5EF4-FFF2-40B4-BE49-F238E27FC236}">
                    <a16:creationId xmlns:a16="http://schemas.microsoft.com/office/drawing/2014/main" id="{A0BB0CFC-EA24-45C4-8552-8B9EEFDAC760}"/>
                  </a:ext>
                </a:extLst>
              </p:cNvPr>
              <p:cNvSpPr>
                <a:spLocks noChangeArrowheads="1"/>
              </p:cNvSpPr>
              <p:nvPr/>
            </p:nvSpPr>
            <p:spPr bwMode="auto">
              <a:xfrm>
                <a:off x="7683500"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4" name="Oval 56">
                <a:extLst>
                  <a:ext uri="{FF2B5EF4-FFF2-40B4-BE49-F238E27FC236}">
                    <a16:creationId xmlns:a16="http://schemas.microsoft.com/office/drawing/2014/main" id="{8023FAE9-E769-4703-8E69-25757CFEAF7E}"/>
                  </a:ext>
                </a:extLst>
              </p:cNvPr>
              <p:cNvSpPr>
                <a:spLocks noChangeArrowheads="1"/>
              </p:cNvSpPr>
              <p:nvPr/>
            </p:nvSpPr>
            <p:spPr bwMode="auto">
              <a:xfrm>
                <a:off x="7645400"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5" name="Oval 57">
                <a:extLst>
                  <a:ext uri="{FF2B5EF4-FFF2-40B4-BE49-F238E27FC236}">
                    <a16:creationId xmlns:a16="http://schemas.microsoft.com/office/drawing/2014/main" id="{F29FD634-B234-4F1A-81CA-F0FECAF5E85C}"/>
                  </a:ext>
                </a:extLst>
              </p:cNvPr>
              <p:cNvSpPr>
                <a:spLocks noChangeArrowheads="1"/>
              </p:cNvSpPr>
              <p:nvPr/>
            </p:nvSpPr>
            <p:spPr bwMode="auto">
              <a:xfrm>
                <a:off x="7721600"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6" name="Oval 58">
                <a:extLst>
                  <a:ext uri="{FF2B5EF4-FFF2-40B4-BE49-F238E27FC236}">
                    <a16:creationId xmlns:a16="http://schemas.microsoft.com/office/drawing/2014/main" id="{167495D6-4043-426F-8CB0-BA4C9C615596}"/>
                  </a:ext>
                </a:extLst>
              </p:cNvPr>
              <p:cNvSpPr>
                <a:spLocks noChangeArrowheads="1"/>
              </p:cNvSpPr>
              <p:nvPr/>
            </p:nvSpPr>
            <p:spPr bwMode="auto">
              <a:xfrm>
                <a:off x="7799388"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7" name="Oval 59">
                <a:extLst>
                  <a:ext uri="{FF2B5EF4-FFF2-40B4-BE49-F238E27FC236}">
                    <a16:creationId xmlns:a16="http://schemas.microsoft.com/office/drawing/2014/main" id="{9E654DAB-1762-4A09-A54F-4B1D0006A437}"/>
                  </a:ext>
                </a:extLst>
              </p:cNvPr>
              <p:cNvSpPr>
                <a:spLocks noChangeArrowheads="1"/>
              </p:cNvSpPr>
              <p:nvPr/>
            </p:nvSpPr>
            <p:spPr bwMode="auto">
              <a:xfrm>
                <a:off x="7489825"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8" name="Oval 60">
                <a:extLst>
                  <a:ext uri="{FF2B5EF4-FFF2-40B4-BE49-F238E27FC236}">
                    <a16:creationId xmlns:a16="http://schemas.microsoft.com/office/drawing/2014/main" id="{D0A56EFA-6B8E-4DB1-83CE-598878389EBF}"/>
                  </a:ext>
                </a:extLst>
              </p:cNvPr>
              <p:cNvSpPr>
                <a:spLocks noChangeArrowheads="1"/>
              </p:cNvSpPr>
              <p:nvPr/>
            </p:nvSpPr>
            <p:spPr bwMode="auto">
              <a:xfrm>
                <a:off x="7915275"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9" name="Oval 61">
                <a:extLst>
                  <a:ext uri="{FF2B5EF4-FFF2-40B4-BE49-F238E27FC236}">
                    <a16:creationId xmlns:a16="http://schemas.microsoft.com/office/drawing/2014/main" id="{3767BBFE-040D-4CD0-A790-8E3EA1F4C2F6}"/>
                  </a:ext>
                </a:extLst>
              </p:cNvPr>
              <p:cNvSpPr>
                <a:spLocks noChangeArrowheads="1"/>
              </p:cNvSpPr>
              <p:nvPr/>
            </p:nvSpPr>
            <p:spPr bwMode="auto">
              <a:xfrm>
                <a:off x="7529513"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0" name="Oval 62">
                <a:extLst>
                  <a:ext uri="{FF2B5EF4-FFF2-40B4-BE49-F238E27FC236}">
                    <a16:creationId xmlns:a16="http://schemas.microsoft.com/office/drawing/2014/main" id="{9DDA2166-0DFC-499E-9BD6-629A8DC0BCCB}"/>
                  </a:ext>
                </a:extLst>
              </p:cNvPr>
              <p:cNvSpPr>
                <a:spLocks noChangeArrowheads="1"/>
              </p:cNvSpPr>
              <p:nvPr/>
            </p:nvSpPr>
            <p:spPr bwMode="auto">
              <a:xfrm>
                <a:off x="7605713" y="418941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1" name="Oval 63">
                <a:extLst>
                  <a:ext uri="{FF2B5EF4-FFF2-40B4-BE49-F238E27FC236}">
                    <a16:creationId xmlns:a16="http://schemas.microsoft.com/office/drawing/2014/main" id="{22F13FF4-E3CD-48FB-88DA-6755451B6F75}"/>
                  </a:ext>
                </a:extLst>
              </p:cNvPr>
              <p:cNvSpPr>
                <a:spLocks noChangeArrowheads="1"/>
              </p:cNvSpPr>
              <p:nvPr/>
            </p:nvSpPr>
            <p:spPr bwMode="auto">
              <a:xfrm>
                <a:off x="7875588" y="418941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2" name="Oval 64">
                <a:extLst>
                  <a:ext uri="{FF2B5EF4-FFF2-40B4-BE49-F238E27FC236}">
                    <a16:creationId xmlns:a16="http://schemas.microsoft.com/office/drawing/2014/main" id="{071383C9-C345-43BA-BFA4-46DABA340EA5}"/>
                  </a:ext>
                </a:extLst>
              </p:cNvPr>
              <p:cNvSpPr>
                <a:spLocks noChangeArrowheads="1"/>
              </p:cNvSpPr>
              <p:nvPr/>
            </p:nvSpPr>
            <p:spPr bwMode="auto">
              <a:xfrm>
                <a:off x="7567613"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3" name="Oval 65">
                <a:extLst>
                  <a:ext uri="{FF2B5EF4-FFF2-40B4-BE49-F238E27FC236}">
                    <a16:creationId xmlns:a16="http://schemas.microsoft.com/office/drawing/2014/main" id="{D036C226-C47B-4621-A7F9-8A7A2726AD42}"/>
                  </a:ext>
                </a:extLst>
              </p:cNvPr>
              <p:cNvSpPr>
                <a:spLocks noChangeArrowheads="1"/>
              </p:cNvSpPr>
              <p:nvPr/>
            </p:nvSpPr>
            <p:spPr bwMode="auto">
              <a:xfrm>
                <a:off x="9855200"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5" name="Oval 67">
                <a:extLst>
                  <a:ext uri="{FF2B5EF4-FFF2-40B4-BE49-F238E27FC236}">
                    <a16:creationId xmlns:a16="http://schemas.microsoft.com/office/drawing/2014/main" id="{6C5163B1-481F-48C6-9A7F-EF031702C708}"/>
                  </a:ext>
                </a:extLst>
              </p:cNvPr>
              <p:cNvSpPr>
                <a:spLocks noChangeArrowheads="1"/>
              </p:cNvSpPr>
              <p:nvPr/>
            </p:nvSpPr>
            <p:spPr bwMode="auto">
              <a:xfrm>
                <a:off x="9893300"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6" name="Oval 68">
                <a:extLst>
                  <a:ext uri="{FF2B5EF4-FFF2-40B4-BE49-F238E27FC236}">
                    <a16:creationId xmlns:a16="http://schemas.microsoft.com/office/drawing/2014/main" id="{4F3E6353-AA9D-4312-8C4E-1D925CB5CE31}"/>
                  </a:ext>
                </a:extLst>
              </p:cNvPr>
              <p:cNvSpPr>
                <a:spLocks noChangeArrowheads="1"/>
              </p:cNvSpPr>
              <p:nvPr/>
            </p:nvSpPr>
            <p:spPr bwMode="auto">
              <a:xfrm>
                <a:off x="9971088"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7" name="Oval 69">
                <a:extLst>
                  <a:ext uri="{FF2B5EF4-FFF2-40B4-BE49-F238E27FC236}">
                    <a16:creationId xmlns:a16="http://schemas.microsoft.com/office/drawing/2014/main" id="{1B40FFA1-F95F-4BB8-99DF-2FDA1AEFA669}"/>
                  </a:ext>
                </a:extLst>
              </p:cNvPr>
              <p:cNvSpPr>
                <a:spLocks noChangeArrowheads="1"/>
              </p:cNvSpPr>
              <p:nvPr/>
            </p:nvSpPr>
            <p:spPr bwMode="auto">
              <a:xfrm>
                <a:off x="10009188" y="4124326"/>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8" name="Oval 70">
                <a:extLst>
                  <a:ext uri="{FF2B5EF4-FFF2-40B4-BE49-F238E27FC236}">
                    <a16:creationId xmlns:a16="http://schemas.microsoft.com/office/drawing/2014/main" id="{AB7B3FB7-1D14-4D96-8AF6-0B4A9DC0E6FB}"/>
                  </a:ext>
                </a:extLst>
              </p:cNvPr>
              <p:cNvSpPr>
                <a:spLocks noChangeArrowheads="1"/>
              </p:cNvSpPr>
              <p:nvPr/>
            </p:nvSpPr>
            <p:spPr bwMode="auto">
              <a:xfrm>
                <a:off x="10048875"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9" name="Oval 71">
                <a:extLst>
                  <a:ext uri="{FF2B5EF4-FFF2-40B4-BE49-F238E27FC236}">
                    <a16:creationId xmlns:a16="http://schemas.microsoft.com/office/drawing/2014/main" id="{A907FC75-E174-4515-A42F-C9067C20E3A7}"/>
                  </a:ext>
                </a:extLst>
              </p:cNvPr>
              <p:cNvSpPr>
                <a:spLocks noChangeArrowheads="1"/>
              </p:cNvSpPr>
              <p:nvPr/>
            </p:nvSpPr>
            <p:spPr bwMode="auto">
              <a:xfrm>
                <a:off x="9932988"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0" name="Oval 72">
                <a:extLst>
                  <a:ext uri="{FF2B5EF4-FFF2-40B4-BE49-F238E27FC236}">
                    <a16:creationId xmlns:a16="http://schemas.microsoft.com/office/drawing/2014/main" id="{2CECACB0-0F1A-4C87-849C-2B6D42D1452E}"/>
                  </a:ext>
                </a:extLst>
              </p:cNvPr>
              <p:cNvSpPr>
                <a:spLocks noChangeArrowheads="1"/>
              </p:cNvSpPr>
              <p:nvPr/>
            </p:nvSpPr>
            <p:spPr bwMode="auto">
              <a:xfrm>
                <a:off x="9663113"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1" name="Oval 73">
                <a:extLst>
                  <a:ext uri="{FF2B5EF4-FFF2-40B4-BE49-F238E27FC236}">
                    <a16:creationId xmlns:a16="http://schemas.microsoft.com/office/drawing/2014/main" id="{C31E3DDD-CE84-4414-B444-925D01522B42}"/>
                  </a:ext>
                </a:extLst>
              </p:cNvPr>
              <p:cNvSpPr>
                <a:spLocks noChangeArrowheads="1"/>
              </p:cNvSpPr>
              <p:nvPr/>
            </p:nvSpPr>
            <p:spPr bwMode="auto">
              <a:xfrm>
                <a:off x="9623425"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2" name="Oval 74">
                <a:extLst>
                  <a:ext uri="{FF2B5EF4-FFF2-40B4-BE49-F238E27FC236}">
                    <a16:creationId xmlns:a16="http://schemas.microsoft.com/office/drawing/2014/main" id="{03E399DA-1B04-4340-BEBC-7A628C86C903}"/>
                  </a:ext>
                </a:extLst>
              </p:cNvPr>
              <p:cNvSpPr>
                <a:spLocks noChangeArrowheads="1"/>
              </p:cNvSpPr>
              <p:nvPr/>
            </p:nvSpPr>
            <p:spPr bwMode="auto">
              <a:xfrm>
                <a:off x="9701213"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3" name="Oval 75">
                <a:extLst>
                  <a:ext uri="{FF2B5EF4-FFF2-40B4-BE49-F238E27FC236}">
                    <a16:creationId xmlns:a16="http://schemas.microsoft.com/office/drawing/2014/main" id="{39BE3799-A762-4600-A6C6-800C394023BA}"/>
                  </a:ext>
                </a:extLst>
              </p:cNvPr>
              <p:cNvSpPr>
                <a:spLocks noChangeArrowheads="1"/>
              </p:cNvSpPr>
              <p:nvPr/>
            </p:nvSpPr>
            <p:spPr bwMode="auto">
              <a:xfrm>
                <a:off x="9739313"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4" name="Oval 76">
                <a:extLst>
                  <a:ext uri="{FF2B5EF4-FFF2-40B4-BE49-F238E27FC236}">
                    <a16:creationId xmlns:a16="http://schemas.microsoft.com/office/drawing/2014/main" id="{E535B4C2-CA2A-4E7C-847F-BCE4B5C19933}"/>
                  </a:ext>
                </a:extLst>
              </p:cNvPr>
              <p:cNvSpPr>
                <a:spLocks noChangeArrowheads="1"/>
              </p:cNvSpPr>
              <p:nvPr/>
            </p:nvSpPr>
            <p:spPr bwMode="auto">
              <a:xfrm>
                <a:off x="10086975"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5" name="Oval 77">
                <a:extLst>
                  <a:ext uri="{FF2B5EF4-FFF2-40B4-BE49-F238E27FC236}">
                    <a16:creationId xmlns:a16="http://schemas.microsoft.com/office/drawing/2014/main" id="{805558CD-5410-44D9-AF6E-5D0C225EB7E7}"/>
                  </a:ext>
                </a:extLst>
              </p:cNvPr>
              <p:cNvSpPr>
                <a:spLocks noChangeArrowheads="1"/>
              </p:cNvSpPr>
              <p:nvPr/>
            </p:nvSpPr>
            <p:spPr bwMode="auto">
              <a:xfrm>
                <a:off x="9817100"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6" name="Oval 78">
                <a:extLst>
                  <a:ext uri="{FF2B5EF4-FFF2-40B4-BE49-F238E27FC236}">
                    <a16:creationId xmlns:a16="http://schemas.microsoft.com/office/drawing/2014/main" id="{829E7C74-733F-4159-B7D0-442B0243BCB6}"/>
                  </a:ext>
                </a:extLst>
              </p:cNvPr>
              <p:cNvSpPr>
                <a:spLocks noChangeArrowheads="1"/>
              </p:cNvSpPr>
              <p:nvPr/>
            </p:nvSpPr>
            <p:spPr bwMode="auto">
              <a:xfrm>
                <a:off x="9777413" y="4124326"/>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7" name="Oval 79">
                <a:extLst>
                  <a:ext uri="{FF2B5EF4-FFF2-40B4-BE49-F238E27FC236}">
                    <a16:creationId xmlns:a16="http://schemas.microsoft.com/office/drawing/2014/main" id="{93D56810-7CC7-453D-9E06-0234789613CD}"/>
                  </a:ext>
                </a:extLst>
              </p:cNvPr>
              <p:cNvSpPr>
                <a:spLocks noChangeArrowheads="1"/>
              </p:cNvSpPr>
              <p:nvPr/>
            </p:nvSpPr>
            <p:spPr bwMode="auto">
              <a:xfrm>
                <a:off x="10202863"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9" name="Oval 81">
                <a:extLst>
                  <a:ext uri="{FF2B5EF4-FFF2-40B4-BE49-F238E27FC236}">
                    <a16:creationId xmlns:a16="http://schemas.microsoft.com/office/drawing/2014/main" id="{84A6E674-873A-41B1-899F-8DCF36F7C873}"/>
                  </a:ext>
                </a:extLst>
              </p:cNvPr>
              <p:cNvSpPr>
                <a:spLocks noChangeArrowheads="1"/>
              </p:cNvSpPr>
              <p:nvPr/>
            </p:nvSpPr>
            <p:spPr bwMode="auto">
              <a:xfrm>
                <a:off x="10164763"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3" name="Oval 85">
                <a:extLst>
                  <a:ext uri="{FF2B5EF4-FFF2-40B4-BE49-F238E27FC236}">
                    <a16:creationId xmlns:a16="http://schemas.microsoft.com/office/drawing/2014/main" id="{5B89C66E-64C1-4375-A3B6-AFC0911DCE4C}"/>
                  </a:ext>
                </a:extLst>
              </p:cNvPr>
              <p:cNvSpPr>
                <a:spLocks noChangeArrowheads="1"/>
              </p:cNvSpPr>
              <p:nvPr/>
            </p:nvSpPr>
            <p:spPr bwMode="auto">
              <a:xfrm>
                <a:off x="10125075" y="4124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5" name="Oval 87">
                <a:extLst>
                  <a:ext uri="{FF2B5EF4-FFF2-40B4-BE49-F238E27FC236}">
                    <a16:creationId xmlns:a16="http://schemas.microsoft.com/office/drawing/2014/main" id="{D29CDCF9-1FFA-4964-BA32-2915CFDAEA9F}"/>
                  </a:ext>
                </a:extLst>
              </p:cNvPr>
              <p:cNvSpPr>
                <a:spLocks noChangeArrowheads="1"/>
              </p:cNvSpPr>
              <p:nvPr/>
            </p:nvSpPr>
            <p:spPr bwMode="auto">
              <a:xfrm>
                <a:off x="10125075"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7" name="Oval 89">
                <a:extLst>
                  <a:ext uri="{FF2B5EF4-FFF2-40B4-BE49-F238E27FC236}">
                    <a16:creationId xmlns:a16="http://schemas.microsoft.com/office/drawing/2014/main" id="{666D91DE-0B74-4C1E-A082-F2EB8F6E073F}"/>
                  </a:ext>
                </a:extLst>
              </p:cNvPr>
              <p:cNvSpPr>
                <a:spLocks noChangeArrowheads="1"/>
              </p:cNvSpPr>
              <p:nvPr/>
            </p:nvSpPr>
            <p:spPr bwMode="auto">
              <a:xfrm>
                <a:off x="9739313"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9" name="Oval 91">
                <a:extLst>
                  <a:ext uri="{FF2B5EF4-FFF2-40B4-BE49-F238E27FC236}">
                    <a16:creationId xmlns:a16="http://schemas.microsoft.com/office/drawing/2014/main" id="{DC5322D6-2471-4CD0-A577-88150F0F78B8}"/>
                  </a:ext>
                </a:extLst>
              </p:cNvPr>
              <p:cNvSpPr>
                <a:spLocks noChangeArrowheads="1"/>
              </p:cNvSpPr>
              <p:nvPr/>
            </p:nvSpPr>
            <p:spPr bwMode="auto">
              <a:xfrm>
                <a:off x="9663113"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0" name="Oval 92">
                <a:extLst>
                  <a:ext uri="{FF2B5EF4-FFF2-40B4-BE49-F238E27FC236}">
                    <a16:creationId xmlns:a16="http://schemas.microsoft.com/office/drawing/2014/main" id="{F62415D8-B6CF-4225-B406-268EA73334D6}"/>
                  </a:ext>
                </a:extLst>
              </p:cNvPr>
              <p:cNvSpPr>
                <a:spLocks noChangeArrowheads="1"/>
              </p:cNvSpPr>
              <p:nvPr/>
            </p:nvSpPr>
            <p:spPr bwMode="auto">
              <a:xfrm>
                <a:off x="9701213"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1" name="Oval 93">
                <a:extLst>
                  <a:ext uri="{FF2B5EF4-FFF2-40B4-BE49-F238E27FC236}">
                    <a16:creationId xmlns:a16="http://schemas.microsoft.com/office/drawing/2014/main" id="{DE2E5F19-A353-4258-A2F0-D2B8EAADF339}"/>
                  </a:ext>
                </a:extLst>
              </p:cNvPr>
              <p:cNvSpPr>
                <a:spLocks noChangeArrowheads="1"/>
              </p:cNvSpPr>
              <p:nvPr/>
            </p:nvSpPr>
            <p:spPr bwMode="auto">
              <a:xfrm>
                <a:off x="9623425"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2" name="Oval 94">
                <a:extLst>
                  <a:ext uri="{FF2B5EF4-FFF2-40B4-BE49-F238E27FC236}">
                    <a16:creationId xmlns:a16="http://schemas.microsoft.com/office/drawing/2014/main" id="{51F2422D-10BC-4C20-AD22-6FFBEB45AAC1}"/>
                  </a:ext>
                </a:extLst>
              </p:cNvPr>
              <p:cNvSpPr>
                <a:spLocks noChangeArrowheads="1"/>
              </p:cNvSpPr>
              <p:nvPr/>
            </p:nvSpPr>
            <p:spPr bwMode="auto">
              <a:xfrm>
                <a:off x="9817100"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3" name="Oval 95">
                <a:extLst>
                  <a:ext uri="{FF2B5EF4-FFF2-40B4-BE49-F238E27FC236}">
                    <a16:creationId xmlns:a16="http://schemas.microsoft.com/office/drawing/2014/main" id="{DC0759A0-FDAB-4569-8D4E-F06B77E86FC8}"/>
                  </a:ext>
                </a:extLst>
              </p:cNvPr>
              <p:cNvSpPr>
                <a:spLocks noChangeArrowheads="1"/>
              </p:cNvSpPr>
              <p:nvPr/>
            </p:nvSpPr>
            <p:spPr bwMode="auto">
              <a:xfrm>
                <a:off x="9777413" y="418941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4" name="Oval 96">
                <a:extLst>
                  <a:ext uri="{FF2B5EF4-FFF2-40B4-BE49-F238E27FC236}">
                    <a16:creationId xmlns:a16="http://schemas.microsoft.com/office/drawing/2014/main" id="{D008C6A0-82C5-4B7C-85EB-20C9384F15FD}"/>
                  </a:ext>
                </a:extLst>
              </p:cNvPr>
              <p:cNvSpPr>
                <a:spLocks noChangeArrowheads="1"/>
              </p:cNvSpPr>
              <p:nvPr/>
            </p:nvSpPr>
            <p:spPr bwMode="auto">
              <a:xfrm>
                <a:off x="10202863"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5" name="Oval 97">
                <a:extLst>
                  <a:ext uri="{FF2B5EF4-FFF2-40B4-BE49-F238E27FC236}">
                    <a16:creationId xmlns:a16="http://schemas.microsoft.com/office/drawing/2014/main" id="{4FE6495E-2613-4D31-BDEA-7570C53599A8}"/>
                  </a:ext>
                </a:extLst>
              </p:cNvPr>
              <p:cNvSpPr>
                <a:spLocks noChangeArrowheads="1"/>
              </p:cNvSpPr>
              <p:nvPr/>
            </p:nvSpPr>
            <p:spPr bwMode="auto">
              <a:xfrm>
                <a:off x="10048875"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6" name="Oval 98">
                <a:extLst>
                  <a:ext uri="{FF2B5EF4-FFF2-40B4-BE49-F238E27FC236}">
                    <a16:creationId xmlns:a16="http://schemas.microsoft.com/office/drawing/2014/main" id="{FB6E936E-BC91-413E-8438-C8C05725DCB0}"/>
                  </a:ext>
                </a:extLst>
              </p:cNvPr>
              <p:cNvSpPr>
                <a:spLocks noChangeArrowheads="1"/>
              </p:cNvSpPr>
              <p:nvPr/>
            </p:nvSpPr>
            <p:spPr bwMode="auto">
              <a:xfrm>
                <a:off x="10009188" y="418941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7" name="Oval 99">
                <a:extLst>
                  <a:ext uri="{FF2B5EF4-FFF2-40B4-BE49-F238E27FC236}">
                    <a16:creationId xmlns:a16="http://schemas.microsoft.com/office/drawing/2014/main" id="{ADCF144D-D831-444E-AB89-E3A955E52A70}"/>
                  </a:ext>
                </a:extLst>
              </p:cNvPr>
              <p:cNvSpPr>
                <a:spLocks noChangeArrowheads="1"/>
              </p:cNvSpPr>
              <p:nvPr/>
            </p:nvSpPr>
            <p:spPr bwMode="auto">
              <a:xfrm>
                <a:off x="10086975"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8" name="Oval 100">
                <a:extLst>
                  <a:ext uri="{FF2B5EF4-FFF2-40B4-BE49-F238E27FC236}">
                    <a16:creationId xmlns:a16="http://schemas.microsoft.com/office/drawing/2014/main" id="{542023DC-7733-46DC-AA68-218052D86FCB}"/>
                  </a:ext>
                </a:extLst>
              </p:cNvPr>
              <p:cNvSpPr>
                <a:spLocks noChangeArrowheads="1"/>
              </p:cNvSpPr>
              <p:nvPr/>
            </p:nvSpPr>
            <p:spPr bwMode="auto">
              <a:xfrm>
                <a:off x="10164763"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9" name="Oval 101">
                <a:extLst>
                  <a:ext uri="{FF2B5EF4-FFF2-40B4-BE49-F238E27FC236}">
                    <a16:creationId xmlns:a16="http://schemas.microsoft.com/office/drawing/2014/main" id="{664DE2DB-E0CB-4E48-8534-B4C431387AF3}"/>
                  </a:ext>
                </a:extLst>
              </p:cNvPr>
              <p:cNvSpPr>
                <a:spLocks noChangeArrowheads="1"/>
              </p:cNvSpPr>
              <p:nvPr/>
            </p:nvSpPr>
            <p:spPr bwMode="auto">
              <a:xfrm>
                <a:off x="9855200"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1" name="Oval 103">
                <a:extLst>
                  <a:ext uri="{FF2B5EF4-FFF2-40B4-BE49-F238E27FC236}">
                    <a16:creationId xmlns:a16="http://schemas.microsoft.com/office/drawing/2014/main" id="{91A3814A-8784-46B4-B1A1-C02A7AAEEE37}"/>
                  </a:ext>
                </a:extLst>
              </p:cNvPr>
              <p:cNvSpPr>
                <a:spLocks noChangeArrowheads="1"/>
              </p:cNvSpPr>
              <p:nvPr/>
            </p:nvSpPr>
            <p:spPr bwMode="auto">
              <a:xfrm>
                <a:off x="9893300"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2" name="Oval 104">
                <a:extLst>
                  <a:ext uri="{FF2B5EF4-FFF2-40B4-BE49-F238E27FC236}">
                    <a16:creationId xmlns:a16="http://schemas.microsoft.com/office/drawing/2014/main" id="{57C049CC-F4B1-44EC-97B6-4DEFC2715830}"/>
                  </a:ext>
                </a:extLst>
              </p:cNvPr>
              <p:cNvSpPr>
                <a:spLocks noChangeArrowheads="1"/>
              </p:cNvSpPr>
              <p:nvPr/>
            </p:nvSpPr>
            <p:spPr bwMode="auto">
              <a:xfrm>
                <a:off x="9971088"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4" name="Oval 106">
                <a:extLst>
                  <a:ext uri="{FF2B5EF4-FFF2-40B4-BE49-F238E27FC236}">
                    <a16:creationId xmlns:a16="http://schemas.microsoft.com/office/drawing/2014/main" id="{AAF7B127-1B33-4107-83E6-2DC2EEA11B13}"/>
                  </a:ext>
                </a:extLst>
              </p:cNvPr>
              <p:cNvSpPr>
                <a:spLocks noChangeArrowheads="1"/>
              </p:cNvSpPr>
              <p:nvPr/>
            </p:nvSpPr>
            <p:spPr bwMode="auto">
              <a:xfrm>
                <a:off x="9932988" y="41894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8" name="Oval 110">
                <a:extLst>
                  <a:ext uri="{FF2B5EF4-FFF2-40B4-BE49-F238E27FC236}">
                    <a16:creationId xmlns:a16="http://schemas.microsoft.com/office/drawing/2014/main" id="{41247D9D-D01B-494F-99D7-1907B09268E4}"/>
                  </a:ext>
                </a:extLst>
              </p:cNvPr>
              <p:cNvSpPr>
                <a:spLocks noChangeArrowheads="1"/>
              </p:cNvSpPr>
              <p:nvPr/>
            </p:nvSpPr>
            <p:spPr bwMode="auto">
              <a:xfrm>
                <a:off x="9817100"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9" name="Oval 111">
                <a:extLst>
                  <a:ext uri="{FF2B5EF4-FFF2-40B4-BE49-F238E27FC236}">
                    <a16:creationId xmlns:a16="http://schemas.microsoft.com/office/drawing/2014/main" id="{BF4B08F2-C8B8-402D-9ADF-557250D5B62A}"/>
                  </a:ext>
                </a:extLst>
              </p:cNvPr>
              <p:cNvSpPr>
                <a:spLocks noChangeArrowheads="1"/>
              </p:cNvSpPr>
              <p:nvPr/>
            </p:nvSpPr>
            <p:spPr bwMode="auto">
              <a:xfrm>
                <a:off x="9893300"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0" name="Oval 112">
                <a:extLst>
                  <a:ext uri="{FF2B5EF4-FFF2-40B4-BE49-F238E27FC236}">
                    <a16:creationId xmlns:a16="http://schemas.microsoft.com/office/drawing/2014/main" id="{582B0771-7CFD-4931-BDD3-4545F447F507}"/>
                  </a:ext>
                </a:extLst>
              </p:cNvPr>
              <p:cNvSpPr>
                <a:spLocks noChangeArrowheads="1"/>
              </p:cNvSpPr>
              <p:nvPr/>
            </p:nvSpPr>
            <p:spPr bwMode="auto">
              <a:xfrm>
                <a:off x="9855200"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1" name="Freeform 113">
                <a:extLst>
                  <a:ext uri="{FF2B5EF4-FFF2-40B4-BE49-F238E27FC236}">
                    <a16:creationId xmlns:a16="http://schemas.microsoft.com/office/drawing/2014/main" id="{7F332DD5-801D-4286-8342-DD5ABCC84F9B}"/>
                  </a:ext>
                </a:extLst>
              </p:cNvPr>
              <p:cNvSpPr>
                <a:spLocks/>
              </p:cNvSpPr>
              <p:nvPr/>
            </p:nvSpPr>
            <p:spPr bwMode="auto">
              <a:xfrm>
                <a:off x="9788525" y="4645026"/>
                <a:ext cx="20638" cy="19050"/>
              </a:xfrm>
              <a:custGeom>
                <a:avLst/>
                <a:gdLst>
                  <a:gd name="T0" fmla="*/ 8 w 46"/>
                  <a:gd name="T1" fmla="*/ 8 h 43"/>
                  <a:gd name="T2" fmla="*/ 8 w 46"/>
                  <a:gd name="T3" fmla="*/ 37 h 43"/>
                  <a:gd name="T4" fmla="*/ 23 w 46"/>
                  <a:gd name="T5" fmla="*/ 43 h 43"/>
                  <a:gd name="T6" fmla="*/ 38 w 46"/>
                  <a:gd name="T7" fmla="*/ 37 h 43"/>
                  <a:gd name="T8" fmla="*/ 38 w 46"/>
                  <a:gd name="T9" fmla="*/ 8 h 43"/>
                  <a:gd name="T10" fmla="*/ 8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8" y="8"/>
                    </a:moveTo>
                    <a:cubicBezTo>
                      <a:pt x="0" y="16"/>
                      <a:pt x="0" y="29"/>
                      <a:pt x="8" y="37"/>
                    </a:cubicBezTo>
                    <a:cubicBezTo>
                      <a:pt x="12" y="41"/>
                      <a:pt x="18" y="43"/>
                      <a:pt x="23" y="43"/>
                    </a:cubicBezTo>
                    <a:cubicBezTo>
                      <a:pt x="28" y="43"/>
                      <a:pt x="34" y="41"/>
                      <a:pt x="38" y="37"/>
                    </a:cubicBezTo>
                    <a:cubicBezTo>
                      <a:pt x="46" y="29"/>
                      <a:pt x="46" y="16"/>
                      <a:pt x="38" y="8"/>
                    </a:cubicBezTo>
                    <a:cubicBezTo>
                      <a:pt x="30"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2" name="Oval 114">
                <a:extLst>
                  <a:ext uri="{FF2B5EF4-FFF2-40B4-BE49-F238E27FC236}">
                    <a16:creationId xmlns:a16="http://schemas.microsoft.com/office/drawing/2014/main" id="{9838FA6B-4CCB-4E26-8670-53D18352D63C}"/>
                  </a:ext>
                </a:extLst>
              </p:cNvPr>
              <p:cNvSpPr>
                <a:spLocks noChangeArrowheads="1"/>
              </p:cNvSpPr>
              <p:nvPr/>
            </p:nvSpPr>
            <p:spPr bwMode="auto">
              <a:xfrm>
                <a:off x="10009188" y="467201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3" name="Freeform 115">
                <a:extLst>
                  <a:ext uri="{FF2B5EF4-FFF2-40B4-BE49-F238E27FC236}">
                    <a16:creationId xmlns:a16="http://schemas.microsoft.com/office/drawing/2014/main" id="{606C5968-CAF2-4CFD-A6C1-1ED2A89809DA}"/>
                  </a:ext>
                </a:extLst>
              </p:cNvPr>
              <p:cNvSpPr>
                <a:spLocks/>
              </p:cNvSpPr>
              <p:nvPr/>
            </p:nvSpPr>
            <p:spPr bwMode="auto">
              <a:xfrm>
                <a:off x="9761538" y="4616451"/>
                <a:ext cx="20638" cy="20638"/>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29" y="0"/>
                      <a:pt x="16" y="0"/>
                      <a:pt x="8" y="8"/>
                    </a:cubicBezTo>
                    <a:cubicBezTo>
                      <a:pt x="0" y="17"/>
                      <a:pt x="0" y="30"/>
                      <a:pt x="8" y="38"/>
                    </a:cubicBezTo>
                    <a:cubicBezTo>
                      <a:pt x="12" y="42"/>
                      <a:pt x="17" y="44"/>
                      <a:pt x="23" y="44"/>
                    </a:cubicBezTo>
                    <a:cubicBezTo>
                      <a:pt x="28" y="44"/>
                      <a:pt x="34" y="42"/>
                      <a:pt x="38" y="38"/>
                    </a:cubicBezTo>
                    <a:cubicBezTo>
                      <a:pt x="46" y="30"/>
                      <a:pt x="46" y="17"/>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4" name="Oval 116">
                <a:extLst>
                  <a:ext uri="{FF2B5EF4-FFF2-40B4-BE49-F238E27FC236}">
                    <a16:creationId xmlns:a16="http://schemas.microsoft.com/office/drawing/2014/main" id="{473479A1-B06D-4351-BB20-C3454F07954C}"/>
                  </a:ext>
                </a:extLst>
              </p:cNvPr>
              <p:cNvSpPr>
                <a:spLocks noChangeArrowheads="1"/>
              </p:cNvSpPr>
              <p:nvPr/>
            </p:nvSpPr>
            <p:spPr bwMode="auto">
              <a:xfrm>
                <a:off x="9971088"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5" name="Oval 117">
                <a:extLst>
                  <a:ext uri="{FF2B5EF4-FFF2-40B4-BE49-F238E27FC236}">
                    <a16:creationId xmlns:a16="http://schemas.microsoft.com/office/drawing/2014/main" id="{E995CFCF-F279-486D-BC9F-8C5E55A10FF5}"/>
                  </a:ext>
                </a:extLst>
              </p:cNvPr>
              <p:cNvSpPr>
                <a:spLocks noChangeArrowheads="1"/>
              </p:cNvSpPr>
              <p:nvPr/>
            </p:nvSpPr>
            <p:spPr bwMode="auto">
              <a:xfrm>
                <a:off x="9932988"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6" name="Freeform 118">
                <a:extLst>
                  <a:ext uri="{FF2B5EF4-FFF2-40B4-BE49-F238E27FC236}">
                    <a16:creationId xmlns:a16="http://schemas.microsoft.com/office/drawing/2014/main" id="{E0A9C7A7-A3A0-411A-96A8-7EC12C355B05}"/>
                  </a:ext>
                </a:extLst>
              </p:cNvPr>
              <p:cNvSpPr>
                <a:spLocks/>
              </p:cNvSpPr>
              <p:nvPr/>
            </p:nvSpPr>
            <p:spPr bwMode="auto">
              <a:xfrm>
                <a:off x="9652000" y="4506913"/>
                <a:ext cx="20638" cy="20638"/>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29" y="0"/>
                      <a:pt x="16" y="0"/>
                      <a:pt x="8" y="8"/>
                    </a:cubicBezTo>
                    <a:cubicBezTo>
                      <a:pt x="0" y="17"/>
                      <a:pt x="0" y="30"/>
                      <a:pt x="8" y="38"/>
                    </a:cubicBezTo>
                    <a:cubicBezTo>
                      <a:pt x="12" y="42"/>
                      <a:pt x="18" y="44"/>
                      <a:pt x="23" y="44"/>
                    </a:cubicBezTo>
                    <a:cubicBezTo>
                      <a:pt x="28" y="44"/>
                      <a:pt x="34" y="42"/>
                      <a:pt x="38" y="38"/>
                    </a:cubicBezTo>
                    <a:cubicBezTo>
                      <a:pt x="46" y="30"/>
                      <a:pt x="46" y="17"/>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7" name="Freeform 119">
                <a:extLst>
                  <a:ext uri="{FF2B5EF4-FFF2-40B4-BE49-F238E27FC236}">
                    <a16:creationId xmlns:a16="http://schemas.microsoft.com/office/drawing/2014/main" id="{80E4CAD6-75D8-43BE-A5B0-E306386A6628}"/>
                  </a:ext>
                </a:extLst>
              </p:cNvPr>
              <p:cNvSpPr>
                <a:spLocks/>
              </p:cNvSpPr>
              <p:nvPr/>
            </p:nvSpPr>
            <p:spPr bwMode="auto">
              <a:xfrm>
                <a:off x="9569450" y="4424363"/>
                <a:ext cx="22225" cy="20638"/>
              </a:xfrm>
              <a:custGeom>
                <a:avLst/>
                <a:gdLst>
                  <a:gd name="T0" fmla="*/ 38 w 46"/>
                  <a:gd name="T1" fmla="*/ 9 h 44"/>
                  <a:gd name="T2" fmla="*/ 8 w 46"/>
                  <a:gd name="T3" fmla="*/ 9 h 44"/>
                  <a:gd name="T4" fmla="*/ 8 w 46"/>
                  <a:gd name="T5" fmla="*/ 38 h 44"/>
                  <a:gd name="T6" fmla="*/ 23 w 46"/>
                  <a:gd name="T7" fmla="*/ 44 h 44"/>
                  <a:gd name="T8" fmla="*/ 38 w 46"/>
                  <a:gd name="T9" fmla="*/ 38 h 44"/>
                  <a:gd name="T10" fmla="*/ 3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38" y="9"/>
                    </a:moveTo>
                    <a:cubicBezTo>
                      <a:pt x="30" y="0"/>
                      <a:pt x="17" y="0"/>
                      <a:pt x="8" y="9"/>
                    </a:cubicBezTo>
                    <a:cubicBezTo>
                      <a:pt x="0" y="17"/>
                      <a:pt x="0" y="30"/>
                      <a:pt x="8" y="38"/>
                    </a:cubicBezTo>
                    <a:cubicBezTo>
                      <a:pt x="12" y="42"/>
                      <a:pt x="18" y="44"/>
                      <a:pt x="23" y="44"/>
                    </a:cubicBezTo>
                    <a:cubicBezTo>
                      <a:pt x="28" y="44"/>
                      <a:pt x="34" y="42"/>
                      <a:pt x="38" y="38"/>
                    </a:cubicBezTo>
                    <a:cubicBezTo>
                      <a:pt x="46" y="30"/>
                      <a:pt x="46" y="17"/>
                      <a:pt x="3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8" name="Freeform 120">
                <a:extLst>
                  <a:ext uri="{FF2B5EF4-FFF2-40B4-BE49-F238E27FC236}">
                    <a16:creationId xmlns:a16="http://schemas.microsoft.com/office/drawing/2014/main" id="{A8C4DAD9-1D5F-4A06-83E8-737D9C51C540}"/>
                  </a:ext>
                </a:extLst>
              </p:cNvPr>
              <p:cNvSpPr>
                <a:spLocks/>
              </p:cNvSpPr>
              <p:nvPr/>
            </p:nvSpPr>
            <p:spPr bwMode="auto">
              <a:xfrm>
                <a:off x="9734550" y="4589463"/>
                <a:ext cx="20638" cy="20638"/>
              </a:xfrm>
              <a:custGeom>
                <a:avLst/>
                <a:gdLst>
                  <a:gd name="T0" fmla="*/ 37 w 46"/>
                  <a:gd name="T1" fmla="*/ 8 h 44"/>
                  <a:gd name="T2" fmla="*/ 8 w 46"/>
                  <a:gd name="T3" fmla="*/ 8 h 44"/>
                  <a:gd name="T4" fmla="*/ 8 w 46"/>
                  <a:gd name="T5" fmla="*/ 38 h 44"/>
                  <a:gd name="T6" fmla="*/ 23 w 46"/>
                  <a:gd name="T7" fmla="*/ 44 h 44"/>
                  <a:gd name="T8" fmla="*/ 37 w 46"/>
                  <a:gd name="T9" fmla="*/ 38 h 44"/>
                  <a:gd name="T10" fmla="*/ 37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7" y="8"/>
                    </a:moveTo>
                    <a:cubicBezTo>
                      <a:pt x="29" y="0"/>
                      <a:pt x="16" y="0"/>
                      <a:pt x="8" y="8"/>
                    </a:cubicBezTo>
                    <a:cubicBezTo>
                      <a:pt x="0" y="16"/>
                      <a:pt x="0" y="30"/>
                      <a:pt x="8" y="38"/>
                    </a:cubicBezTo>
                    <a:cubicBezTo>
                      <a:pt x="12" y="42"/>
                      <a:pt x="17" y="44"/>
                      <a:pt x="23" y="44"/>
                    </a:cubicBezTo>
                    <a:cubicBezTo>
                      <a:pt x="28" y="44"/>
                      <a:pt x="33" y="42"/>
                      <a:pt x="37" y="38"/>
                    </a:cubicBezTo>
                    <a:cubicBezTo>
                      <a:pt x="46" y="30"/>
                      <a:pt x="46" y="16"/>
                      <a:pt x="3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9" name="Freeform 121">
                <a:extLst>
                  <a:ext uri="{FF2B5EF4-FFF2-40B4-BE49-F238E27FC236}">
                    <a16:creationId xmlns:a16="http://schemas.microsoft.com/office/drawing/2014/main" id="{8354753A-B876-4E68-8429-BB65B9763633}"/>
                  </a:ext>
                </a:extLst>
              </p:cNvPr>
              <p:cNvSpPr>
                <a:spLocks/>
              </p:cNvSpPr>
              <p:nvPr/>
            </p:nvSpPr>
            <p:spPr bwMode="auto">
              <a:xfrm>
                <a:off x="9625013" y="4479926"/>
                <a:ext cx="20638" cy="20638"/>
              </a:xfrm>
              <a:custGeom>
                <a:avLst/>
                <a:gdLst>
                  <a:gd name="T0" fmla="*/ 37 w 46"/>
                  <a:gd name="T1" fmla="*/ 8 h 44"/>
                  <a:gd name="T2" fmla="*/ 8 w 46"/>
                  <a:gd name="T3" fmla="*/ 8 h 44"/>
                  <a:gd name="T4" fmla="*/ 8 w 46"/>
                  <a:gd name="T5" fmla="*/ 38 h 44"/>
                  <a:gd name="T6" fmla="*/ 23 w 46"/>
                  <a:gd name="T7" fmla="*/ 44 h 44"/>
                  <a:gd name="T8" fmla="*/ 37 w 46"/>
                  <a:gd name="T9" fmla="*/ 38 h 44"/>
                  <a:gd name="T10" fmla="*/ 37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7" y="8"/>
                    </a:moveTo>
                    <a:cubicBezTo>
                      <a:pt x="29" y="0"/>
                      <a:pt x="16" y="0"/>
                      <a:pt x="8" y="8"/>
                    </a:cubicBezTo>
                    <a:cubicBezTo>
                      <a:pt x="0" y="16"/>
                      <a:pt x="0" y="30"/>
                      <a:pt x="8" y="38"/>
                    </a:cubicBezTo>
                    <a:cubicBezTo>
                      <a:pt x="12" y="42"/>
                      <a:pt x="17" y="44"/>
                      <a:pt x="23" y="44"/>
                    </a:cubicBezTo>
                    <a:cubicBezTo>
                      <a:pt x="28" y="44"/>
                      <a:pt x="33" y="42"/>
                      <a:pt x="37" y="38"/>
                    </a:cubicBezTo>
                    <a:cubicBezTo>
                      <a:pt x="46" y="30"/>
                      <a:pt x="46" y="16"/>
                      <a:pt x="3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0" name="Freeform 122">
                <a:extLst>
                  <a:ext uri="{FF2B5EF4-FFF2-40B4-BE49-F238E27FC236}">
                    <a16:creationId xmlns:a16="http://schemas.microsoft.com/office/drawing/2014/main" id="{2622DECE-A134-4A46-808F-5CF2187F5A44}"/>
                  </a:ext>
                </a:extLst>
              </p:cNvPr>
              <p:cNvSpPr>
                <a:spLocks/>
              </p:cNvSpPr>
              <p:nvPr/>
            </p:nvSpPr>
            <p:spPr bwMode="auto">
              <a:xfrm>
                <a:off x="9596438" y="4452938"/>
                <a:ext cx="22225" cy="19050"/>
              </a:xfrm>
              <a:custGeom>
                <a:avLst/>
                <a:gdLst>
                  <a:gd name="T0" fmla="*/ 38 w 46"/>
                  <a:gd name="T1" fmla="*/ 8 h 44"/>
                  <a:gd name="T2" fmla="*/ 9 w 46"/>
                  <a:gd name="T3" fmla="*/ 8 h 44"/>
                  <a:gd name="T4" fmla="*/ 9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7" y="0"/>
                      <a:pt x="9" y="8"/>
                    </a:cubicBezTo>
                    <a:cubicBezTo>
                      <a:pt x="0" y="16"/>
                      <a:pt x="0" y="29"/>
                      <a:pt x="9" y="38"/>
                    </a:cubicBezTo>
                    <a:cubicBezTo>
                      <a:pt x="13" y="42"/>
                      <a:pt x="18" y="44"/>
                      <a:pt x="23" y="44"/>
                    </a:cubicBezTo>
                    <a:cubicBezTo>
                      <a:pt x="29" y="44"/>
                      <a:pt x="34" y="42"/>
                      <a:pt x="38" y="38"/>
                    </a:cubicBezTo>
                    <a:cubicBezTo>
                      <a:pt x="46" y="29"/>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1" name="Oval 123">
                <a:extLst>
                  <a:ext uri="{FF2B5EF4-FFF2-40B4-BE49-F238E27FC236}">
                    <a16:creationId xmlns:a16="http://schemas.microsoft.com/office/drawing/2014/main" id="{CC3A34ED-90A2-4333-A152-92E6498272A9}"/>
                  </a:ext>
                </a:extLst>
              </p:cNvPr>
              <p:cNvSpPr>
                <a:spLocks noChangeArrowheads="1"/>
              </p:cNvSpPr>
              <p:nvPr/>
            </p:nvSpPr>
            <p:spPr bwMode="auto">
              <a:xfrm>
                <a:off x="10048875"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2" name="Freeform 124">
                <a:extLst>
                  <a:ext uri="{FF2B5EF4-FFF2-40B4-BE49-F238E27FC236}">
                    <a16:creationId xmlns:a16="http://schemas.microsoft.com/office/drawing/2014/main" id="{BAEF2F17-983A-47B7-A75F-503F99CEDE5F}"/>
                  </a:ext>
                </a:extLst>
              </p:cNvPr>
              <p:cNvSpPr>
                <a:spLocks/>
              </p:cNvSpPr>
              <p:nvPr/>
            </p:nvSpPr>
            <p:spPr bwMode="auto">
              <a:xfrm>
                <a:off x="9678988" y="4533901"/>
                <a:ext cx="20638" cy="20638"/>
              </a:xfrm>
              <a:custGeom>
                <a:avLst/>
                <a:gdLst>
                  <a:gd name="T0" fmla="*/ 38 w 46"/>
                  <a:gd name="T1" fmla="*/ 9 h 44"/>
                  <a:gd name="T2" fmla="*/ 8 w 46"/>
                  <a:gd name="T3" fmla="*/ 9 h 44"/>
                  <a:gd name="T4" fmla="*/ 8 w 46"/>
                  <a:gd name="T5" fmla="*/ 38 h 44"/>
                  <a:gd name="T6" fmla="*/ 23 w 46"/>
                  <a:gd name="T7" fmla="*/ 44 h 44"/>
                  <a:gd name="T8" fmla="*/ 38 w 46"/>
                  <a:gd name="T9" fmla="*/ 38 h 44"/>
                  <a:gd name="T10" fmla="*/ 3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38" y="9"/>
                    </a:moveTo>
                    <a:cubicBezTo>
                      <a:pt x="30" y="0"/>
                      <a:pt x="16" y="0"/>
                      <a:pt x="8" y="9"/>
                    </a:cubicBezTo>
                    <a:cubicBezTo>
                      <a:pt x="0" y="17"/>
                      <a:pt x="0" y="30"/>
                      <a:pt x="8" y="38"/>
                    </a:cubicBezTo>
                    <a:cubicBezTo>
                      <a:pt x="12" y="42"/>
                      <a:pt x="18" y="44"/>
                      <a:pt x="23" y="44"/>
                    </a:cubicBezTo>
                    <a:cubicBezTo>
                      <a:pt x="28" y="44"/>
                      <a:pt x="34" y="42"/>
                      <a:pt x="38" y="38"/>
                    </a:cubicBezTo>
                    <a:cubicBezTo>
                      <a:pt x="46" y="30"/>
                      <a:pt x="46" y="17"/>
                      <a:pt x="3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4" name="Freeform 126">
                <a:extLst>
                  <a:ext uri="{FF2B5EF4-FFF2-40B4-BE49-F238E27FC236}">
                    <a16:creationId xmlns:a16="http://schemas.microsoft.com/office/drawing/2014/main" id="{E4882770-F6DD-4FA0-A7F5-6F59B1B5C2C3}"/>
                  </a:ext>
                </a:extLst>
              </p:cNvPr>
              <p:cNvSpPr>
                <a:spLocks/>
              </p:cNvSpPr>
              <p:nvPr/>
            </p:nvSpPr>
            <p:spPr bwMode="auto">
              <a:xfrm>
                <a:off x="9705975" y="4562476"/>
                <a:ext cx="22225" cy="20638"/>
              </a:xfrm>
              <a:custGeom>
                <a:avLst/>
                <a:gdLst>
                  <a:gd name="T0" fmla="*/ 38 w 46"/>
                  <a:gd name="T1" fmla="*/ 8 h 44"/>
                  <a:gd name="T2" fmla="*/ 9 w 46"/>
                  <a:gd name="T3" fmla="*/ 8 h 44"/>
                  <a:gd name="T4" fmla="*/ 9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7" y="0"/>
                      <a:pt x="9" y="8"/>
                    </a:cubicBezTo>
                    <a:cubicBezTo>
                      <a:pt x="0" y="16"/>
                      <a:pt x="0" y="29"/>
                      <a:pt x="9" y="38"/>
                    </a:cubicBezTo>
                    <a:cubicBezTo>
                      <a:pt x="13" y="42"/>
                      <a:pt x="18" y="44"/>
                      <a:pt x="23" y="44"/>
                    </a:cubicBezTo>
                    <a:cubicBezTo>
                      <a:pt x="29" y="44"/>
                      <a:pt x="34" y="42"/>
                      <a:pt x="38" y="38"/>
                    </a:cubicBezTo>
                    <a:cubicBezTo>
                      <a:pt x="46" y="29"/>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6" name="Oval 128">
                <a:extLst>
                  <a:ext uri="{FF2B5EF4-FFF2-40B4-BE49-F238E27FC236}">
                    <a16:creationId xmlns:a16="http://schemas.microsoft.com/office/drawing/2014/main" id="{09DB4DC6-4C63-4CFE-AC25-5FE953A507F9}"/>
                  </a:ext>
                </a:extLst>
              </p:cNvPr>
              <p:cNvSpPr>
                <a:spLocks noChangeArrowheads="1"/>
              </p:cNvSpPr>
              <p:nvPr/>
            </p:nvSpPr>
            <p:spPr bwMode="auto">
              <a:xfrm>
                <a:off x="10202863"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7" name="Oval 129">
                <a:extLst>
                  <a:ext uri="{FF2B5EF4-FFF2-40B4-BE49-F238E27FC236}">
                    <a16:creationId xmlns:a16="http://schemas.microsoft.com/office/drawing/2014/main" id="{55449E2C-EF8F-4DEA-8317-218A6825B6C5}"/>
                  </a:ext>
                </a:extLst>
              </p:cNvPr>
              <p:cNvSpPr>
                <a:spLocks noChangeArrowheads="1"/>
              </p:cNvSpPr>
              <p:nvPr/>
            </p:nvSpPr>
            <p:spPr bwMode="auto">
              <a:xfrm>
                <a:off x="10125075"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8" name="Oval 130">
                <a:extLst>
                  <a:ext uri="{FF2B5EF4-FFF2-40B4-BE49-F238E27FC236}">
                    <a16:creationId xmlns:a16="http://schemas.microsoft.com/office/drawing/2014/main" id="{17CB34CA-9330-4A43-B29E-8679692BB1E7}"/>
                  </a:ext>
                </a:extLst>
              </p:cNvPr>
              <p:cNvSpPr>
                <a:spLocks noChangeArrowheads="1"/>
              </p:cNvSpPr>
              <p:nvPr/>
            </p:nvSpPr>
            <p:spPr bwMode="auto">
              <a:xfrm>
                <a:off x="10164763"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2" name="Oval 134">
                <a:extLst>
                  <a:ext uri="{FF2B5EF4-FFF2-40B4-BE49-F238E27FC236}">
                    <a16:creationId xmlns:a16="http://schemas.microsoft.com/office/drawing/2014/main" id="{2E908808-80B1-4E64-8B73-B80676E3CB0E}"/>
                  </a:ext>
                </a:extLst>
              </p:cNvPr>
              <p:cNvSpPr>
                <a:spLocks noChangeArrowheads="1"/>
              </p:cNvSpPr>
              <p:nvPr/>
            </p:nvSpPr>
            <p:spPr bwMode="auto">
              <a:xfrm>
                <a:off x="10086975" y="4672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4" name="Freeform 136">
                <a:extLst>
                  <a:ext uri="{FF2B5EF4-FFF2-40B4-BE49-F238E27FC236}">
                    <a16:creationId xmlns:a16="http://schemas.microsoft.com/office/drawing/2014/main" id="{870EFCC4-09DE-4511-9327-36D43C0E363D}"/>
                  </a:ext>
                </a:extLst>
              </p:cNvPr>
              <p:cNvSpPr>
                <a:spLocks/>
              </p:cNvSpPr>
              <p:nvPr/>
            </p:nvSpPr>
            <p:spPr bwMode="auto">
              <a:xfrm>
                <a:off x="9637713" y="4606926"/>
                <a:ext cx="20638" cy="19050"/>
              </a:xfrm>
              <a:custGeom>
                <a:avLst/>
                <a:gdLst>
                  <a:gd name="T0" fmla="*/ 8 w 46"/>
                  <a:gd name="T1" fmla="*/ 9 h 44"/>
                  <a:gd name="T2" fmla="*/ 8 w 46"/>
                  <a:gd name="T3" fmla="*/ 38 h 44"/>
                  <a:gd name="T4" fmla="*/ 23 w 46"/>
                  <a:gd name="T5" fmla="*/ 44 h 44"/>
                  <a:gd name="T6" fmla="*/ 38 w 46"/>
                  <a:gd name="T7" fmla="*/ 38 h 44"/>
                  <a:gd name="T8" fmla="*/ 38 w 46"/>
                  <a:gd name="T9" fmla="*/ 9 h 44"/>
                  <a:gd name="T10" fmla="*/ 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8" y="9"/>
                    </a:moveTo>
                    <a:cubicBezTo>
                      <a:pt x="0" y="17"/>
                      <a:pt x="0" y="30"/>
                      <a:pt x="8" y="38"/>
                    </a:cubicBezTo>
                    <a:cubicBezTo>
                      <a:pt x="12" y="42"/>
                      <a:pt x="17" y="44"/>
                      <a:pt x="23" y="44"/>
                    </a:cubicBezTo>
                    <a:cubicBezTo>
                      <a:pt x="28" y="44"/>
                      <a:pt x="33" y="42"/>
                      <a:pt x="38" y="38"/>
                    </a:cubicBezTo>
                    <a:cubicBezTo>
                      <a:pt x="46" y="30"/>
                      <a:pt x="46" y="17"/>
                      <a:pt x="38" y="9"/>
                    </a:cubicBezTo>
                    <a:cubicBezTo>
                      <a:pt x="29" y="0"/>
                      <a:pt x="16" y="0"/>
                      <a:pt x="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6" name="Freeform 138">
                <a:extLst>
                  <a:ext uri="{FF2B5EF4-FFF2-40B4-BE49-F238E27FC236}">
                    <a16:creationId xmlns:a16="http://schemas.microsoft.com/office/drawing/2014/main" id="{2F981CAE-7D35-4AFB-8FAE-43DD91270EF0}"/>
                  </a:ext>
                </a:extLst>
              </p:cNvPr>
              <p:cNvSpPr>
                <a:spLocks/>
              </p:cNvSpPr>
              <p:nvPr/>
            </p:nvSpPr>
            <p:spPr bwMode="auto">
              <a:xfrm>
                <a:off x="9664700" y="4633913"/>
                <a:ext cx="20638" cy="20638"/>
              </a:xfrm>
              <a:custGeom>
                <a:avLst/>
                <a:gdLst>
                  <a:gd name="T0" fmla="*/ 8 w 46"/>
                  <a:gd name="T1" fmla="*/ 8 h 44"/>
                  <a:gd name="T2" fmla="*/ 8 w 46"/>
                  <a:gd name="T3" fmla="*/ 37 h 44"/>
                  <a:gd name="T4" fmla="*/ 23 w 46"/>
                  <a:gd name="T5" fmla="*/ 44 h 44"/>
                  <a:gd name="T6" fmla="*/ 38 w 46"/>
                  <a:gd name="T7" fmla="*/ 37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7"/>
                    </a:cubicBezTo>
                    <a:cubicBezTo>
                      <a:pt x="12" y="42"/>
                      <a:pt x="18" y="44"/>
                      <a:pt x="23" y="44"/>
                    </a:cubicBezTo>
                    <a:cubicBezTo>
                      <a:pt x="28" y="44"/>
                      <a:pt x="34" y="42"/>
                      <a:pt x="38" y="37"/>
                    </a:cubicBezTo>
                    <a:cubicBezTo>
                      <a:pt x="46" y="29"/>
                      <a:pt x="46" y="16"/>
                      <a:pt x="38" y="8"/>
                    </a:cubicBezTo>
                    <a:cubicBezTo>
                      <a:pt x="30"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8" name="Oval 140">
                <a:extLst>
                  <a:ext uri="{FF2B5EF4-FFF2-40B4-BE49-F238E27FC236}">
                    <a16:creationId xmlns:a16="http://schemas.microsoft.com/office/drawing/2014/main" id="{F1C4E624-0F8B-45B3-A0A6-317AC0FC7A73}"/>
                  </a:ext>
                </a:extLst>
              </p:cNvPr>
              <p:cNvSpPr>
                <a:spLocks noChangeArrowheads="1"/>
              </p:cNvSpPr>
              <p:nvPr/>
            </p:nvSpPr>
            <p:spPr bwMode="auto">
              <a:xfrm>
                <a:off x="10048875"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9" name="Freeform 141">
                <a:extLst>
                  <a:ext uri="{FF2B5EF4-FFF2-40B4-BE49-F238E27FC236}">
                    <a16:creationId xmlns:a16="http://schemas.microsoft.com/office/drawing/2014/main" id="{3AE435C7-4000-4BA3-AE48-F5580E875DF6}"/>
                  </a:ext>
                </a:extLst>
              </p:cNvPr>
              <p:cNvSpPr>
                <a:spLocks/>
              </p:cNvSpPr>
              <p:nvPr/>
            </p:nvSpPr>
            <p:spPr bwMode="auto">
              <a:xfrm>
                <a:off x="9582150" y="4551363"/>
                <a:ext cx="22225" cy="20638"/>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30"/>
                      <a:pt x="8" y="38"/>
                    </a:cubicBezTo>
                    <a:cubicBezTo>
                      <a:pt x="12" y="42"/>
                      <a:pt x="18" y="44"/>
                      <a:pt x="23" y="44"/>
                    </a:cubicBezTo>
                    <a:cubicBezTo>
                      <a:pt x="29" y="44"/>
                      <a:pt x="34" y="42"/>
                      <a:pt x="38" y="38"/>
                    </a:cubicBezTo>
                    <a:cubicBezTo>
                      <a:pt x="46" y="30"/>
                      <a:pt x="46" y="16"/>
                      <a:pt x="38" y="8"/>
                    </a:cubicBezTo>
                    <a:cubicBezTo>
                      <a:pt x="30"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0" name="Freeform 142">
                <a:extLst>
                  <a:ext uri="{FF2B5EF4-FFF2-40B4-BE49-F238E27FC236}">
                    <a16:creationId xmlns:a16="http://schemas.microsoft.com/office/drawing/2014/main" id="{F1C0ABF3-3D98-45DE-A4AF-373B7B142076}"/>
                  </a:ext>
                </a:extLst>
              </p:cNvPr>
              <p:cNvSpPr>
                <a:spLocks/>
              </p:cNvSpPr>
              <p:nvPr/>
            </p:nvSpPr>
            <p:spPr bwMode="auto">
              <a:xfrm>
                <a:off x="9610725" y="4578351"/>
                <a:ext cx="20638" cy="20638"/>
              </a:xfrm>
              <a:custGeom>
                <a:avLst/>
                <a:gdLst>
                  <a:gd name="T0" fmla="*/ 9 w 46"/>
                  <a:gd name="T1" fmla="*/ 8 h 44"/>
                  <a:gd name="T2" fmla="*/ 9 w 46"/>
                  <a:gd name="T3" fmla="*/ 38 h 44"/>
                  <a:gd name="T4" fmla="*/ 23 w 46"/>
                  <a:gd name="T5" fmla="*/ 44 h 44"/>
                  <a:gd name="T6" fmla="*/ 38 w 46"/>
                  <a:gd name="T7" fmla="*/ 38 h 44"/>
                  <a:gd name="T8" fmla="*/ 38 w 46"/>
                  <a:gd name="T9" fmla="*/ 8 h 44"/>
                  <a:gd name="T10" fmla="*/ 9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9" y="8"/>
                    </a:moveTo>
                    <a:cubicBezTo>
                      <a:pt x="0" y="17"/>
                      <a:pt x="0" y="30"/>
                      <a:pt x="9" y="38"/>
                    </a:cubicBezTo>
                    <a:cubicBezTo>
                      <a:pt x="13" y="42"/>
                      <a:pt x="18" y="44"/>
                      <a:pt x="23" y="44"/>
                    </a:cubicBezTo>
                    <a:cubicBezTo>
                      <a:pt x="29" y="44"/>
                      <a:pt x="34" y="42"/>
                      <a:pt x="38" y="38"/>
                    </a:cubicBezTo>
                    <a:cubicBezTo>
                      <a:pt x="46" y="30"/>
                      <a:pt x="46" y="17"/>
                      <a:pt x="38" y="8"/>
                    </a:cubicBezTo>
                    <a:cubicBezTo>
                      <a:pt x="30" y="0"/>
                      <a:pt x="17" y="0"/>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1" name="Freeform 143">
                <a:extLst>
                  <a:ext uri="{FF2B5EF4-FFF2-40B4-BE49-F238E27FC236}">
                    <a16:creationId xmlns:a16="http://schemas.microsoft.com/office/drawing/2014/main" id="{F06049BF-0A6C-4714-970C-DCE01FABEA94}"/>
                  </a:ext>
                </a:extLst>
              </p:cNvPr>
              <p:cNvSpPr>
                <a:spLocks/>
              </p:cNvSpPr>
              <p:nvPr/>
            </p:nvSpPr>
            <p:spPr bwMode="auto">
              <a:xfrm>
                <a:off x="9555163" y="4524376"/>
                <a:ext cx="22225" cy="20638"/>
              </a:xfrm>
              <a:custGeom>
                <a:avLst/>
                <a:gdLst>
                  <a:gd name="T0" fmla="*/ 8 w 46"/>
                  <a:gd name="T1" fmla="*/ 8 h 44"/>
                  <a:gd name="T2" fmla="*/ 8 w 46"/>
                  <a:gd name="T3" fmla="*/ 37 h 44"/>
                  <a:gd name="T4" fmla="*/ 23 w 46"/>
                  <a:gd name="T5" fmla="*/ 44 h 44"/>
                  <a:gd name="T6" fmla="*/ 38 w 46"/>
                  <a:gd name="T7" fmla="*/ 37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7"/>
                    </a:cubicBezTo>
                    <a:cubicBezTo>
                      <a:pt x="12" y="42"/>
                      <a:pt x="18" y="44"/>
                      <a:pt x="23" y="44"/>
                    </a:cubicBezTo>
                    <a:cubicBezTo>
                      <a:pt x="28" y="44"/>
                      <a:pt x="34" y="42"/>
                      <a:pt x="38" y="37"/>
                    </a:cubicBezTo>
                    <a:cubicBezTo>
                      <a:pt x="46" y="29"/>
                      <a:pt x="46" y="16"/>
                      <a:pt x="38" y="8"/>
                    </a:cubicBezTo>
                    <a:cubicBezTo>
                      <a:pt x="30"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2" name="Freeform 144">
                <a:extLst>
                  <a:ext uri="{FF2B5EF4-FFF2-40B4-BE49-F238E27FC236}">
                    <a16:creationId xmlns:a16="http://schemas.microsoft.com/office/drawing/2014/main" id="{4B738E01-7DA0-4E06-A9D9-64FAF6A0DEF6}"/>
                  </a:ext>
                </a:extLst>
              </p:cNvPr>
              <p:cNvSpPr>
                <a:spLocks/>
              </p:cNvSpPr>
              <p:nvPr/>
            </p:nvSpPr>
            <p:spPr bwMode="auto">
              <a:xfrm>
                <a:off x="9528175" y="4495801"/>
                <a:ext cx="22225" cy="20638"/>
              </a:xfrm>
              <a:custGeom>
                <a:avLst/>
                <a:gdLst>
                  <a:gd name="T0" fmla="*/ 8 w 46"/>
                  <a:gd name="T1" fmla="*/ 9 h 44"/>
                  <a:gd name="T2" fmla="*/ 8 w 46"/>
                  <a:gd name="T3" fmla="*/ 38 h 44"/>
                  <a:gd name="T4" fmla="*/ 23 w 46"/>
                  <a:gd name="T5" fmla="*/ 44 h 44"/>
                  <a:gd name="T6" fmla="*/ 38 w 46"/>
                  <a:gd name="T7" fmla="*/ 38 h 44"/>
                  <a:gd name="T8" fmla="*/ 38 w 46"/>
                  <a:gd name="T9" fmla="*/ 9 h 44"/>
                  <a:gd name="T10" fmla="*/ 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8" y="9"/>
                    </a:moveTo>
                    <a:cubicBezTo>
                      <a:pt x="0" y="17"/>
                      <a:pt x="0" y="30"/>
                      <a:pt x="8" y="38"/>
                    </a:cubicBezTo>
                    <a:cubicBezTo>
                      <a:pt x="12" y="42"/>
                      <a:pt x="17" y="44"/>
                      <a:pt x="23" y="44"/>
                    </a:cubicBezTo>
                    <a:cubicBezTo>
                      <a:pt x="28" y="44"/>
                      <a:pt x="33" y="42"/>
                      <a:pt x="38" y="38"/>
                    </a:cubicBezTo>
                    <a:cubicBezTo>
                      <a:pt x="46" y="30"/>
                      <a:pt x="46" y="17"/>
                      <a:pt x="38" y="9"/>
                    </a:cubicBezTo>
                    <a:cubicBezTo>
                      <a:pt x="29" y="0"/>
                      <a:pt x="16" y="0"/>
                      <a:pt x="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4" name="Oval 146">
                <a:extLst>
                  <a:ext uri="{FF2B5EF4-FFF2-40B4-BE49-F238E27FC236}">
                    <a16:creationId xmlns:a16="http://schemas.microsoft.com/office/drawing/2014/main" id="{16F95E13-0880-476C-90E5-3693F85AE50F}"/>
                  </a:ext>
                </a:extLst>
              </p:cNvPr>
              <p:cNvSpPr>
                <a:spLocks noChangeArrowheads="1"/>
              </p:cNvSpPr>
              <p:nvPr/>
            </p:nvSpPr>
            <p:spPr bwMode="auto">
              <a:xfrm>
                <a:off x="9932988"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5" name="Oval 147">
                <a:extLst>
                  <a:ext uri="{FF2B5EF4-FFF2-40B4-BE49-F238E27FC236}">
                    <a16:creationId xmlns:a16="http://schemas.microsoft.com/office/drawing/2014/main" id="{670E3998-34E5-4364-83A2-796DF09AD702}"/>
                  </a:ext>
                </a:extLst>
              </p:cNvPr>
              <p:cNvSpPr>
                <a:spLocks noChangeArrowheads="1"/>
              </p:cNvSpPr>
              <p:nvPr/>
            </p:nvSpPr>
            <p:spPr bwMode="auto">
              <a:xfrm>
                <a:off x="10125075"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6" name="Oval 148">
                <a:extLst>
                  <a:ext uri="{FF2B5EF4-FFF2-40B4-BE49-F238E27FC236}">
                    <a16:creationId xmlns:a16="http://schemas.microsoft.com/office/drawing/2014/main" id="{A516756A-5F45-458B-9618-C3CE3BAE1730}"/>
                  </a:ext>
                </a:extLst>
              </p:cNvPr>
              <p:cNvSpPr>
                <a:spLocks noChangeArrowheads="1"/>
              </p:cNvSpPr>
              <p:nvPr/>
            </p:nvSpPr>
            <p:spPr bwMode="auto">
              <a:xfrm>
                <a:off x="9893300"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7" name="Oval 149">
                <a:extLst>
                  <a:ext uri="{FF2B5EF4-FFF2-40B4-BE49-F238E27FC236}">
                    <a16:creationId xmlns:a16="http://schemas.microsoft.com/office/drawing/2014/main" id="{E1929568-BE40-4743-BC7B-E533DFB8EA3B}"/>
                  </a:ext>
                </a:extLst>
              </p:cNvPr>
              <p:cNvSpPr>
                <a:spLocks noChangeArrowheads="1"/>
              </p:cNvSpPr>
              <p:nvPr/>
            </p:nvSpPr>
            <p:spPr bwMode="auto">
              <a:xfrm>
                <a:off x="10009188" y="4737101"/>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8" name="Oval 150">
                <a:extLst>
                  <a:ext uri="{FF2B5EF4-FFF2-40B4-BE49-F238E27FC236}">
                    <a16:creationId xmlns:a16="http://schemas.microsoft.com/office/drawing/2014/main" id="{FF1BE527-8553-481B-B265-4223359FA7A9}"/>
                  </a:ext>
                </a:extLst>
              </p:cNvPr>
              <p:cNvSpPr>
                <a:spLocks noChangeArrowheads="1"/>
              </p:cNvSpPr>
              <p:nvPr/>
            </p:nvSpPr>
            <p:spPr bwMode="auto">
              <a:xfrm>
                <a:off x="10086975"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9" name="Oval 151">
                <a:extLst>
                  <a:ext uri="{FF2B5EF4-FFF2-40B4-BE49-F238E27FC236}">
                    <a16:creationId xmlns:a16="http://schemas.microsoft.com/office/drawing/2014/main" id="{FDA1EBD3-A0FB-41F0-BE53-373BEEE9EE87}"/>
                  </a:ext>
                </a:extLst>
              </p:cNvPr>
              <p:cNvSpPr>
                <a:spLocks noChangeArrowheads="1"/>
              </p:cNvSpPr>
              <p:nvPr/>
            </p:nvSpPr>
            <p:spPr bwMode="auto">
              <a:xfrm>
                <a:off x="10164763"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0" name="Oval 152">
                <a:extLst>
                  <a:ext uri="{FF2B5EF4-FFF2-40B4-BE49-F238E27FC236}">
                    <a16:creationId xmlns:a16="http://schemas.microsoft.com/office/drawing/2014/main" id="{257DB95B-74BF-4E15-B2CC-61BF22192681}"/>
                  </a:ext>
                </a:extLst>
              </p:cNvPr>
              <p:cNvSpPr>
                <a:spLocks noChangeArrowheads="1"/>
              </p:cNvSpPr>
              <p:nvPr/>
            </p:nvSpPr>
            <p:spPr bwMode="auto">
              <a:xfrm>
                <a:off x="9971088"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1" name="Freeform 153">
                <a:extLst>
                  <a:ext uri="{FF2B5EF4-FFF2-40B4-BE49-F238E27FC236}">
                    <a16:creationId xmlns:a16="http://schemas.microsoft.com/office/drawing/2014/main" id="{3A28EF68-033E-4EA5-930A-C497A1661438}"/>
                  </a:ext>
                </a:extLst>
              </p:cNvPr>
              <p:cNvSpPr>
                <a:spLocks/>
              </p:cNvSpPr>
              <p:nvPr/>
            </p:nvSpPr>
            <p:spPr bwMode="auto">
              <a:xfrm>
                <a:off x="9747250" y="4716463"/>
                <a:ext cx="20638" cy="20638"/>
              </a:xfrm>
              <a:custGeom>
                <a:avLst/>
                <a:gdLst>
                  <a:gd name="T0" fmla="*/ 8 w 46"/>
                  <a:gd name="T1" fmla="*/ 9 h 44"/>
                  <a:gd name="T2" fmla="*/ 8 w 46"/>
                  <a:gd name="T3" fmla="*/ 38 h 44"/>
                  <a:gd name="T4" fmla="*/ 23 w 46"/>
                  <a:gd name="T5" fmla="*/ 44 h 44"/>
                  <a:gd name="T6" fmla="*/ 37 w 46"/>
                  <a:gd name="T7" fmla="*/ 38 h 44"/>
                  <a:gd name="T8" fmla="*/ 37 w 46"/>
                  <a:gd name="T9" fmla="*/ 9 h 44"/>
                  <a:gd name="T10" fmla="*/ 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8" y="9"/>
                    </a:moveTo>
                    <a:cubicBezTo>
                      <a:pt x="0" y="17"/>
                      <a:pt x="0" y="30"/>
                      <a:pt x="8" y="38"/>
                    </a:cubicBezTo>
                    <a:cubicBezTo>
                      <a:pt x="12" y="42"/>
                      <a:pt x="17" y="44"/>
                      <a:pt x="23" y="44"/>
                    </a:cubicBezTo>
                    <a:cubicBezTo>
                      <a:pt x="28" y="44"/>
                      <a:pt x="33" y="42"/>
                      <a:pt x="37" y="38"/>
                    </a:cubicBezTo>
                    <a:cubicBezTo>
                      <a:pt x="46" y="30"/>
                      <a:pt x="46" y="17"/>
                      <a:pt x="37" y="9"/>
                    </a:cubicBezTo>
                    <a:cubicBezTo>
                      <a:pt x="29" y="0"/>
                      <a:pt x="16" y="0"/>
                      <a:pt x="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3" name="Oval 155">
                <a:extLst>
                  <a:ext uri="{FF2B5EF4-FFF2-40B4-BE49-F238E27FC236}">
                    <a16:creationId xmlns:a16="http://schemas.microsoft.com/office/drawing/2014/main" id="{6D96E5B4-4953-4E82-A39B-8CF308915B48}"/>
                  </a:ext>
                </a:extLst>
              </p:cNvPr>
              <p:cNvSpPr>
                <a:spLocks noChangeArrowheads="1"/>
              </p:cNvSpPr>
              <p:nvPr/>
            </p:nvSpPr>
            <p:spPr bwMode="auto">
              <a:xfrm>
                <a:off x="9855200"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4" name="Freeform 156">
                <a:extLst>
                  <a:ext uri="{FF2B5EF4-FFF2-40B4-BE49-F238E27FC236}">
                    <a16:creationId xmlns:a16="http://schemas.microsoft.com/office/drawing/2014/main" id="{8A4974E7-825A-4033-8388-C1F9318E7BC8}"/>
                  </a:ext>
                </a:extLst>
              </p:cNvPr>
              <p:cNvSpPr>
                <a:spLocks/>
              </p:cNvSpPr>
              <p:nvPr/>
            </p:nvSpPr>
            <p:spPr bwMode="auto">
              <a:xfrm>
                <a:off x="9718675" y="4689476"/>
                <a:ext cx="22225" cy="19050"/>
              </a:xfrm>
              <a:custGeom>
                <a:avLst/>
                <a:gdLst>
                  <a:gd name="T0" fmla="*/ 9 w 46"/>
                  <a:gd name="T1" fmla="*/ 8 h 44"/>
                  <a:gd name="T2" fmla="*/ 9 w 46"/>
                  <a:gd name="T3" fmla="*/ 38 h 44"/>
                  <a:gd name="T4" fmla="*/ 23 w 46"/>
                  <a:gd name="T5" fmla="*/ 44 h 44"/>
                  <a:gd name="T6" fmla="*/ 38 w 46"/>
                  <a:gd name="T7" fmla="*/ 38 h 44"/>
                  <a:gd name="T8" fmla="*/ 38 w 46"/>
                  <a:gd name="T9" fmla="*/ 8 h 44"/>
                  <a:gd name="T10" fmla="*/ 9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9" y="8"/>
                    </a:moveTo>
                    <a:cubicBezTo>
                      <a:pt x="0" y="17"/>
                      <a:pt x="0" y="30"/>
                      <a:pt x="9" y="38"/>
                    </a:cubicBezTo>
                    <a:cubicBezTo>
                      <a:pt x="13" y="42"/>
                      <a:pt x="18" y="44"/>
                      <a:pt x="23" y="44"/>
                    </a:cubicBezTo>
                    <a:cubicBezTo>
                      <a:pt x="29" y="44"/>
                      <a:pt x="34" y="42"/>
                      <a:pt x="38" y="38"/>
                    </a:cubicBezTo>
                    <a:cubicBezTo>
                      <a:pt x="46" y="30"/>
                      <a:pt x="46" y="17"/>
                      <a:pt x="38" y="8"/>
                    </a:cubicBezTo>
                    <a:cubicBezTo>
                      <a:pt x="30" y="0"/>
                      <a:pt x="17" y="0"/>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5" name="Freeform 157">
                <a:extLst>
                  <a:ext uri="{FF2B5EF4-FFF2-40B4-BE49-F238E27FC236}">
                    <a16:creationId xmlns:a16="http://schemas.microsoft.com/office/drawing/2014/main" id="{C733219F-216C-428A-9BAA-D520AE674C60}"/>
                  </a:ext>
                </a:extLst>
              </p:cNvPr>
              <p:cNvSpPr>
                <a:spLocks/>
              </p:cNvSpPr>
              <p:nvPr/>
            </p:nvSpPr>
            <p:spPr bwMode="auto">
              <a:xfrm>
                <a:off x="9691688" y="4660901"/>
                <a:ext cx="22225" cy="20638"/>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30"/>
                      <a:pt x="8" y="38"/>
                    </a:cubicBezTo>
                    <a:cubicBezTo>
                      <a:pt x="12" y="42"/>
                      <a:pt x="18" y="44"/>
                      <a:pt x="23" y="44"/>
                    </a:cubicBezTo>
                    <a:cubicBezTo>
                      <a:pt x="29" y="44"/>
                      <a:pt x="34" y="42"/>
                      <a:pt x="38" y="38"/>
                    </a:cubicBezTo>
                    <a:cubicBezTo>
                      <a:pt x="46" y="30"/>
                      <a:pt x="46" y="16"/>
                      <a:pt x="38" y="8"/>
                    </a:cubicBezTo>
                    <a:cubicBezTo>
                      <a:pt x="30" y="0"/>
                      <a:pt x="17"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6" name="Oval 158">
                <a:extLst>
                  <a:ext uri="{FF2B5EF4-FFF2-40B4-BE49-F238E27FC236}">
                    <a16:creationId xmlns:a16="http://schemas.microsoft.com/office/drawing/2014/main" id="{88FF3826-A40B-40FE-8205-E2785434C226}"/>
                  </a:ext>
                </a:extLst>
              </p:cNvPr>
              <p:cNvSpPr>
                <a:spLocks noChangeArrowheads="1"/>
              </p:cNvSpPr>
              <p:nvPr/>
            </p:nvSpPr>
            <p:spPr bwMode="auto">
              <a:xfrm>
                <a:off x="9817100"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7" name="Oval 159">
                <a:extLst>
                  <a:ext uri="{FF2B5EF4-FFF2-40B4-BE49-F238E27FC236}">
                    <a16:creationId xmlns:a16="http://schemas.microsoft.com/office/drawing/2014/main" id="{34E2008D-7945-4BB1-8168-0F52FAE24CCE}"/>
                  </a:ext>
                </a:extLst>
              </p:cNvPr>
              <p:cNvSpPr>
                <a:spLocks noChangeArrowheads="1"/>
              </p:cNvSpPr>
              <p:nvPr/>
            </p:nvSpPr>
            <p:spPr bwMode="auto">
              <a:xfrm>
                <a:off x="10202863" y="4737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8" name="Oval 160">
                <a:extLst>
                  <a:ext uri="{FF2B5EF4-FFF2-40B4-BE49-F238E27FC236}">
                    <a16:creationId xmlns:a16="http://schemas.microsoft.com/office/drawing/2014/main" id="{B34468B1-F72D-4CDB-9CF0-BCC3DD7B7820}"/>
                  </a:ext>
                </a:extLst>
              </p:cNvPr>
              <p:cNvSpPr>
                <a:spLocks noChangeArrowheads="1"/>
              </p:cNvSpPr>
              <p:nvPr/>
            </p:nvSpPr>
            <p:spPr bwMode="auto">
              <a:xfrm>
                <a:off x="9777413" y="4737101"/>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4" name="Freeform 166">
                <a:extLst>
                  <a:ext uri="{FF2B5EF4-FFF2-40B4-BE49-F238E27FC236}">
                    <a16:creationId xmlns:a16="http://schemas.microsoft.com/office/drawing/2014/main" id="{9E8172EE-8A1C-4F2D-9EBF-341EEE3CAF4F}"/>
                  </a:ext>
                </a:extLst>
              </p:cNvPr>
              <p:cNvSpPr>
                <a:spLocks/>
              </p:cNvSpPr>
              <p:nvPr/>
            </p:nvSpPr>
            <p:spPr bwMode="auto">
              <a:xfrm>
                <a:off x="9761538" y="3713163"/>
                <a:ext cx="20638" cy="20638"/>
              </a:xfrm>
              <a:custGeom>
                <a:avLst/>
                <a:gdLst>
                  <a:gd name="T0" fmla="*/ 38 w 46"/>
                  <a:gd name="T1" fmla="*/ 36 h 44"/>
                  <a:gd name="T2" fmla="*/ 8 w 46"/>
                  <a:gd name="T3" fmla="*/ 36 h 44"/>
                  <a:gd name="T4" fmla="*/ 8 w 46"/>
                  <a:gd name="T5" fmla="*/ 6 h 44"/>
                  <a:gd name="T6" fmla="*/ 23 w 46"/>
                  <a:gd name="T7" fmla="*/ 0 h 44"/>
                  <a:gd name="T8" fmla="*/ 38 w 46"/>
                  <a:gd name="T9" fmla="*/ 6 h 44"/>
                  <a:gd name="T10" fmla="*/ 3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38" y="36"/>
                    </a:moveTo>
                    <a:cubicBezTo>
                      <a:pt x="29" y="44"/>
                      <a:pt x="16" y="44"/>
                      <a:pt x="8" y="36"/>
                    </a:cubicBezTo>
                    <a:cubicBezTo>
                      <a:pt x="0" y="28"/>
                      <a:pt x="0" y="15"/>
                      <a:pt x="8" y="6"/>
                    </a:cubicBezTo>
                    <a:cubicBezTo>
                      <a:pt x="12" y="2"/>
                      <a:pt x="17" y="0"/>
                      <a:pt x="23" y="0"/>
                    </a:cubicBezTo>
                    <a:cubicBezTo>
                      <a:pt x="28" y="0"/>
                      <a:pt x="34" y="2"/>
                      <a:pt x="38" y="6"/>
                    </a:cubicBezTo>
                    <a:cubicBezTo>
                      <a:pt x="46" y="15"/>
                      <a:pt x="46" y="28"/>
                      <a:pt x="3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7" name="Freeform 169">
                <a:extLst>
                  <a:ext uri="{FF2B5EF4-FFF2-40B4-BE49-F238E27FC236}">
                    <a16:creationId xmlns:a16="http://schemas.microsoft.com/office/drawing/2014/main" id="{75281AB3-5A0F-4909-ABBA-665F9830BF10}"/>
                  </a:ext>
                </a:extLst>
              </p:cNvPr>
              <p:cNvSpPr>
                <a:spLocks/>
              </p:cNvSpPr>
              <p:nvPr/>
            </p:nvSpPr>
            <p:spPr bwMode="auto">
              <a:xfrm>
                <a:off x="9652000" y="3824288"/>
                <a:ext cx="20638" cy="20638"/>
              </a:xfrm>
              <a:custGeom>
                <a:avLst/>
                <a:gdLst>
                  <a:gd name="T0" fmla="*/ 38 w 46"/>
                  <a:gd name="T1" fmla="*/ 36 h 44"/>
                  <a:gd name="T2" fmla="*/ 8 w 46"/>
                  <a:gd name="T3" fmla="*/ 36 h 44"/>
                  <a:gd name="T4" fmla="*/ 8 w 46"/>
                  <a:gd name="T5" fmla="*/ 6 h 44"/>
                  <a:gd name="T6" fmla="*/ 23 w 46"/>
                  <a:gd name="T7" fmla="*/ 0 h 44"/>
                  <a:gd name="T8" fmla="*/ 38 w 46"/>
                  <a:gd name="T9" fmla="*/ 6 h 44"/>
                  <a:gd name="T10" fmla="*/ 3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38" y="36"/>
                    </a:moveTo>
                    <a:cubicBezTo>
                      <a:pt x="29" y="44"/>
                      <a:pt x="16" y="44"/>
                      <a:pt x="8" y="36"/>
                    </a:cubicBezTo>
                    <a:cubicBezTo>
                      <a:pt x="0" y="28"/>
                      <a:pt x="0" y="15"/>
                      <a:pt x="8" y="6"/>
                    </a:cubicBezTo>
                    <a:cubicBezTo>
                      <a:pt x="12" y="2"/>
                      <a:pt x="18" y="0"/>
                      <a:pt x="23" y="0"/>
                    </a:cubicBezTo>
                    <a:cubicBezTo>
                      <a:pt x="28" y="0"/>
                      <a:pt x="34" y="2"/>
                      <a:pt x="38" y="6"/>
                    </a:cubicBezTo>
                    <a:cubicBezTo>
                      <a:pt x="46" y="15"/>
                      <a:pt x="46" y="28"/>
                      <a:pt x="3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8" name="Freeform 170">
                <a:extLst>
                  <a:ext uri="{FF2B5EF4-FFF2-40B4-BE49-F238E27FC236}">
                    <a16:creationId xmlns:a16="http://schemas.microsoft.com/office/drawing/2014/main" id="{2CE7AFAF-124D-4EDD-BC1E-DA22030A7D90}"/>
                  </a:ext>
                </a:extLst>
              </p:cNvPr>
              <p:cNvSpPr>
                <a:spLocks/>
              </p:cNvSpPr>
              <p:nvPr/>
            </p:nvSpPr>
            <p:spPr bwMode="auto">
              <a:xfrm>
                <a:off x="9569450" y="3906838"/>
                <a:ext cx="22225" cy="19050"/>
              </a:xfrm>
              <a:custGeom>
                <a:avLst/>
                <a:gdLst>
                  <a:gd name="T0" fmla="*/ 38 w 46"/>
                  <a:gd name="T1" fmla="*/ 36 h 44"/>
                  <a:gd name="T2" fmla="*/ 8 w 46"/>
                  <a:gd name="T3" fmla="*/ 36 h 44"/>
                  <a:gd name="T4" fmla="*/ 8 w 46"/>
                  <a:gd name="T5" fmla="*/ 6 h 44"/>
                  <a:gd name="T6" fmla="*/ 23 w 46"/>
                  <a:gd name="T7" fmla="*/ 0 h 44"/>
                  <a:gd name="T8" fmla="*/ 38 w 46"/>
                  <a:gd name="T9" fmla="*/ 6 h 44"/>
                  <a:gd name="T10" fmla="*/ 3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38" y="36"/>
                    </a:moveTo>
                    <a:cubicBezTo>
                      <a:pt x="30" y="44"/>
                      <a:pt x="17" y="44"/>
                      <a:pt x="8" y="36"/>
                    </a:cubicBezTo>
                    <a:cubicBezTo>
                      <a:pt x="0" y="28"/>
                      <a:pt x="0" y="14"/>
                      <a:pt x="8" y="6"/>
                    </a:cubicBezTo>
                    <a:cubicBezTo>
                      <a:pt x="12" y="2"/>
                      <a:pt x="18" y="0"/>
                      <a:pt x="23" y="0"/>
                    </a:cubicBezTo>
                    <a:cubicBezTo>
                      <a:pt x="28" y="0"/>
                      <a:pt x="34" y="2"/>
                      <a:pt x="38" y="6"/>
                    </a:cubicBezTo>
                    <a:cubicBezTo>
                      <a:pt x="46" y="14"/>
                      <a:pt x="46" y="28"/>
                      <a:pt x="3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9" name="Freeform 171">
                <a:extLst>
                  <a:ext uri="{FF2B5EF4-FFF2-40B4-BE49-F238E27FC236}">
                    <a16:creationId xmlns:a16="http://schemas.microsoft.com/office/drawing/2014/main" id="{4CA3199A-6089-4779-A2CF-E2B943EFBB61}"/>
                  </a:ext>
                </a:extLst>
              </p:cNvPr>
              <p:cNvSpPr>
                <a:spLocks/>
              </p:cNvSpPr>
              <p:nvPr/>
            </p:nvSpPr>
            <p:spPr bwMode="auto">
              <a:xfrm>
                <a:off x="9734550" y="3741738"/>
                <a:ext cx="20638" cy="20638"/>
              </a:xfrm>
              <a:custGeom>
                <a:avLst/>
                <a:gdLst>
                  <a:gd name="T0" fmla="*/ 37 w 46"/>
                  <a:gd name="T1" fmla="*/ 35 h 43"/>
                  <a:gd name="T2" fmla="*/ 8 w 46"/>
                  <a:gd name="T3" fmla="*/ 35 h 43"/>
                  <a:gd name="T4" fmla="*/ 8 w 46"/>
                  <a:gd name="T5" fmla="*/ 6 h 43"/>
                  <a:gd name="T6" fmla="*/ 23 w 46"/>
                  <a:gd name="T7" fmla="*/ 0 h 43"/>
                  <a:gd name="T8" fmla="*/ 37 w 46"/>
                  <a:gd name="T9" fmla="*/ 6 h 43"/>
                  <a:gd name="T10" fmla="*/ 37 w 46"/>
                  <a:gd name="T11" fmla="*/ 35 h 43"/>
                </a:gdLst>
                <a:ahLst/>
                <a:cxnLst>
                  <a:cxn ang="0">
                    <a:pos x="T0" y="T1"/>
                  </a:cxn>
                  <a:cxn ang="0">
                    <a:pos x="T2" y="T3"/>
                  </a:cxn>
                  <a:cxn ang="0">
                    <a:pos x="T4" y="T5"/>
                  </a:cxn>
                  <a:cxn ang="0">
                    <a:pos x="T6" y="T7"/>
                  </a:cxn>
                  <a:cxn ang="0">
                    <a:pos x="T8" y="T9"/>
                  </a:cxn>
                  <a:cxn ang="0">
                    <a:pos x="T10" y="T11"/>
                  </a:cxn>
                </a:cxnLst>
                <a:rect l="0" t="0" r="r" b="b"/>
                <a:pathLst>
                  <a:path w="46" h="43">
                    <a:moveTo>
                      <a:pt x="37" y="35"/>
                    </a:moveTo>
                    <a:cubicBezTo>
                      <a:pt x="29" y="43"/>
                      <a:pt x="16" y="43"/>
                      <a:pt x="8" y="35"/>
                    </a:cubicBezTo>
                    <a:cubicBezTo>
                      <a:pt x="0" y="27"/>
                      <a:pt x="0" y="14"/>
                      <a:pt x="8" y="6"/>
                    </a:cubicBezTo>
                    <a:cubicBezTo>
                      <a:pt x="12" y="2"/>
                      <a:pt x="17" y="0"/>
                      <a:pt x="23" y="0"/>
                    </a:cubicBezTo>
                    <a:cubicBezTo>
                      <a:pt x="28" y="0"/>
                      <a:pt x="33" y="2"/>
                      <a:pt x="37" y="6"/>
                    </a:cubicBezTo>
                    <a:cubicBezTo>
                      <a:pt x="46" y="14"/>
                      <a:pt x="46" y="27"/>
                      <a:pt x="37" y="3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0" name="Freeform 172">
                <a:extLst>
                  <a:ext uri="{FF2B5EF4-FFF2-40B4-BE49-F238E27FC236}">
                    <a16:creationId xmlns:a16="http://schemas.microsoft.com/office/drawing/2014/main" id="{3A3FC493-7603-4C13-87FB-8B075AD6BC48}"/>
                  </a:ext>
                </a:extLst>
              </p:cNvPr>
              <p:cNvSpPr>
                <a:spLocks/>
              </p:cNvSpPr>
              <p:nvPr/>
            </p:nvSpPr>
            <p:spPr bwMode="auto">
              <a:xfrm>
                <a:off x="9625013" y="3851276"/>
                <a:ext cx="20638" cy="20638"/>
              </a:xfrm>
              <a:custGeom>
                <a:avLst/>
                <a:gdLst>
                  <a:gd name="T0" fmla="*/ 37 w 46"/>
                  <a:gd name="T1" fmla="*/ 35 h 43"/>
                  <a:gd name="T2" fmla="*/ 8 w 46"/>
                  <a:gd name="T3" fmla="*/ 35 h 43"/>
                  <a:gd name="T4" fmla="*/ 8 w 46"/>
                  <a:gd name="T5" fmla="*/ 6 h 43"/>
                  <a:gd name="T6" fmla="*/ 23 w 46"/>
                  <a:gd name="T7" fmla="*/ 0 h 43"/>
                  <a:gd name="T8" fmla="*/ 37 w 46"/>
                  <a:gd name="T9" fmla="*/ 6 h 43"/>
                  <a:gd name="T10" fmla="*/ 37 w 46"/>
                  <a:gd name="T11" fmla="*/ 35 h 43"/>
                </a:gdLst>
                <a:ahLst/>
                <a:cxnLst>
                  <a:cxn ang="0">
                    <a:pos x="T0" y="T1"/>
                  </a:cxn>
                  <a:cxn ang="0">
                    <a:pos x="T2" y="T3"/>
                  </a:cxn>
                  <a:cxn ang="0">
                    <a:pos x="T4" y="T5"/>
                  </a:cxn>
                  <a:cxn ang="0">
                    <a:pos x="T6" y="T7"/>
                  </a:cxn>
                  <a:cxn ang="0">
                    <a:pos x="T8" y="T9"/>
                  </a:cxn>
                  <a:cxn ang="0">
                    <a:pos x="T10" y="T11"/>
                  </a:cxn>
                </a:cxnLst>
                <a:rect l="0" t="0" r="r" b="b"/>
                <a:pathLst>
                  <a:path w="46" h="43">
                    <a:moveTo>
                      <a:pt x="37" y="35"/>
                    </a:moveTo>
                    <a:cubicBezTo>
                      <a:pt x="29" y="43"/>
                      <a:pt x="16" y="43"/>
                      <a:pt x="8" y="35"/>
                    </a:cubicBezTo>
                    <a:cubicBezTo>
                      <a:pt x="0" y="27"/>
                      <a:pt x="0" y="14"/>
                      <a:pt x="8" y="6"/>
                    </a:cubicBezTo>
                    <a:cubicBezTo>
                      <a:pt x="12" y="2"/>
                      <a:pt x="17" y="0"/>
                      <a:pt x="23" y="0"/>
                    </a:cubicBezTo>
                    <a:cubicBezTo>
                      <a:pt x="28" y="0"/>
                      <a:pt x="33" y="2"/>
                      <a:pt x="37" y="6"/>
                    </a:cubicBezTo>
                    <a:cubicBezTo>
                      <a:pt x="46" y="14"/>
                      <a:pt x="46" y="27"/>
                      <a:pt x="37" y="3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1" name="Freeform 173">
                <a:extLst>
                  <a:ext uri="{FF2B5EF4-FFF2-40B4-BE49-F238E27FC236}">
                    <a16:creationId xmlns:a16="http://schemas.microsoft.com/office/drawing/2014/main" id="{161CDF38-56B5-4C7C-9352-8D86518FDA06}"/>
                  </a:ext>
                </a:extLst>
              </p:cNvPr>
              <p:cNvSpPr>
                <a:spLocks/>
              </p:cNvSpPr>
              <p:nvPr/>
            </p:nvSpPr>
            <p:spPr bwMode="auto">
              <a:xfrm>
                <a:off x="9596438" y="3878263"/>
                <a:ext cx="22225" cy="20638"/>
              </a:xfrm>
              <a:custGeom>
                <a:avLst/>
                <a:gdLst>
                  <a:gd name="T0" fmla="*/ 38 w 46"/>
                  <a:gd name="T1" fmla="*/ 36 h 44"/>
                  <a:gd name="T2" fmla="*/ 9 w 46"/>
                  <a:gd name="T3" fmla="*/ 36 h 44"/>
                  <a:gd name="T4" fmla="*/ 9 w 46"/>
                  <a:gd name="T5" fmla="*/ 6 h 44"/>
                  <a:gd name="T6" fmla="*/ 23 w 46"/>
                  <a:gd name="T7" fmla="*/ 0 h 44"/>
                  <a:gd name="T8" fmla="*/ 38 w 46"/>
                  <a:gd name="T9" fmla="*/ 6 h 44"/>
                  <a:gd name="T10" fmla="*/ 3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38" y="36"/>
                    </a:moveTo>
                    <a:cubicBezTo>
                      <a:pt x="30" y="44"/>
                      <a:pt x="17" y="44"/>
                      <a:pt x="9" y="36"/>
                    </a:cubicBezTo>
                    <a:cubicBezTo>
                      <a:pt x="0" y="27"/>
                      <a:pt x="0" y="14"/>
                      <a:pt x="9" y="6"/>
                    </a:cubicBezTo>
                    <a:cubicBezTo>
                      <a:pt x="13" y="2"/>
                      <a:pt x="18" y="0"/>
                      <a:pt x="23" y="0"/>
                    </a:cubicBezTo>
                    <a:cubicBezTo>
                      <a:pt x="29" y="0"/>
                      <a:pt x="34" y="2"/>
                      <a:pt x="38" y="6"/>
                    </a:cubicBezTo>
                    <a:cubicBezTo>
                      <a:pt x="46" y="14"/>
                      <a:pt x="46" y="27"/>
                      <a:pt x="3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3" name="Freeform 175">
                <a:extLst>
                  <a:ext uri="{FF2B5EF4-FFF2-40B4-BE49-F238E27FC236}">
                    <a16:creationId xmlns:a16="http://schemas.microsoft.com/office/drawing/2014/main" id="{5F820A7E-75D6-40A3-8F68-9B9986EEB9A6}"/>
                  </a:ext>
                </a:extLst>
              </p:cNvPr>
              <p:cNvSpPr>
                <a:spLocks/>
              </p:cNvSpPr>
              <p:nvPr/>
            </p:nvSpPr>
            <p:spPr bwMode="auto">
              <a:xfrm>
                <a:off x="9678988" y="3795713"/>
                <a:ext cx="20638" cy="20638"/>
              </a:xfrm>
              <a:custGeom>
                <a:avLst/>
                <a:gdLst>
                  <a:gd name="T0" fmla="*/ 38 w 46"/>
                  <a:gd name="T1" fmla="*/ 36 h 44"/>
                  <a:gd name="T2" fmla="*/ 8 w 46"/>
                  <a:gd name="T3" fmla="*/ 36 h 44"/>
                  <a:gd name="T4" fmla="*/ 8 w 46"/>
                  <a:gd name="T5" fmla="*/ 6 h 44"/>
                  <a:gd name="T6" fmla="*/ 23 w 46"/>
                  <a:gd name="T7" fmla="*/ 0 h 44"/>
                  <a:gd name="T8" fmla="*/ 38 w 46"/>
                  <a:gd name="T9" fmla="*/ 6 h 44"/>
                  <a:gd name="T10" fmla="*/ 3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38" y="36"/>
                    </a:moveTo>
                    <a:cubicBezTo>
                      <a:pt x="30" y="44"/>
                      <a:pt x="16" y="44"/>
                      <a:pt x="8" y="36"/>
                    </a:cubicBezTo>
                    <a:cubicBezTo>
                      <a:pt x="0" y="28"/>
                      <a:pt x="0" y="14"/>
                      <a:pt x="8" y="6"/>
                    </a:cubicBezTo>
                    <a:cubicBezTo>
                      <a:pt x="12" y="2"/>
                      <a:pt x="18" y="0"/>
                      <a:pt x="23" y="0"/>
                    </a:cubicBezTo>
                    <a:cubicBezTo>
                      <a:pt x="28" y="0"/>
                      <a:pt x="34" y="2"/>
                      <a:pt x="38" y="6"/>
                    </a:cubicBezTo>
                    <a:cubicBezTo>
                      <a:pt x="46" y="14"/>
                      <a:pt x="46" y="28"/>
                      <a:pt x="3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5" name="Freeform 177">
                <a:extLst>
                  <a:ext uri="{FF2B5EF4-FFF2-40B4-BE49-F238E27FC236}">
                    <a16:creationId xmlns:a16="http://schemas.microsoft.com/office/drawing/2014/main" id="{57A9397E-7CFE-4DDB-8F52-34F5F48A78EC}"/>
                  </a:ext>
                </a:extLst>
              </p:cNvPr>
              <p:cNvSpPr>
                <a:spLocks/>
              </p:cNvSpPr>
              <p:nvPr/>
            </p:nvSpPr>
            <p:spPr bwMode="auto">
              <a:xfrm>
                <a:off x="9705975" y="3768726"/>
                <a:ext cx="22225" cy="20638"/>
              </a:xfrm>
              <a:custGeom>
                <a:avLst/>
                <a:gdLst>
                  <a:gd name="T0" fmla="*/ 38 w 46"/>
                  <a:gd name="T1" fmla="*/ 36 h 44"/>
                  <a:gd name="T2" fmla="*/ 9 w 46"/>
                  <a:gd name="T3" fmla="*/ 36 h 44"/>
                  <a:gd name="T4" fmla="*/ 9 w 46"/>
                  <a:gd name="T5" fmla="*/ 6 h 44"/>
                  <a:gd name="T6" fmla="*/ 23 w 46"/>
                  <a:gd name="T7" fmla="*/ 0 h 44"/>
                  <a:gd name="T8" fmla="*/ 38 w 46"/>
                  <a:gd name="T9" fmla="*/ 6 h 44"/>
                  <a:gd name="T10" fmla="*/ 3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38" y="36"/>
                    </a:moveTo>
                    <a:cubicBezTo>
                      <a:pt x="30" y="44"/>
                      <a:pt x="17" y="44"/>
                      <a:pt x="9" y="36"/>
                    </a:cubicBezTo>
                    <a:cubicBezTo>
                      <a:pt x="0" y="27"/>
                      <a:pt x="0" y="14"/>
                      <a:pt x="9" y="6"/>
                    </a:cubicBezTo>
                    <a:cubicBezTo>
                      <a:pt x="13" y="2"/>
                      <a:pt x="18" y="0"/>
                      <a:pt x="23" y="0"/>
                    </a:cubicBezTo>
                    <a:cubicBezTo>
                      <a:pt x="29" y="0"/>
                      <a:pt x="34" y="2"/>
                      <a:pt x="38" y="6"/>
                    </a:cubicBezTo>
                    <a:cubicBezTo>
                      <a:pt x="46" y="14"/>
                      <a:pt x="46" y="27"/>
                      <a:pt x="3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5" name="Freeform 187">
                <a:extLst>
                  <a:ext uri="{FF2B5EF4-FFF2-40B4-BE49-F238E27FC236}">
                    <a16:creationId xmlns:a16="http://schemas.microsoft.com/office/drawing/2014/main" id="{8D17CD53-EF10-42F3-8955-BDB00D24D693}"/>
                  </a:ext>
                </a:extLst>
              </p:cNvPr>
              <p:cNvSpPr>
                <a:spLocks/>
              </p:cNvSpPr>
              <p:nvPr/>
            </p:nvSpPr>
            <p:spPr bwMode="auto">
              <a:xfrm>
                <a:off x="9637713" y="3724276"/>
                <a:ext cx="20638" cy="20638"/>
              </a:xfrm>
              <a:custGeom>
                <a:avLst/>
                <a:gdLst>
                  <a:gd name="T0" fmla="*/ 8 w 46"/>
                  <a:gd name="T1" fmla="*/ 36 h 44"/>
                  <a:gd name="T2" fmla="*/ 8 w 46"/>
                  <a:gd name="T3" fmla="*/ 6 h 44"/>
                  <a:gd name="T4" fmla="*/ 23 w 46"/>
                  <a:gd name="T5" fmla="*/ 0 h 44"/>
                  <a:gd name="T6" fmla="*/ 38 w 46"/>
                  <a:gd name="T7" fmla="*/ 6 h 44"/>
                  <a:gd name="T8" fmla="*/ 38 w 46"/>
                  <a:gd name="T9" fmla="*/ 36 h 44"/>
                  <a:gd name="T10" fmla="*/ 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8" y="36"/>
                    </a:moveTo>
                    <a:cubicBezTo>
                      <a:pt x="0" y="28"/>
                      <a:pt x="0" y="14"/>
                      <a:pt x="8" y="6"/>
                    </a:cubicBezTo>
                    <a:cubicBezTo>
                      <a:pt x="12" y="2"/>
                      <a:pt x="17" y="0"/>
                      <a:pt x="23" y="0"/>
                    </a:cubicBezTo>
                    <a:cubicBezTo>
                      <a:pt x="28" y="0"/>
                      <a:pt x="33" y="2"/>
                      <a:pt x="38" y="6"/>
                    </a:cubicBezTo>
                    <a:cubicBezTo>
                      <a:pt x="46" y="14"/>
                      <a:pt x="46" y="28"/>
                      <a:pt x="38" y="36"/>
                    </a:cubicBezTo>
                    <a:cubicBezTo>
                      <a:pt x="29" y="44"/>
                      <a:pt x="16" y="44"/>
                      <a:pt x="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0" name="Freeform 192">
                <a:extLst>
                  <a:ext uri="{FF2B5EF4-FFF2-40B4-BE49-F238E27FC236}">
                    <a16:creationId xmlns:a16="http://schemas.microsoft.com/office/drawing/2014/main" id="{E448AC41-18BD-49A1-9E51-7E0AD82A0E68}"/>
                  </a:ext>
                </a:extLst>
              </p:cNvPr>
              <p:cNvSpPr>
                <a:spLocks/>
              </p:cNvSpPr>
              <p:nvPr/>
            </p:nvSpPr>
            <p:spPr bwMode="auto">
              <a:xfrm>
                <a:off x="9582150" y="3779838"/>
                <a:ext cx="22225" cy="20638"/>
              </a:xfrm>
              <a:custGeom>
                <a:avLst/>
                <a:gdLst>
                  <a:gd name="T0" fmla="*/ 8 w 46"/>
                  <a:gd name="T1" fmla="*/ 35 h 44"/>
                  <a:gd name="T2" fmla="*/ 8 w 46"/>
                  <a:gd name="T3" fmla="*/ 6 h 44"/>
                  <a:gd name="T4" fmla="*/ 23 w 46"/>
                  <a:gd name="T5" fmla="*/ 0 h 44"/>
                  <a:gd name="T6" fmla="*/ 38 w 46"/>
                  <a:gd name="T7" fmla="*/ 6 h 44"/>
                  <a:gd name="T8" fmla="*/ 38 w 46"/>
                  <a:gd name="T9" fmla="*/ 35 h 44"/>
                  <a:gd name="T10" fmla="*/ 8 w 46"/>
                  <a:gd name="T11" fmla="*/ 35 h 44"/>
                </a:gdLst>
                <a:ahLst/>
                <a:cxnLst>
                  <a:cxn ang="0">
                    <a:pos x="T0" y="T1"/>
                  </a:cxn>
                  <a:cxn ang="0">
                    <a:pos x="T2" y="T3"/>
                  </a:cxn>
                  <a:cxn ang="0">
                    <a:pos x="T4" y="T5"/>
                  </a:cxn>
                  <a:cxn ang="0">
                    <a:pos x="T6" y="T7"/>
                  </a:cxn>
                  <a:cxn ang="0">
                    <a:pos x="T8" y="T9"/>
                  </a:cxn>
                  <a:cxn ang="0">
                    <a:pos x="T10" y="T11"/>
                  </a:cxn>
                </a:cxnLst>
                <a:rect l="0" t="0" r="r" b="b"/>
                <a:pathLst>
                  <a:path w="46" h="44">
                    <a:moveTo>
                      <a:pt x="8" y="35"/>
                    </a:moveTo>
                    <a:cubicBezTo>
                      <a:pt x="0" y="27"/>
                      <a:pt x="0" y="14"/>
                      <a:pt x="8" y="6"/>
                    </a:cubicBezTo>
                    <a:cubicBezTo>
                      <a:pt x="12" y="2"/>
                      <a:pt x="18" y="0"/>
                      <a:pt x="23" y="0"/>
                    </a:cubicBezTo>
                    <a:cubicBezTo>
                      <a:pt x="29" y="0"/>
                      <a:pt x="34" y="2"/>
                      <a:pt x="38" y="6"/>
                    </a:cubicBezTo>
                    <a:cubicBezTo>
                      <a:pt x="46" y="14"/>
                      <a:pt x="46" y="27"/>
                      <a:pt x="38" y="35"/>
                    </a:cubicBezTo>
                    <a:cubicBezTo>
                      <a:pt x="30" y="44"/>
                      <a:pt x="16" y="44"/>
                      <a:pt x="8" y="3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1" name="Freeform 193">
                <a:extLst>
                  <a:ext uri="{FF2B5EF4-FFF2-40B4-BE49-F238E27FC236}">
                    <a16:creationId xmlns:a16="http://schemas.microsoft.com/office/drawing/2014/main" id="{3AAE36D1-F5BD-48E0-9DCB-DDDF9780D369}"/>
                  </a:ext>
                </a:extLst>
              </p:cNvPr>
              <p:cNvSpPr>
                <a:spLocks/>
              </p:cNvSpPr>
              <p:nvPr/>
            </p:nvSpPr>
            <p:spPr bwMode="auto">
              <a:xfrm>
                <a:off x="9610725" y="3751263"/>
                <a:ext cx="20638" cy="20638"/>
              </a:xfrm>
              <a:custGeom>
                <a:avLst/>
                <a:gdLst>
                  <a:gd name="T0" fmla="*/ 9 w 46"/>
                  <a:gd name="T1" fmla="*/ 36 h 44"/>
                  <a:gd name="T2" fmla="*/ 9 w 46"/>
                  <a:gd name="T3" fmla="*/ 7 h 44"/>
                  <a:gd name="T4" fmla="*/ 23 w 46"/>
                  <a:gd name="T5" fmla="*/ 0 h 44"/>
                  <a:gd name="T6" fmla="*/ 38 w 46"/>
                  <a:gd name="T7" fmla="*/ 7 h 44"/>
                  <a:gd name="T8" fmla="*/ 38 w 46"/>
                  <a:gd name="T9" fmla="*/ 36 h 44"/>
                  <a:gd name="T10" fmla="*/ 9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9" y="36"/>
                    </a:moveTo>
                    <a:cubicBezTo>
                      <a:pt x="0" y="28"/>
                      <a:pt x="0" y="15"/>
                      <a:pt x="9" y="7"/>
                    </a:cubicBezTo>
                    <a:cubicBezTo>
                      <a:pt x="13" y="2"/>
                      <a:pt x="18" y="0"/>
                      <a:pt x="23" y="0"/>
                    </a:cubicBezTo>
                    <a:cubicBezTo>
                      <a:pt x="29" y="0"/>
                      <a:pt x="34" y="2"/>
                      <a:pt x="38" y="7"/>
                    </a:cubicBezTo>
                    <a:cubicBezTo>
                      <a:pt x="46" y="15"/>
                      <a:pt x="46" y="28"/>
                      <a:pt x="38" y="36"/>
                    </a:cubicBezTo>
                    <a:cubicBezTo>
                      <a:pt x="30" y="44"/>
                      <a:pt x="17" y="44"/>
                      <a:pt x="9"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2" name="Freeform 194">
                <a:extLst>
                  <a:ext uri="{FF2B5EF4-FFF2-40B4-BE49-F238E27FC236}">
                    <a16:creationId xmlns:a16="http://schemas.microsoft.com/office/drawing/2014/main" id="{532BF7CA-AEC7-4564-B955-D4FF8C90E4FC}"/>
                  </a:ext>
                </a:extLst>
              </p:cNvPr>
              <p:cNvSpPr>
                <a:spLocks/>
              </p:cNvSpPr>
              <p:nvPr/>
            </p:nvSpPr>
            <p:spPr bwMode="auto">
              <a:xfrm>
                <a:off x="9555163" y="3806826"/>
                <a:ext cx="22225" cy="20638"/>
              </a:xfrm>
              <a:custGeom>
                <a:avLst/>
                <a:gdLst>
                  <a:gd name="T0" fmla="*/ 8 w 46"/>
                  <a:gd name="T1" fmla="*/ 36 h 44"/>
                  <a:gd name="T2" fmla="*/ 8 w 46"/>
                  <a:gd name="T3" fmla="*/ 6 h 44"/>
                  <a:gd name="T4" fmla="*/ 23 w 46"/>
                  <a:gd name="T5" fmla="*/ 0 h 44"/>
                  <a:gd name="T6" fmla="*/ 38 w 46"/>
                  <a:gd name="T7" fmla="*/ 6 h 44"/>
                  <a:gd name="T8" fmla="*/ 38 w 46"/>
                  <a:gd name="T9" fmla="*/ 36 h 44"/>
                  <a:gd name="T10" fmla="*/ 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8" y="36"/>
                    </a:moveTo>
                    <a:cubicBezTo>
                      <a:pt x="0" y="27"/>
                      <a:pt x="0" y="14"/>
                      <a:pt x="8" y="6"/>
                    </a:cubicBezTo>
                    <a:cubicBezTo>
                      <a:pt x="12" y="2"/>
                      <a:pt x="18" y="0"/>
                      <a:pt x="23" y="0"/>
                    </a:cubicBezTo>
                    <a:cubicBezTo>
                      <a:pt x="28" y="0"/>
                      <a:pt x="34" y="2"/>
                      <a:pt x="38" y="6"/>
                    </a:cubicBezTo>
                    <a:cubicBezTo>
                      <a:pt x="46" y="14"/>
                      <a:pt x="46" y="27"/>
                      <a:pt x="38" y="36"/>
                    </a:cubicBezTo>
                    <a:cubicBezTo>
                      <a:pt x="30" y="44"/>
                      <a:pt x="16" y="44"/>
                      <a:pt x="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3" name="Freeform 195">
                <a:extLst>
                  <a:ext uri="{FF2B5EF4-FFF2-40B4-BE49-F238E27FC236}">
                    <a16:creationId xmlns:a16="http://schemas.microsoft.com/office/drawing/2014/main" id="{6B7505E7-4C3D-46FB-AD4C-A8B56769A34C}"/>
                  </a:ext>
                </a:extLst>
              </p:cNvPr>
              <p:cNvSpPr>
                <a:spLocks/>
              </p:cNvSpPr>
              <p:nvPr/>
            </p:nvSpPr>
            <p:spPr bwMode="auto">
              <a:xfrm>
                <a:off x="9528175" y="3833813"/>
                <a:ext cx="22225" cy="20638"/>
              </a:xfrm>
              <a:custGeom>
                <a:avLst/>
                <a:gdLst>
                  <a:gd name="T0" fmla="*/ 8 w 46"/>
                  <a:gd name="T1" fmla="*/ 36 h 44"/>
                  <a:gd name="T2" fmla="*/ 8 w 46"/>
                  <a:gd name="T3" fmla="*/ 6 h 44"/>
                  <a:gd name="T4" fmla="*/ 23 w 46"/>
                  <a:gd name="T5" fmla="*/ 0 h 44"/>
                  <a:gd name="T6" fmla="*/ 38 w 46"/>
                  <a:gd name="T7" fmla="*/ 6 h 44"/>
                  <a:gd name="T8" fmla="*/ 38 w 46"/>
                  <a:gd name="T9" fmla="*/ 36 h 44"/>
                  <a:gd name="T10" fmla="*/ 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8" y="36"/>
                    </a:moveTo>
                    <a:cubicBezTo>
                      <a:pt x="0" y="28"/>
                      <a:pt x="0" y="15"/>
                      <a:pt x="8" y="6"/>
                    </a:cubicBezTo>
                    <a:cubicBezTo>
                      <a:pt x="12" y="2"/>
                      <a:pt x="17" y="0"/>
                      <a:pt x="23" y="0"/>
                    </a:cubicBezTo>
                    <a:cubicBezTo>
                      <a:pt x="28" y="0"/>
                      <a:pt x="33" y="2"/>
                      <a:pt x="38" y="6"/>
                    </a:cubicBezTo>
                    <a:cubicBezTo>
                      <a:pt x="46" y="15"/>
                      <a:pt x="46" y="28"/>
                      <a:pt x="38" y="36"/>
                    </a:cubicBezTo>
                    <a:cubicBezTo>
                      <a:pt x="29" y="44"/>
                      <a:pt x="16" y="44"/>
                      <a:pt x="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6" name="Freeform 349">
                <a:extLst>
                  <a:ext uri="{FF2B5EF4-FFF2-40B4-BE49-F238E27FC236}">
                    <a16:creationId xmlns:a16="http://schemas.microsoft.com/office/drawing/2014/main" id="{332C5CFC-F586-484D-BE89-4DE6B537D6B7}"/>
                  </a:ext>
                </a:extLst>
              </p:cNvPr>
              <p:cNvSpPr>
                <a:spLocks/>
              </p:cNvSpPr>
              <p:nvPr/>
            </p:nvSpPr>
            <p:spPr bwMode="auto">
              <a:xfrm>
                <a:off x="9550400" y="4906963"/>
                <a:ext cx="20638" cy="19050"/>
              </a:xfrm>
              <a:custGeom>
                <a:avLst/>
                <a:gdLst>
                  <a:gd name="T0" fmla="*/ 8 w 46"/>
                  <a:gd name="T1" fmla="*/ 9 h 44"/>
                  <a:gd name="T2" fmla="*/ 38 w 46"/>
                  <a:gd name="T3" fmla="*/ 9 h 44"/>
                  <a:gd name="T4" fmla="*/ 38 w 46"/>
                  <a:gd name="T5" fmla="*/ 38 h 44"/>
                  <a:gd name="T6" fmla="*/ 23 w 46"/>
                  <a:gd name="T7" fmla="*/ 44 h 44"/>
                  <a:gd name="T8" fmla="*/ 8 w 46"/>
                  <a:gd name="T9" fmla="*/ 38 h 44"/>
                  <a:gd name="T10" fmla="*/ 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8" y="9"/>
                    </a:moveTo>
                    <a:cubicBezTo>
                      <a:pt x="17" y="0"/>
                      <a:pt x="30" y="0"/>
                      <a:pt x="38" y="9"/>
                    </a:cubicBezTo>
                    <a:cubicBezTo>
                      <a:pt x="46" y="17"/>
                      <a:pt x="46" y="30"/>
                      <a:pt x="38" y="38"/>
                    </a:cubicBezTo>
                    <a:cubicBezTo>
                      <a:pt x="34" y="42"/>
                      <a:pt x="29" y="44"/>
                      <a:pt x="23" y="44"/>
                    </a:cubicBezTo>
                    <a:cubicBezTo>
                      <a:pt x="18" y="44"/>
                      <a:pt x="13" y="42"/>
                      <a:pt x="8" y="38"/>
                    </a:cubicBezTo>
                    <a:cubicBezTo>
                      <a:pt x="0" y="30"/>
                      <a:pt x="0" y="17"/>
                      <a:pt x="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1" name="Freeform 354">
                <a:extLst>
                  <a:ext uri="{FF2B5EF4-FFF2-40B4-BE49-F238E27FC236}">
                    <a16:creationId xmlns:a16="http://schemas.microsoft.com/office/drawing/2014/main" id="{509E2DD6-47F6-4634-865C-9DF34B9C987A}"/>
                  </a:ext>
                </a:extLst>
              </p:cNvPr>
              <p:cNvSpPr>
                <a:spLocks/>
              </p:cNvSpPr>
              <p:nvPr/>
            </p:nvSpPr>
            <p:spPr bwMode="auto">
              <a:xfrm>
                <a:off x="9467850" y="4824413"/>
                <a:ext cx="20638" cy="19050"/>
              </a:xfrm>
              <a:custGeom>
                <a:avLst/>
                <a:gdLst>
                  <a:gd name="T0" fmla="*/ 9 w 46"/>
                  <a:gd name="T1" fmla="*/ 8 h 43"/>
                  <a:gd name="T2" fmla="*/ 38 w 46"/>
                  <a:gd name="T3" fmla="*/ 8 h 43"/>
                  <a:gd name="T4" fmla="*/ 38 w 46"/>
                  <a:gd name="T5" fmla="*/ 37 h 43"/>
                  <a:gd name="T6" fmla="*/ 24 w 46"/>
                  <a:gd name="T7" fmla="*/ 43 h 43"/>
                  <a:gd name="T8" fmla="*/ 9 w 46"/>
                  <a:gd name="T9" fmla="*/ 37 h 43"/>
                  <a:gd name="T10" fmla="*/ 9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9" y="8"/>
                    </a:moveTo>
                    <a:cubicBezTo>
                      <a:pt x="17" y="0"/>
                      <a:pt x="30" y="0"/>
                      <a:pt x="38" y="8"/>
                    </a:cubicBezTo>
                    <a:cubicBezTo>
                      <a:pt x="46" y="16"/>
                      <a:pt x="46" y="29"/>
                      <a:pt x="38" y="37"/>
                    </a:cubicBezTo>
                    <a:cubicBezTo>
                      <a:pt x="34" y="42"/>
                      <a:pt x="29" y="43"/>
                      <a:pt x="24" y="43"/>
                    </a:cubicBezTo>
                    <a:cubicBezTo>
                      <a:pt x="18" y="43"/>
                      <a:pt x="13" y="42"/>
                      <a:pt x="9" y="37"/>
                    </a:cubicBezTo>
                    <a:cubicBezTo>
                      <a:pt x="0" y="29"/>
                      <a:pt x="0" y="16"/>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2" name="Freeform 355">
                <a:extLst>
                  <a:ext uri="{FF2B5EF4-FFF2-40B4-BE49-F238E27FC236}">
                    <a16:creationId xmlns:a16="http://schemas.microsoft.com/office/drawing/2014/main" id="{7931BF39-B1FD-4901-91B7-136EC881B691}"/>
                  </a:ext>
                </a:extLst>
              </p:cNvPr>
              <p:cNvSpPr>
                <a:spLocks/>
              </p:cNvSpPr>
              <p:nvPr/>
            </p:nvSpPr>
            <p:spPr bwMode="auto">
              <a:xfrm>
                <a:off x="9494838" y="4851400"/>
                <a:ext cx="22225" cy="20637"/>
              </a:xfrm>
              <a:custGeom>
                <a:avLst/>
                <a:gdLst>
                  <a:gd name="T0" fmla="*/ 8 w 46"/>
                  <a:gd name="T1" fmla="*/ 8 h 44"/>
                  <a:gd name="T2" fmla="*/ 38 w 46"/>
                  <a:gd name="T3" fmla="*/ 8 h 44"/>
                  <a:gd name="T4" fmla="*/ 38 w 46"/>
                  <a:gd name="T5" fmla="*/ 38 h 44"/>
                  <a:gd name="T6" fmla="*/ 23 w 46"/>
                  <a:gd name="T7" fmla="*/ 44 h 44"/>
                  <a:gd name="T8" fmla="*/ 8 w 46"/>
                  <a:gd name="T9" fmla="*/ 3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16" y="0"/>
                      <a:pt x="29" y="0"/>
                      <a:pt x="38" y="8"/>
                    </a:cubicBezTo>
                    <a:cubicBezTo>
                      <a:pt x="46" y="16"/>
                      <a:pt x="46" y="30"/>
                      <a:pt x="38" y="38"/>
                    </a:cubicBezTo>
                    <a:cubicBezTo>
                      <a:pt x="33" y="42"/>
                      <a:pt x="28" y="44"/>
                      <a:pt x="23" y="44"/>
                    </a:cubicBezTo>
                    <a:cubicBezTo>
                      <a:pt x="17" y="44"/>
                      <a:pt x="12" y="42"/>
                      <a:pt x="8" y="38"/>
                    </a:cubicBezTo>
                    <a:cubicBezTo>
                      <a:pt x="0" y="30"/>
                      <a:pt x="0" y="16"/>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3" name="Freeform 356">
                <a:extLst>
                  <a:ext uri="{FF2B5EF4-FFF2-40B4-BE49-F238E27FC236}">
                    <a16:creationId xmlns:a16="http://schemas.microsoft.com/office/drawing/2014/main" id="{B974E921-E470-458A-A0BC-AF534BE5AEB8}"/>
                  </a:ext>
                </a:extLst>
              </p:cNvPr>
              <p:cNvSpPr>
                <a:spLocks/>
              </p:cNvSpPr>
              <p:nvPr/>
            </p:nvSpPr>
            <p:spPr bwMode="auto">
              <a:xfrm>
                <a:off x="9521825" y="4878388"/>
                <a:ext cx="22225" cy="20637"/>
              </a:xfrm>
              <a:custGeom>
                <a:avLst/>
                <a:gdLst>
                  <a:gd name="T0" fmla="*/ 8 w 46"/>
                  <a:gd name="T1" fmla="*/ 8 h 44"/>
                  <a:gd name="T2" fmla="*/ 38 w 46"/>
                  <a:gd name="T3" fmla="*/ 8 h 44"/>
                  <a:gd name="T4" fmla="*/ 38 w 46"/>
                  <a:gd name="T5" fmla="*/ 38 h 44"/>
                  <a:gd name="T6" fmla="*/ 23 w 46"/>
                  <a:gd name="T7" fmla="*/ 44 h 44"/>
                  <a:gd name="T8" fmla="*/ 8 w 46"/>
                  <a:gd name="T9" fmla="*/ 3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16" y="0"/>
                      <a:pt x="30" y="0"/>
                      <a:pt x="38" y="8"/>
                    </a:cubicBezTo>
                    <a:cubicBezTo>
                      <a:pt x="46" y="17"/>
                      <a:pt x="46" y="30"/>
                      <a:pt x="38" y="38"/>
                    </a:cubicBezTo>
                    <a:cubicBezTo>
                      <a:pt x="34" y="42"/>
                      <a:pt x="28" y="44"/>
                      <a:pt x="23" y="44"/>
                    </a:cubicBezTo>
                    <a:cubicBezTo>
                      <a:pt x="18" y="44"/>
                      <a:pt x="12" y="42"/>
                      <a:pt x="8" y="38"/>
                    </a:cubicBezTo>
                    <a:cubicBezTo>
                      <a:pt x="0" y="30"/>
                      <a:pt x="0" y="17"/>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9" name="Oval 161">
                <a:extLst>
                  <a:ext uri="{FF2B5EF4-FFF2-40B4-BE49-F238E27FC236}">
                    <a16:creationId xmlns:a16="http://schemas.microsoft.com/office/drawing/2014/main" id="{154F8C82-0C62-495F-897E-6B392BBF6DD7}"/>
                  </a:ext>
                </a:extLst>
              </p:cNvPr>
              <p:cNvSpPr>
                <a:spLocks noChangeArrowheads="1"/>
              </p:cNvSpPr>
              <p:nvPr/>
            </p:nvSpPr>
            <p:spPr bwMode="auto">
              <a:xfrm>
                <a:off x="9817100"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0" name="Oval 162">
                <a:extLst>
                  <a:ext uri="{FF2B5EF4-FFF2-40B4-BE49-F238E27FC236}">
                    <a16:creationId xmlns:a16="http://schemas.microsoft.com/office/drawing/2014/main" id="{30E1F680-0CC6-4126-B20E-691B3507ED77}"/>
                  </a:ext>
                </a:extLst>
              </p:cNvPr>
              <p:cNvSpPr>
                <a:spLocks noChangeArrowheads="1"/>
              </p:cNvSpPr>
              <p:nvPr/>
            </p:nvSpPr>
            <p:spPr bwMode="auto">
              <a:xfrm>
                <a:off x="9893300"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1" name="Oval 163">
                <a:extLst>
                  <a:ext uri="{FF2B5EF4-FFF2-40B4-BE49-F238E27FC236}">
                    <a16:creationId xmlns:a16="http://schemas.microsoft.com/office/drawing/2014/main" id="{918D20F3-377F-4144-9885-88B99CF18A90}"/>
                  </a:ext>
                </a:extLst>
              </p:cNvPr>
              <p:cNvSpPr>
                <a:spLocks noChangeArrowheads="1"/>
              </p:cNvSpPr>
              <p:nvPr/>
            </p:nvSpPr>
            <p:spPr bwMode="auto">
              <a:xfrm>
                <a:off x="9855200"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2" name="Freeform 164">
                <a:extLst>
                  <a:ext uri="{FF2B5EF4-FFF2-40B4-BE49-F238E27FC236}">
                    <a16:creationId xmlns:a16="http://schemas.microsoft.com/office/drawing/2014/main" id="{B31E8CE8-57DF-4B9E-A115-7F269CCDC5F8}"/>
                  </a:ext>
                </a:extLst>
              </p:cNvPr>
              <p:cNvSpPr>
                <a:spLocks/>
              </p:cNvSpPr>
              <p:nvPr/>
            </p:nvSpPr>
            <p:spPr bwMode="auto">
              <a:xfrm>
                <a:off x="9788525" y="3686176"/>
                <a:ext cx="20638" cy="20638"/>
              </a:xfrm>
              <a:custGeom>
                <a:avLst/>
                <a:gdLst>
                  <a:gd name="T0" fmla="*/ 8 w 46"/>
                  <a:gd name="T1" fmla="*/ 36 h 44"/>
                  <a:gd name="T2" fmla="*/ 8 w 46"/>
                  <a:gd name="T3" fmla="*/ 6 h 44"/>
                  <a:gd name="T4" fmla="*/ 23 w 46"/>
                  <a:gd name="T5" fmla="*/ 0 h 44"/>
                  <a:gd name="T6" fmla="*/ 38 w 46"/>
                  <a:gd name="T7" fmla="*/ 6 h 44"/>
                  <a:gd name="T8" fmla="*/ 38 w 46"/>
                  <a:gd name="T9" fmla="*/ 36 h 44"/>
                  <a:gd name="T10" fmla="*/ 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8" y="36"/>
                    </a:moveTo>
                    <a:cubicBezTo>
                      <a:pt x="0" y="28"/>
                      <a:pt x="0" y="14"/>
                      <a:pt x="8" y="6"/>
                    </a:cubicBezTo>
                    <a:cubicBezTo>
                      <a:pt x="12" y="2"/>
                      <a:pt x="18" y="0"/>
                      <a:pt x="23" y="0"/>
                    </a:cubicBezTo>
                    <a:cubicBezTo>
                      <a:pt x="28" y="0"/>
                      <a:pt x="34" y="2"/>
                      <a:pt x="38" y="6"/>
                    </a:cubicBezTo>
                    <a:cubicBezTo>
                      <a:pt x="46" y="14"/>
                      <a:pt x="46" y="28"/>
                      <a:pt x="38" y="36"/>
                    </a:cubicBezTo>
                    <a:cubicBezTo>
                      <a:pt x="30" y="44"/>
                      <a:pt x="16" y="44"/>
                      <a:pt x="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3" name="Oval 165">
                <a:extLst>
                  <a:ext uri="{FF2B5EF4-FFF2-40B4-BE49-F238E27FC236}">
                    <a16:creationId xmlns:a16="http://schemas.microsoft.com/office/drawing/2014/main" id="{8211533C-174E-4D82-A013-20B743EA536E}"/>
                  </a:ext>
                </a:extLst>
              </p:cNvPr>
              <p:cNvSpPr>
                <a:spLocks noChangeArrowheads="1"/>
              </p:cNvSpPr>
              <p:nvPr/>
            </p:nvSpPr>
            <p:spPr bwMode="auto">
              <a:xfrm>
                <a:off x="10009188" y="3659188"/>
                <a:ext cx="20638"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5" name="Oval 167">
                <a:extLst>
                  <a:ext uri="{FF2B5EF4-FFF2-40B4-BE49-F238E27FC236}">
                    <a16:creationId xmlns:a16="http://schemas.microsoft.com/office/drawing/2014/main" id="{9BA586EF-4CCA-436A-9293-BE6E7141673E}"/>
                  </a:ext>
                </a:extLst>
              </p:cNvPr>
              <p:cNvSpPr>
                <a:spLocks noChangeArrowheads="1"/>
              </p:cNvSpPr>
              <p:nvPr/>
            </p:nvSpPr>
            <p:spPr bwMode="auto">
              <a:xfrm>
                <a:off x="9971088"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6" name="Oval 168">
                <a:extLst>
                  <a:ext uri="{FF2B5EF4-FFF2-40B4-BE49-F238E27FC236}">
                    <a16:creationId xmlns:a16="http://schemas.microsoft.com/office/drawing/2014/main" id="{2751560F-DCD6-4E68-A18F-C0AFB1775C47}"/>
                  </a:ext>
                </a:extLst>
              </p:cNvPr>
              <p:cNvSpPr>
                <a:spLocks noChangeArrowheads="1"/>
              </p:cNvSpPr>
              <p:nvPr/>
            </p:nvSpPr>
            <p:spPr bwMode="auto">
              <a:xfrm>
                <a:off x="9932988"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2" name="Oval 174">
                <a:extLst>
                  <a:ext uri="{FF2B5EF4-FFF2-40B4-BE49-F238E27FC236}">
                    <a16:creationId xmlns:a16="http://schemas.microsoft.com/office/drawing/2014/main" id="{0F57E646-FBA3-44DA-9FB8-3623DBF0B67F}"/>
                  </a:ext>
                </a:extLst>
              </p:cNvPr>
              <p:cNvSpPr>
                <a:spLocks noChangeArrowheads="1"/>
              </p:cNvSpPr>
              <p:nvPr/>
            </p:nvSpPr>
            <p:spPr bwMode="auto">
              <a:xfrm>
                <a:off x="10048875"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7" name="Oval 179">
                <a:extLst>
                  <a:ext uri="{FF2B5EF4-FFF2-40B4-BE49-F238E27FC236}">
                    <a16:creationId xmlns:a16="http://schemas.microsoft.com/office/drawing/2014/main" id="{DDB4D23C-FE8E-4F0B-B534-1CE329C9E3BD}"/>
                  </a:ext>
                </a:extLst>
              </p:cNvPr>
              <p:cNvSpPr>
                <a:spLocks noChangeArrowheads="1"/>
              </p:cNvSpPr>
              <p:nvPr/>
            </p:nvSpPr>
            <p:spPr bwMode="auto">
              <a:xfrm>
                <a:off x="10202863"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8" name="Oval 180">
                <a:extLst>
                  <a:ext uri="{FF2B5EF4-FFF2-40B4-BE49-F238E27FC236}">
                    <a16:creationId xmlns:a16="http://schemas.microsoft.com/office/drawing/2014/main" id="{D6AC5720-4277-4238-9B36-E407E5995E33}"/>
                  </a:ext>
                </a:extLst>
              </p:cNvPr>
              <p:cNvSpPr>
                <a:spLocks noChangeArrowheads="1"/>
              </p:cNvSpPr>
              <p:nvPr/>
            </p:nvSpPr>
            <p:spPr bwMode="auto">
              <a:xfrm>
                <a:off x="10125075"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9" name="Oval 181">
                <a:extLst>
                  <a:ext uri="{FF2B5EF4-FFF2-40B4-BE49-F238E27FC236}">
                    <a16:creationId xmlns:a16="http://schemas.microsoft.com/office/drawing/2014/main" id="{4750D48B-9346-4D7A-857D-DFEDFE6F8236}"/>
                  </a:ext>
                </a:extLst>
              </p:cNvPr>
              <p:cNvSpPr>
                <a:spLocks noChangeArrowheads="1"/>
              </p:cNvSpPr>
              <p:nvPr/>
            </p:nvSpPr>
            <p:spPr bwMode="auto">
              <a:xfrm>
                <a:off x="10164763"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3" name="Oval 185">
                <a:extLst>
                  <a:ext uri="{FF2B5EF4-FFF2-40B4-BE49-F238E27FC236}">
                    <a16:creationId xmlns:a16="http://schemas.microsoft.com/office/drawing/2014/main" id="{AF54442A-A5B8-4B6F-9794-7CE031924993}"/>
                  </a:ext>
                </a:extLst>
              </p:cNvPr>
              <p:cNvSpPr>
                <a:spLocks noChangeArrowheads="1"/>
              </p:cNvSpPr>
              <p:nvPr/>
            </p:nvSpPr>
            <p:spPr bwMode="auto">
              <a:xfrm>
                <a:off x="10086975" y="36591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7" name="Freeform 189">
                <a:extLst>
                  <a:ext uri="{FF2B5EF4-FFF2-40B4-BE49-F238E27FC236}">
                    <a16:creationId xmlns:a16="http://schemas.microsoft.com/office/drawing/2014/main" id="{69DFD954-13DC-4586-A96D-5306967EF375}"/>
                  </a:ext>
                </a:extLst>
              </p:cNvPr>
              <p:cNvSpPr>
                <a:spLocks/>
              </p:cNvSpPr>
              <p:nvPr/>
            </p:nvSpPr>
            <p:spPr bwMode="auto">
              <a:xfrm>
                <a:off x="9664700" y="3697288"/>
                <a:ext cx="20638" cy="20638"/>
              </a:xfrm>
              <a:custGeom>
                <a:avLst/>
                <a:gdLst>
                  <a:gd name="T0" fmla="*/ 8 w 46"/>
                  <a:gd name="T1" fmla="*/ 36 h 44"/>
                  <a:gd name="T2" fmla="*/ 8 w 46"/>
                  <a:gd name="T3" fmla="*/ 6 h 44"/>
                  <a:gd name="T4" fmla="*/ 23 w 46"/>
                  <a:gd name="T5" fmla="*/ 0 h 44"/>
                  <a:gd name="T6" fmla="*/ 38 w 46"/>
                  <a:gd name="T7" fmla="*/ 6 h 44"/>
                  <a:gd name="T8" fmla="*/ 38 w 46"/>
                  <a:gd name="T9" fmla="*/ 36 h 44"/>
                  <a:gd name="T10" fmla="*/ 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8" y="36"/>
                    </a:moveTo>
                    <a:cubicBezTo>
                      <a:pt x="0" y="28"/>
                      <a:pt x="0" y="14"/>
                      <a:pt x="8" y="6"/>
                    </a:cubicBezTo>
                    <a:cubicBezTo>
                      <a:pt x="12" y="2"/>
                      <a:pt x="18" y="0"/>
                      <a:pt x="23" y="0"/>
                    </a:cubicBezTo>
                    <a:cubicBezTo>
                      <a:pt x="28" y="0"/>
                      <a:pt x="34" y="2"/>
                      <a:pt x="38" y="6"/>
                    </a:cubicBezTo>
                    <a:cubicBezTo>
                      <a:pt x="46" y="14"/>
                      <a:pt x="46" y="28"/>
                      <a:pt x="38" y="36"/>
                    </a:cubicBezTo>
                    <a:cubicBezTo>
                      <a:pt x="30" y="44"/>
                      <a:pt x="16" y="44"/>
                      <a:pt x="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9" name="Oval 191">
                <a:extLst>
                  <a:ext uri="{FF2B5EF4-FFF2-40B4-BE49-F238E27FC236}">
                    <a16:creationId xmlns:a16="http://schemas.microsoft.com/office/drawing/2014/main" id="{8A0EFD38-E90E-4C5D-851E-67EA67599199}"/>
                  </a:ext>
                </a:extLst>
              </p:cNvPr>
              <p:cNvSpPr>
                <a:spLocks noChangeArrowheads="1"/>
              </p:cNvSpPr>
              <p:nvPr/>
            </p:nvSpPr>
            <p:spPr bwMode="auto">
              <a:xfrm>
                <a:off x="10048875"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5" name="Oval 197">
                <a:extLst>
                  <a:ext uri="{FF2B5EF4-FFF2-40B4-BE49-F238E27FC236}">
                    <a16:creationId xmlns:a16="http://schemas.microsoft.com/office/drawing/2014/main" id="{2F8689BE-8F26-4BC4-A309-065A22091F26}"/>
                  </a:ext>
                </a:extLst>
              </p:cNvPr>
              <p:cNvSpPr>
                <a:spLocks noChangeArrowheads="1"/>
              </p:cNvSpPr>
              <p:nvPr/>
            </p:nvSpPr>
            <p:spPr bwMode="auto">
              <a:xfrm>
                <a:off x="9932988"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6" name="Oval 198">
                <a:extLst>
                  <a:ext uri="{FF2B5EF4-FFF2-40B4-BE49-F238E27FC236}">
                    <a16:creationId xmlns:a16="http://schemas.microsoft.com/office/drawing/2014/main" id="{38680253-9161-4DFC-B225-B1A96815FE7B}"/>
                  </a:ext>
                </a:extLst>
              </p:cNvPr>
              <p:cNvSpPr>
                <a:spLocks noChangeArrowheads="1"/>
              </p:cNvSpPr>
              <p:nvPr/>
            </p:nvSpPr>
            <p:spPr bwMode="auto">
              <a:xfrm>
                <a:off x="10125075"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7" name="Oval 199">
                <a:extLst>
                  <a:ext uri="{FF2B5EF4-FFF2-40B4-BE49-F238E27FC236}">
                    <a16:creationId xmlns:a16="http://schemas.microsoft.com/office/drawing/2014/main" id="{B6029F88-5E09-434A-9E6F-572FE18D326B}"/>
                  </a:ext>
                </a:extLst>
              </p:cNvPr>
              <p:cNvSpPr>
                <a:spLocks noChangeArrowheads="1"/>
              </p:cNvSpPr>
              <p:nvPr/>
            </p:nvSpPr>
            <p:spPr bwMode="auto">
              <a:xfrm>
                <a:off x="9893300"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8" name="Oval 200">
                <a:extLst>
                  <a:ext uri="{FF2B5EF4-FFF2-40B4-BE49-F238E27FC236}">
                    <a16:creationId xmlns:a16="http://schemas.microsoft.com/office/drawing/2014/main" id="{22446460-1505-4043-9A06-F782102763CD}"/>
                  </a:ext>
                </a:extLst>
              </p:cNvPr>
              <p:cNvSpPr>
                <a:spLocks noChangeArrowheads="1"/>
              </p:cNvSpPr>
              <p:nvPr/>
            </p:nvSpPr>
            <p:spPr bwMode="auto">
              <a:xfrm>
                <a:off x="10009188" y="3595688"/>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9" name="Oval 201">
                <a:extLst>
                  <a:ext uri="{FF2B5EF4-FFF2-40B4-BE49-F238E27FC236}">
                    <a16:creationId xmlns:a16="http://schemas.microsoft.com/office/drawing/2014/main" id="{C3171BAA-730C-4290-A2C1-C1A0C8F43E0C}"/>
                  </a:ext>
                </a:extLst>
              </p:cNvPr>
              <p:cNvSpPr>
                <a:spLocks noChangeArrowheads="1"/>
              </p:cNvSpPr>
              <p:nvPr/>
            </p:nvSpPr>
            <p:spPr bwMode="auto">
              <a:xfrm>
                <a:off x="10086975"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0" name="Oval 202">
                <a:extLst>
                  <a:ext uri="{FF2B5EF4-FFF2-40B4-BE49-F238E27FC236}">
                    <a16:creationId xmlns:a16="http://schemas.microsoft.com/office/drawing/2014/main" id="{DB488C17-3643-4ED6-BD09-721AF881A3DB}"/>
                  </a:ext>
                </a:extLst>
              </p:cNvPr>
              <p:cNvSpPr>
                <a:spLocks noChangeArrowheads="1"/>
              </p:cNvSpPr>
              <p:nvPr/>
            </p:nvSpPr>
            <p:spPr bwMode="auto">
              <a:xfrm>
                <a:off x="10164763"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1" name="Oval 203">
                <a:extLst>
                  <a:ext uri="{FF2B5EF4-FFF2-40B4-BE49-F238E27FC236}">
                    <a16:creationId xmlns:a16="http://schemas.microsoft.com/office/drawing/2014/main" id="{C7D4C26D-6FFF-4EA7-A811-DA7DDF6D3437}"/>
                  </a:ext>
                </a:extLst>
              </p:cNvPr>
              <p:cNvSpPr>
                <a:spLocks noChangeArrowheads="1"/>
              </p:cNvSpPr>
              <p:nvPr/>
            </p:nvSpPr>
            <p:spPr bwMode="auto">
              <a:xfrm>
                <a:off x="9971088"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2" name="Freeform 204">
                <a:extLst>
                  <a:ext uri="{FF2B5EF4-FFF2-40B4-BE49-F238E27FC236}">
                    <a16:creationId xmlns:a16="http://schemas.microsoft.com/office/drawing/2014/main" id="{3DA2201E-DE3B-48E7-9E30-DD61855E719E}"/>
                  </a:ext>
                </a:extLst>
              </p:cNvPr>
              <p:cNvSpPr>
                <a:spLocks/>
              </p:cNvSpPr>
              <p:nvPr/>
            </p:nvSpPr>
            <p:spPr bwMode="auto">
              <a:xfrm>
                <a:off x="9747250" y="3614738"/>
                <a:ext cx="20638" cy="20638"/>
              </a:xfrm>
              <a:custGeom>
                <a:avLst/>
                <a:gdLst>
                  <a:gd name="T0" fmla="*/ 8 w 46"/>
                  <a:gd name="T1" fmla="*/ 36 h 44"/>
                  <a:gd name="T2" fmla="*/ 8 w 46"/>
                  <a:gd name="T3" fmla="*/ 6 h 44"/>
                  <a:gd name="T4" fmla="*/ 23 w 46"/>
                  <a:gd name="T5" fmla="*/ 0 h 44"/>
                  <a:gd name="T6" fmla="*/ 37 w 46"/>
                  <a:gd name="T7" fmla="*/ 6 h 44"/>
                  <a:gd name="T8" fmla="*/ 37 w 46"/>
                  <a:gd name="T9" fmla="*/ 36 h 44"/>
                  <a:gd name="T10" fmla="*/ 8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8" y="36"/>
                    </a:moveTo>
                    <a:cubicBezTo>
                      <a:pt x="0" y="28"/>
                      <a:pt x="0" y="14"/>
                      <a:pt x="8" y="6"/>
                    </a:cubicBezTo>
                    <a:cubicBezTo>
                      <a:pt x="12" y="2"/>
                      <a:pt x="17" y="0"/>
                      <a:pt x="23" y="0"/>
                    </a:cubicBezTo>
                    <a:cubicBezTo>
                      <a:pt x="28" y="0"/>
                      <a:pt x="33" y="2"/>
                      <a:pt x="37" y="6"/>
                    </a:cubicBezTo>
                    <a:cubicBezTo>
                      <a:pt x="46" y="14"/>
                      <a:pt x="46" y="28"/>
                      <a:pt x="37" y="36"/>
                    </a:cubicBezTo>
                    <a:cubicBezTo>
                      <a:pt x="29" y="44"/>
                      <a:pt x="16" y="44"/>
                      <a:pt x="8"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4" name="Oval 207">
                <a:extLst>
                  <a:ext uri="{FF2B5EF4-FFF2-40B4-BE49-F238E27FC236}">
                    <a16:creationId xmlns:a16="http://schemas.microsoft.com/office/drawing/2014/main" id="{D0923A2B-B7BB-4D85-B602-93EF94E45F7A}"/>
                  </a:ext>
                </a:extLst>
              </p:cNvPr>
              <p:cNvSpPr>
                <a:spLocks noChangeArrowheads="1"/>
              </p:cNvSpPr>
              <p:nvPr/>
            </p:nvSpPr>
            <p:spPr bwMode="auto">
              <a:xfrm>
                <a:off x="9855200"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5" name="Freeform 208">
                <a:extLst>
                  <a:ext uri="{FF2B5EF4-FFF2-40B4-BE49-F238E27FC236}">
                    <a16:creationId xmlns:a16="http://schemas.microsoft.com/office/drawing/2014/main" id="{3A8CAFAA-3155-4C4B-B169-31DF24E43AAB}"/>
                  </a:ext>
                </a:extLst>
              </p:cNvPr>
              <p:cNvSpPr>
                <a:spLocks/>
              </p:cNvSpPr>
              <p:nvPr/>
            </p:nvSpPr>
            <p:spPr bwMode="auto">
              <a:xfrm>
                <a:off x="9718675" y="3641725"/>
                <a:ext cx="22225" cy="20637"/>
              </a:xfrm>
              <a:custGeom>
                <a:avLst/>
                <a:gdLst>
                  <a:gd name="T0" fmla="*/ 9 w 46"/>
                  <a:gd name="T1" fmla="*/ 36 h 44"/>
                  <a:gd name="T2" fmla="*/ 9 w 46"/>
                  <a:gd name="T3" fmla="*/ 7 h 44"/>
                  <a:gd name="T4" fmla="*/ 23 w 46"/>
                  <a:gd name="T5" fmla="*/ 0 h 44"/>
                  <a:gd name="T6" fmla="*/ 38 w 46"/>
                  <a:gd name="T7" fmla="*/ 7 h 44"/>
                  <a:gd name="T8" fmla="*/ 38 w 46"/>
                  <a:gd name="T9" fmla="*/ 36 h 44"/>
                  <a:gd name="T10" fmla="*/ 9 w 46"/>
                  <a:gd name="T11" fmla="*/ 36 h 44"/>
                </a:gdLst>
                <a:ahLst/>
                <a:cxnLst>
                  <a:cxn ang="0">
                    <a:pos x="T0" y="T1"/>
                  </a:cxn>
                  <a:cxn ang="0">
                    <a:pos x="T2" y="T3"/>
                  </a:cxn>
                  <a:cxn ang="0">
                    <a:pos x="T4" y="T5"/>
                  </a:cxn>
                  <a:cxn ang="0">
                    <a:pos x="T6" y="T7"/>
                  </a:cxn>
                  <a:cxn ang="0">
                    <a:pos x="T8" y="T9"/>
                  </a:cxn>
                  <a:cxn ang="0">
                    <a:pos x="T10" y="T11"/>
                  </a:cxn>
                </a:cxnLst>
                <a:rect l="0" t="0" r="r" b="b"/>
                <a:pathLst>
                  <a:path w="46" h="44">
                    <a:moveTo>
                      <a:pt x="9" y="36"/>
                    </a:moveTo>
                    <a:cubicBezTo>
                      <a:pt x="0" y="28"/>
                      <a:pt x="0" y="15"/>
                      <a:pt x="9" y="7"/>
                    </a:cubicBezTo>
                    <a:cubicBezTo>
                      <a:pt x="13" y="3"/>
                      <a:pt x="18" y="0"/>
                      <a:pt x="23" y="0"/>
                    </a:cubicBezTo>
                    <a:cubicBezTo>
                      <a:pt x="29" y="0"/>
                      <a:pt x="34" y="3"/>
                      <a:pt x="38" y="7"/>
                    </a:cubicBezTo>
                    <a:cubicBezTo>
                      <a:pt x="46" y="15"/>
                      <a:pt x="46" y="28"/>
                      <a:pt x="38" y="36"/>
                    </a:cubicBezTo>
                    <a:cubicBezTo>
                      <a:pt x="30" y="44"/>
                      <a:pt x="17" y="44"/>
                      <a:pt x="9" y="3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6" name="Freeform 209">
                <a:extLst>
                  <a:ext uri="{FF2B5EF4-FFF2-40B4-BE49-F238E27FC236}">
                    <a16:creationId xmlns:a16="http://schemas.microsoft.com/office/drawing/2014/main" id="{8FEA5D49-CF02-4E49-8A73-F01C6E8A0491}"/>
                  </a:ext>
                </a:extLst>
              </p:cNvPr>
              <p:cNvSpPr>
                <a:spLocks/>
              </p:cNvSpPr>
              <p:nvPr/>
            </p:nvSpPr>
            <p:spPr bwMode="auto">
              <a:xfrm>
                <a:off x="9691688" y="3670300"/>
                <a:ext cx="22225" cy="20637"/>
              </a:xfrm>
              <a:custGeom>
                <a:avLst/>
                <a:gdLst>
                  <a:gd name="T0" fmla="*/ 8 w 46"/>
                  <a:gd name="T1" fmla="*/ 35 h 44"/>
                  <a:gd name="T2" fmla="*/ 8 w 46"/>
                  <a:gd name="T3" fmla="*/ 6 h 44"/>
                  <a:gd name="T4" fmla="*/ 23 w 46"/>
                  <a:gd name="T5" fmla="*/ 0 h 44"/>
                  <a:gd name="T6" fmla="*/ 38 w 46"/>
                  <a:gd name="T7" fmla="*/ 6 h 44"/>
                  <a:gd name="T8" fmla="*/ 38 w 46"/>
                  <a:gd name="T9" fmla="*/ 35 h 44"/>
                  <a:gd name="T10" fmla="*/ 8 w 46"/>
                  <a:gd name="T11" fmla="*/ 35 h 44"/>
                </a:gdLst>
                <a:ahLst/>
                <a:cxnLst>
                  <a:cxn ang="0">
                    <a:pos x="T0" y="T1"/>
                  </a:cxn>
                  <a:cxn ang="0">
                    <a:pos x="T2" y="T3"/>
                  </a:cxn>
                  <a:cxn ang="0">
                    <a:pos x="T4" y="T5"/>
                  </a:cxn>
                  <a:cxn ang="0">
                    <a:pos x="T6" y="T7"/>
                  </a:cxn>
                  <a:cxn ang="0">
                    <a:pos x="T8" y="T9"/>
                  </a:cxn>
                  <a:cxn ang="0">
                    <a:pos x="T10" y="T11"/>
                  </a:cxn>
                </a:cxnLst>
                <a:rect l="0" t="0" r="r" b="b"/>
                <a:pathLst>
                  <a:path w="46" h="44">
                    <a:moveTo>
                      <a:pt x="8" y="35"/>
                    </a:moveTo>
                    <a:cubicBezTo>
                      <a:pt x="0" y="27"/>
                      <a:pt x="0" y="14"/>
                      <a:pt x="8" y="6"/>
                    </a:cubicBezTo>
                    <a:cubicBezTo>
                      <a:pt x="12" y="2"/>
                      <a:pt x="18" y="0"/>
                      <a:pt x="23" y="0"/>
                    </a:cubicBezTo>
                    <a:cubicBezTo>
                      <a:pt x="29" y="0"/>
                      <a:pt x="34" y="2"/>
                      <a:pt x="38" y="6"/>
                    </a:cubicBezTo>
                    <a:cubicBezTo>
                      <a:pt x="46" y="14"/>
                      <a:pt x="46" y="27"/>
                      <a:pt x="38" y="35"/>
                    </a:cubicBezTo>
                    <a:cubicBezTo>
                      <a:pt x="30" y="44"/>
                      <a:pt x="17" y="44"/>
                      <a:pt x="8" y="3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7" name="Oval 210">
                <a:extLst>
                  <a:ext uri="{FF2B5EF4-FFF2-40B4-BE49-F238E27FC236}">
                    <a16:creationId xmlns:a16="http://schemas.microsoft.com/office/drawing/2014/main" id="{2335199A-0157-4013-8838-F5E338050426}"/>
                  </a:ext>
                </a:extLst>
              </p:cNvPr>
              <p:cNvSpPr>
                <a:spLocks noChangeArrowheads="1"/>
              </p:cNvSpPr>
              <p:nvPr/>
            </p:nvSpPr>
            <p:spPr bwMode="auto">
              <a:xfrm>
                <a:off x="9817100"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8" name="Oval 211">
                <a:extLst>
                  <a:ext uri="{FF2B5EF4-FFF2-40B4-BE49-F238E27FC236}">
                    <a16:creationId xmlns:a16="http://schemas.microsoft.com/office/drawing/2014/main" id="{0BCDBA5B-21EB-45B0-9D3B-03161A3CDF3D}"/>
                  </a:ext>
                </a:extLst>
              </p:cNvPr>
              <p:cNvSpPr>
                <a:spLocks noChangeArrowheads="1"/>
              </p:cNvSpPr>
              <p:nvPr/>
            </p:nvSpPr>
            <p:spPr bwMode="auto">
              <a:xfrm>
                <a:off x="10202863" y="3595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9" name="Oval 212">
                <a:extLst>
                  <a:ext uri="{FF2B5EF4-FFF2-40B4-BE49-F238E27FC236}">
                    <a16:creationId xmlns:a16="http://schemas.microsoft.com/office/drawing/2014/main" id="{17821F63-EE9A-40D1-B6CA-7F5AF9C5E447}"/>
                  </a:ext>
                </a:extLst>
              </p:cNvPr>
              <p:cNvSpPr>
                <a:spLocks noChangeArrowheads="1"/>
              </p:cNvSpPr>
              <p:nvPr/>
            </p:nvSpPr>
            <p:spPr bwMode="auto">
              <a:xfrm>
                <a:off x="9777413" y="3595688"/>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2" name="Freeform 486">
                <a:extLst>
                  <a:ext uri="{FF2B5EF4-FFF2-40B4-BE49-F238E27FC236}">
                    <a16:creationId xmlns:a16="http://schemas.microsoft.com/office/drawing/2014/main" id="{36CFFDA9-8BBB-44DC-9845-5CB519D751FB}"/>
                  </a:ext>
                </a:extLst>
              </p:cNvPr>
              <p:cNvSpPr>
                <a:spLocks/>
              </p:cNvSpPr>
              <p:nvPr/>
            </p:nvSpPr>
            <p:spPr bwMode="auto">
              <a:xfrm>
                <a:off x="9588500" y="3390901"/>
                <a:ext cx="22225" cy="20638"/>
              </a:xfrm>
              <a:custGeom>
                <a:avLst/>
                <a:gdLst>
                  <a:gd name="T0" fmla="*/ 38 w 46"/>
                  <a:gd name="T1" fmla="*/ 7 h 44"/>
                  <a:gd name="T2" fmla="*/ 23 w 46"/>
                  <a:gd name="T3" fmla="*/ 0 h 44"/>
                  <a:gd name="T4" fmla="*/ 8 w 46"/>
                  <a:gd name="T5" fmla="*/ 7 h 44"/>
                  <a:gd name="T6" fmla="*/ 8 w 46"/>
                  <a:gd name="T7" fmla="*/ 36 h 44"/>
                  <a:gd name="T8" fmla="*/ 38 w 46"/>
                  <a:gd name="T9" fmla="*/ 36 h 44"/>
                  <a:gd name="T10" fmla="*/ 38 w 46"/>
                  <a:gd name="T11" fmla="*/ 7 h 44"/>
                </a:gdLst>
                <a:ahLst/>
                <a:cxnLst>
                  <a:cxn ang="0">
                    <a:pos x="T0" y="T1"/>
                  </a:cxn>
                  <a:cxn ang="0">
                    <a:pos x="T2" y="T3"/>
                  </a:cxn>
                  <a:cxn ang="0">
                    <a:pos x="T4" y="T5"/>
                  </a:cxn>
                  <a:cxn ang="0">
                    <a:pos x="T6" y="T7"/>
                  </a:cxn>
                  <a:cxn ang="0">
                    <a:pos x="T8" y="T9"/>
                  </a:cxn>
                  <a:cxn ang="0">
                    <a:pos x="T10" y="T11"/>
                  </a:cxn>
                </a:cxnLst>
                <a:rect l="0" t="0" r="r" b="b"/>
                <a:pathLst>
                  <a:path w="46" h="44">
                    <a:moveTo>
                      <a:pt x="38" y="7"/>
                    </a:moveTo>
                    <a:cubicBezTo>
                      <a:pt x="33" y="2"/>
                      <a:pt x="28" y="0"/>
                      <a:pt x="23" y="0"/>
                    </a:cubicBezTo>
                    <a:cubicBezTo>
                      <a:pt x="17" y="0"/>
                      <a:pt x="12" y="2"/>
                      <a:pt x="8" y="7"/>
                    </a:cubicBezTo>
                    <a:cubicBezTo>
                      <a:pt x="0" y="15"/>
                      <a:pt x="0" y="28"/>
                      <a:pt x="8" y="36"/>
                    </a:cubicBezTo>
                    <a:cubicBezTo>
                      <a:pt x="16" y="44"/>
                      <a:pt x="29" y="44"/>
                      <a:pt x="38" y="36"/>
                    </a:cubicBezTo>
                    <a:cubicBezTo>
                      <a:pt x="46" y="28"/>
                      <a:pt x="46" y="15"/>
                      <a:pt x="38" y="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3" name="Freeform 487">
                <a:extLst>
                  <a:ext uri="{FF2B5EF4-FFF2-40B4-BE49-F238E27FC236}">
                    <a16:creationId xmlns:a16="http://schemas.microsoft.com/office/drawing/2014/main" id="{4F8ACAEF-68AA-49B3-B076-A91E430EEDCD}"/>
                  </a:ext>
                </a:extLst>
              </p:cNvPr>
              <p:cNvSpPr>
                <a:spLocks/>
              </p:cNvSpPr>
              <p:nvPr/>
            </p:nvSpPr>
            <p:spPr bwMode="auto">
              <a:xfrm>
                <a:off x="9534525" y="3446463"/>
                <a:ext cx="20638" cy="20638"/>
              </a:xfrm>
              <a:custGeom>
                <a:avLst/>
                <a:gdLst>
                  <a:gd name="T0" fmla="*/ 38 w 46"/>
                  <a:gd name="T1" fmla="*/ 6 h 44"/>
                  <a:gd name="T2" fmla="*/ 23 w 46"/>
                  <a:gd name="T3" fmla="*/ 0 h 44"/>
                  <a:gd name="T4" fmla="*/ 8 w 46"/>
                  <a:gd name="T5" fmla="*/ 6 h 44"/>
                  <a:gd name="T6" fmla="*/ 8 w 46"/>
                  <a:gd name="T7" fmla="*/ 36 h 44"/>
                  <a:gd name="T8" fmla="*/ 38 w 46"/>
                  <a:gd name="T9" fmla="*/ 36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9" y="0"/>
                      <a:pt x="23" y="0"/>
                    </a:cubicBezTo>
                    <a:cubicBezTo>
                      <a:pt x="18" y="0"/>
                      <a:pt x="12" y="2"/>
                      <a:pt x="8" y="6"/>
                    </a:cubicBezTo>
                    <a:cubicBezTo>
                      <a:pt x="0" y="14"/>
                      <a:pt x="0" y="27"/>
                      <a:pt x="8" y="36"/>
                    </a:cubicBezTo>
                    <a:cubicBezTo>
                      <a:pt x="17" y="44"/>
                      <a:pt x="30" y="44"/>
                      <a:pt x="38" y="36"/>
                    </a:cubicBezTo>
                    <a:cubicBezTo>
                      <a:pt x="46" y="27"/>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4" name="Freeform 488">
                <a:extLst>
                  <a:ext uri="{FF2B5EF4-FFF2-40B4-BE49-F238E27FC236}">
                    <a16:creationId xmlns:a16="http://schemas.microsoft.com/office/drawing/2014/main" id="{B808E36B-B9A5-4A34-837D-C5F82EFBCA0E}"/>
                  </a:ext>
                </a:extLst>
              </p:cNvPr>
              <p:cNvSpPr>
                <a:spLocks/>
              </p:cNvSpPr>
              <p:nvPr/>
            </p:nvSpPr>
            <p:spPr bwMode="auto">
              <a:xfrm>
                <a:off x="9615488" y="3363913"/>
                <a:ext cx="22225" cy="20638"/>
              </a:xfrm>
              <a:custGeom>
                <a:avLst/>
                <a:gdLst>
                  <a:gd name="T0" fmla="*/ 38 w 46"/>
                  <a:gd name="T1" fmla="*/ 6 h 44"/>
                  <a:gd name="T2" fmla="*/ 23 w 46"/>
                  <a:gd name="T3" fmla="*/ 0 h 44"/>
                  <a:gd name="T4" fmla="*/ 8 w 46"/>
                  <a:gd name="T5" fmla="*/ 6 h 44"/>
                  <a:gd name="T6" fmla="*/ 8 w 46"/>
                  <a:gd name="T7" fmla="*/ 36 h 44"/>
                  <a:gd name="T8" fmla="*/ 38 w 46"/>
                  <a:gd name="T9" fmla="*/ 36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8" y="0"/>
                      <a:pt x="23" y="0"/>
                    </a:cubicBezTo>
                    <a:cubicBezTo>
                      <a:pt x="18" y="0"/>
                      <a:pt x="12" y="2"/>
                      <a:pt x="8" y="6"/>
                    </a:cubicBezTo>
                    <a:cubicBezTo>
                      <a:pt x="0" y="14"/>
                      <a:pt x="0" y="28"/>
                      <a:pt x="8" y="36"/>
                    </a:cubicBezTo>
                    <a:cubicBezTo>
                      <a:pt x="16" y="44"/>
                      <a:pt x="30" y="44"/>
                      <a:pt x="38" y="36"/>
                    </a:cubicBezTo>
                    <a:cubicBezTo>
                      <a:pt x="46" y="28"/>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5" name="Freeform 489">
                <a:extLst>
                  <a:ext uri="{FF2B5EF4-FFF2-40B4-BE49-F238E27FC236}">
                    <a16:creationId xmlns:a16="http://schemas.microsoft.com/office/drawing/2014/main" id="{D10B014A-A287-4774-A450-B247B700E038}"/>
                  </a:ext>
                </a:extLst>
              </p:cNvPr>
              <p:cNvSpPr>
                <a:spLocks/>
              </p:cNvSpPr>
              <p:nvPr/>
            </p:nvSpPr>
            <p:spPr bwMode="auto">
              <a:xfrm>
                <a:off x="9561513" y="3419476"/>
                <a:ext cx="20638" cy="20638"/>
              </a:xfrm>
              <a:custGeom>
                <a:avLst/>
                <a:gdLst>
                  <a:gd name="T0" fmla="*/ 38 w 46"/>
                  <a:gd name="T1" fmla="*/ 6 h 44"/>
                  <a:gd name="T2" fmla="*/ 24 w 46"/>
                  <a:gd name="T3" fmla="*/ 0 h 44"/>
                  <a:gd name="T4" fmla="*/ 9 w 46"/>
                  <a:gd name="T5" fmla="*/ 6 h 44"/>
                  <a:gd name="T6" fmla="*/ 9 w 46"/>
                  <a:gd name="T7" fmla="*/ 35 h 44"/>
                  <a:gd name="T8" fmla="*/ 38 w 46"/>
                  <a:gd name="T9" fmla="*/ 35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9" y="0"/>
                      <a:pt x="24" y="0"/>
                    </a:cubicBezTo>
                    <a:cubicBezTo>
                      <a:pt x="18" y="0"/>
                      <a:pt x="13" y="2"/>
                      <a:pt x="9" y="6"/>
                    </a:cubicBezTo>
                    <a:cubicBezTo>
                      <a:pt x="0" y="14"/>
                      <a:pt x="0" y="27"/>
                      <a:pt x="9" y="35"/>
                    </a:cubicBezTo>
                    <a:cubicBezTo>
                      <a:pt x="17" y="44"/>
                      <a:pt x="30" y="44"/>
                      <a:pt x="38" y="35"/>
                    </a:cubicBezTo>
                    <a:cubicBezTo>
                      <a:pt x="46" y="27"/>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6" name="Freeform 490">
                <a:extLst>
                  <a:ext uri="{FF2B5EF4-FFF2-40B4-BE49-F238E27FC236}">
                    <a16:creationId xmlns:a16="http://schemas.microsoft.com/office/drawing/2014/main" id="{066A236C-C313-4C1E-9817-0A54C864E90A}"/>
                  </a:ext>
                </a:extLst>
              </p:cNvPr>
              <p:cNvSpPr>
                <a:spLocks/>
              </p:cNvSpPr>
              <p:nvPr/>
            </p:nvSpPr>
            <p:spPr bwMode="auto">
              <a:xfrm>
                <a:off x="9752013" y="3227388"/>
                <a:ext cx="22225" cy="20638"/>
              </a:xfrm>
              <a:custGeom>
                <a:avLst/>
                <a:gdLst>
                  <a:gd name="T0" fmla="*/ 38 w 46"/>
                  <a:gd name="T1" fmla="*/ 6 h 44"/>
                  <a:gd name="T2" fmla="*/ 23 w 46"/>
                  <a:gd name="T3" fmla="*/ 0 h 44"/>
                  <a:gd name="T4" fmla="*/ 8 w 46"/>
                  <a:gd name="T5" fmla="*/ 6 h 44"/>
                  <a:gd name="T6" fmla="*/ 8 w 46"/>
                  <a:gd name="T7" fmla="*/ 36 h 44"/>
                  <a:gd name="T8" fmla="*/ 38 w 46"/>
                  <a:gd name="T9" fmla="*/ 36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9" y="0"/>
                      <a:pt x="23" y="0"/>
                    </a:cubicBezTo>
                    <a:cubicBezTo>
                      <a:pt x="18" y="0"/>
                      <a:pt x="12" y="2"/>
                      <a:pt x="8" y="6"/>
                    </a:cubicBezTo>
                    <a:cubicBezTo>
                      <a:pt x="0" y="14"/>
                      <a:pt x="0" y="28"/>
                      <a:pt x="8" y="36"/>
                    </a:cubicBezTo>
                    <a:cubicBezTo>
                      <a:pt x="17" y="44"/>
                      <a:pt x="30" y="44"/>
                      <a:pt x="38" y="36"/>
                    </a:cubicBezTo>
                    <a:cubicBezTo>
                      <a:pt x="46" y="28"/>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7" name="Freeform 491">
                <a:extLst>
                  <a:ext uri="{FF2B5EF4-FFF2-40B4-BE49-F238E27FC236}">
                    <a16:creationId xmlns:a16="http://schemas.microsoft.com/office/drawing/2014/main" id="{58B2F257-B428-4D69-99B9-FF840D5298A4}"/>
                  </a:ext>
                </a:extLst>
              </p:cNvPr>
              <p:cNvSpPr>
                <a:spLocks/>
              </p:cNvSpPr>
              <p:nvPr/>
            </p:nvSpPr>
            <p:spPr bwMode="auto">
              <a:xfrm>
                <a:off x="9725025" y="3254376"/>
                <a:ext cx="20638" cy="20638"/>
              </a:xfrm>
              <a:custGeom>
                <a:avLst/>
                <a:gdLst>
                  <a:gd name="T0" fmla="*/ 38 w 46"/>
                  <a:gd name="T1" fmla="*/ 6 h 44"/>
                  <a:gd name="T2" fmla="*/ 23 w 46"/>
                  <a:gd name="T3" fmla="*/ 0 h 44"/>
                  <a:gd name="T4" fmla="*/ 8 w 46"/>
                  <a:gd name="T5" fmla="*/ 6 h 44"/>
                  <a:gd name="T6" fmla="*/ 8 w 46"/>
                  <a:gd name="T7" fmla="*/ 36 h 44"/>
                  <a:gd name="T8" fmla="*/ 38 w 46"/>
                  <a:gd name="T9" fmla="*/ 36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8" y="0"/>
                      <a:pt x="23" y="0"/>
                    </a:cubicBezTo>
                    <a:cubicBezTo>
                      <a:pt x="18" y="0"/>
                      <a:pt x="12" y="2"/>
                      <a:pt x="8" y="6"/>
                    </a:cubicBezTo>
                    <a:cubicBezTo>
                      <a:pt x="0" y="14"/>
                      <a:pt x="0" y="28"/>
                      <a:pt x="8" y="36"/>
                    </a:cubicBezTo>
                    <a:cubicBezTo>
                      <a:pt x="16" y="44"/>
                      <a:pt x="30" y="44"/>
                      <a:pt x="38" y="36"/>
                    </a:cubicBezTo>
                    <a:cubicBezTo>
                      <a:pt x="46" y="28"/>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8" name="Freeform 492">
                <a:extLst>
                  <a:ext uri="{FF2B5EF4-FFF2-40B4-BE49-F238E27FC236}">
                    <a16:creationId xmlns:a16="http://schemas.microsoft.com/office/drawing/2014/main" id="{53E1B5E1-9967-456E-8BAB-F4EBFA7E28B9}"/>
                  </a:ext>
                </a:extLst>
              </p:cNvPr>
              <p:cNvSpPr>
                <a:spLocks/>
              </p:cNvSpPr>
              <p:nvPr/>
            </p:nvSpPr>
            <p:spPr bwMode="auto">
              <a:xfrm>
                <a:off x="9642475" y="3336926"/>
                <a:ext cx="22225" cy="20638"/>
              </a:xfrm>
              <a:custGeom>
                <a:avLst/>
                <a:gdLst>
                  <a:gd name="T0" fmla="*/ 38 w 46"/>
                  <a:gd name="T1" fmla="*/ 6 h 44"/>
                  <a:gd name="T2" fmla="*/ 23 w 46"/>
                  <a:gd name="T3" fmla="*/ 0 h 44"/>
                  <a:gd name="T4" fmla="*/ 8 w 46"/>
                  <a:gd name="T5" fmla="*/ 6 h 44"/>
                  <a:gd name="T6" fmla="*/ 8 w 46"/>
                  <a:gd name="T7" fmla="*/ 36 h 44"/>
                  <a:gd name="T8" fmla="*/ 38 w 46"/>
                  <a:gd name="T9" fmla="*/ 36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9" y="0"/>
                      <a:pt x="23" y="0"/>
                    </a:cubicBezTo>
                    <a:cubicBezTo>
                      <a:pt x="18" y="0"/>
                      <a:pt x="12" y="2"/>
                      <a:pt x="8" y="6"/>
                    </a:cubicBezTo>
                    <a:cubicBezTo>
                      <a:pt x="0" y="14"/>
                      <a:pt x="0" y="28"/>
                      <a:pt x="8" y="36"/>
                    </a:cubicBezTo>
                    <a:cubicBezTo>
                      <a:pt x="17" y="44"/>
                      <a:pt x="30" y="44"/>
                      <a:pt x="38" y="36"/>
                    </a:cubicBezTo>
                    <a:cubicBezTo>
                      <a:pt x="46" y="28"/>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9" name="Freeform 493">
                <a:extLst>
                  <a:ext uri="{FF2B5EF4-FFF2-40B4-BE49-F238E27FC236}">
                    <a16:creationId xmlns:a16="http://schemas.microsoft.com/office/drawing/2014/main" id="{EB6B81B1-8BF8-43ED-8499-CF4162EE48AD}"/>
                  </a:ext>
                </a:extLst>
              </p:cNvPr>
              <p:cNvSpPr>
                <a:spLocks/>
              </p:cNvSpPr>
              <p:nvPr/>
            </p:nvSpPr>
            <p:spPr bwMode="auto">
              <a:xfrm>
                <a:off x="9507538" y="3473451"/>
                <a:ext cx="20638" cy="20638"/>
              </a:xfrm>
              <a:custGeom>
                <a:avLst/>
                <a:gdLst>
                  <a:gd name="T0" fmla="*/ 38 w 46"/>
                  <a:gd name="T1" fmla="*/ 6 h 44"/>
                  <a:gd name="T2" fmla="*/ 23 w 46"/>
                  <a:gd name="T3" fmla="*/ 0 h 44"/>
                  <a:gd name="T4" fmla="*/ 8 w 46"/>
                  <a:gd name="T5" fmla="*/ 6 h 44"/>
                  <a:gd name="T6" fmla="*/ 8 w 46"/>
                  <a:gd name="T7" fmla="*/ 36 h 44"/>
                  <a:gd name="T8" fmla="*/ 38 w 46"/>
                  <a:gd name="T9" fmla="*/ 36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8" y="0"/>
                      <a:pt x="23" y="0"/>
                    </a:cubicBezTo>
                    <a:cubicBezTo>
                      <a:pt x="18" y="0"/>
                      <a:pt x="12" y="2"/>
                      <a:pt x="8" y="6"/>
                    </a:cubicBezTo>
                    <a:cubicBezTo>
                      <a:pt x="0" y="14"/>
                      <a:pt x="0" y="28"/>
                      <a:pt x="8" y="36"/>
                    </a:cubicBezTo>
                    <a:cubicBezTo>
                      <a:pt x="16" y="44"/>
                      <a:pt x="30" y="44"/>
                      <a:pt x="38" y="36"/>
                    </a:cubicBezTo>
                    <a:cubicBezTo>
                      <a:pt x="46" y="28"/>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0" name="Freeform 494">
                <a:extLst>
                  <a:ext uri="{FF2B5EF4-FFF2-40B4-BE49-F238E27FC236}">
                    <a16:creationId xmlns:a16="http://schemas.microsoft.com/office/drawing/2014/main" id="{B4ACFCC9-0A75-420C-BAFD-31E443EAC590}"/>
                  </a:ext>
                </a:extLst>
              </p:cNvPr>
              <p:cNvSpPr>
                <a:spLocks/>
              </p:cNvSpPr>
              <p:nvPr/>
            </p:nvSpPr>
            <p:spPr bwMode="auto">
              <a:xfrm>
                <a:off x="9671050" y="3309938"/>
                <a:ext cx="20638" cy="20638"/>
              </a:xfrm>
              <a:custGeom>
                <a:avLst/>
                <a:gdLst>
                  <a:gd name="T0" fmla="*/ 38 w 46"/>
                  <a:gd name="T1" fmla="*/ 6 h 44"/>
                  <a:gd name="T2" fmla="*/ 23 w 46"/>
                  <a:gd name="T3" fmla="*/ 0 h 44"/>
                  <a:gd name="T4" fmla="*/ 9 w 46"/>
                  <a:gd name="T5" fmla="*/ 6 h 44"/>
                  <a:gd name="T6" fmla="*/ 9 w 46"/>
                  <a:gd name="T7" fmla="*/ 35 h 44"/>
                  <a:gd name="T8" fmla="*/ 38 w 46"/>
                  <a:gd name="T9" fmla="*/ 35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9" y="0"/>
                      <a:pt x="23" y="0"/>
                    </a:cubicBezTo>
                    <a:cubicBezTo>
                      <a:pt x="18" y="0"/>
                      <a:pt x="13" y="2"/>
                      <a:pt x="9" y="6"/>
                    </a:cubicBezTo>
                    <a:cubicBezTo>
                      <a:pt x="0" y="14"/>
                      <a:pt x="0" y="27"/>
                      <a:pt x="9" y="35"/>
                    </a:cubicBezTo>
                    <a:cubicBezTo>
                      <a:pt x="17" y="44"/>
                      <a:pt x="30" y="44"/>
                      <a:pt x="38" y="35"/>
                    </a:cubicBezTo>
                    <a:cubicBezTo>
                      <a:pt x="46" y="27"/>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1" name="Freeform 495">
                <a:extLst>
                  <a:ext uri="{FF2B5EF4-FFF2-40B4-BE49-F238E27FC236}">
                    <a16:creationId xmlns:a16="http://schemas.microsoft.com/office/drawing/2014/main" id="{3D10BD69-C2DF-4FFC-9216-740FF0FDD786}"/>
                  </a:ext>
                </a:extLst>
              </p:cNvPr>
              <p:cNvSpPr>
                <a:spLocks/>
              </p:cNvSpPr>
              <p:nvPr/>
            </p:nvSpPr>
            <p:spPr bwMode="auto">
              <a:xfrm>
                <a:off x="9698038" y="3281363"/>
                <a:ext cx="20638" cy="20638"/>
              </a:xfrm>
              <a:custGeom>
                <a:avLst/>
                <a:gdLst>
                  <a:gd name="T0" fmla="*/ 37 w 46"/>
                  <a:gd name="T1" fmla="*/ 7 h 44"/>
                  <a:gd name="T2" fmla="*/ 23 w 46"/>
                  <a:gd name="T3" fmla="*/ 0 h 44"/>
                  <a:gd name="T4" fmla="*/ 8 w 46"/>
                  <a:gd name="T5" fmla="*/ 7 h 44"/>
                  <a:gd name="T6" fmla="*/ 8 w 46"/>
                  <a:gd name="T7" fmla="*/ 36 h 44"/>
                  <a:gd name="T8" fmla="*/ 37 w 46"/>
                  <a:gd name="T9" fmla="*/ 36 h 44"/>
                  <a:gd name="T10" fmla="*/ 37 w 46"/>
                  <a:gd name="T11" fmla="*/ 7 h 44"/>
                </a:gdLst>
                <a:ahLst/>
                <a:cxnLst>
                  <a:cxn ang="0">
                    <a:pos x="T0" y="T1"/>
                  </a:cxn>
                  <a:cxn ang="0">
                    <a:pos x="T2" y="T3"/>
                  </a:cxn>
                  <a:cxn ang="0">
                    <a:pos x="T4" y="T5"/>
                  </a:cxn>
                  <a:cxn ang="0">
                    <a:pos x="T6" y="T7"/>
                  </a:cxn>
                  <a:cxn ang="0">
                    <a:pos x="T8" y="T9"/>
                  </a:cxn>
                  <a:cxn ang="0">
                    <a:pos x="T10" y="T11"/>
                  </a:cxn>
                </a:cxnLst>
                <a:rect l="0" t="0" r="r" b="b"/>
                <a:pathLst>
                  <a:path w="46" h="44">
                    <a:moveTo>
                      <a:pt x="37" y="7"/>
                    </a:moveTo>
                    <a:cubicBezTo>
                      <a:pt x="33" y="3"/>
                      <a:pt x="28" y="0"/>
                      <a:pt x="23" y="0"/>
                    </a:cubicBezTo>
                    <a:cubicBezTo>
                      <a:pt x="17" y="0"/>
                      <a:pt x="12" y="3"/>
                      <a:pt x="8" y="7"/>
                    </a:cubicBezTo>
                    <a:cubicBezTo>
                      <a:pt x="0" y="15"/>
                      <a:pt x="0" y="28"/>
                      <a:pt x="8" y="36"/>
                    </a:cubicBezTo>
                    <a:cubicBezTo>
                      <a:pt x="16" y="44"/>
                      <a:pt x="29" y="44"/>
                      <a:pt x="37" y="36"/>
                    </a:cubicBezTo>
                    <a:cubicBezTo>
                      <a:pt x="46" y="28"/>
                      <a:pt x="46" y="15"/>
                      <a:pt x="37" y="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2" name="Freeform 496">
                <a:extLst>
                  <a:ext uri="{FF2B5EF4-FFF2-40B4-BE49-F238E27FC236}">
                    <a16:creationId xmlns:a16="http://schemas.microsoft.com/office/drawing/2014/main" id="{1BCE952E-3F18-4017-9A8C-36CC26E61B5D}"/>
                  </a:ext>
                </a:extLst>
              </p:cNvPr>
              <p:cNvSpPr>
                <a:spLocks/>
              </p:cNvSpPr>
              <p:nvPr/>
            </p:nvSpPr>
            <p:spPr bwMode="auto">
              <a:xfrm>
                <a:off x="9478963" y="3502026"/>
                <a:ext cx="22225" cy="20638"/>
              </a:xfrm>
              <a:custGeom>
                <a:avLst/>
                <a:gdLst>
                  <a:gd name="T0" fmla="*/ 38 w 46"/>
                  <a:gd name="T1" fmla="*/ 7 h 44"/>
                  <a:gd name="T2" fmla="*/ 23 w 46"/>
                  <a:gd name="T3" fmla="*/ 0 h 44"/>
                  <a:gd name="T4" fmla="*/ 8 w 46"/>
                  <a:gd name="T5" fmla="*/ 7 h 44"/>
                  <a:gd name="T6" fmla="*/ 8 w 46"/>
                  <a:gd name="T7" fmla="*/ 36 h 44"/>
                  <a:gd name="T8" fmla="*/ 38 w 46"/>
                  <a:gd name="T9" fmla="*/ 36 h 44"/>
                  <a:gd name="T10" fmla="*/ 38 w 46"/>
                  <a:gd name="T11" fmla="*/ 7 h 44"/>
                </a:gdLst>
                <a:ahLst/>
                <a:cxnLst>
                  <a:cxn ang="0">
                    <a:pos x="T0" y="T1"/>
                  </a:cxn>
                  <a:cxn ang="0">
                    <a:pos x="T2" y="T3"/>
                  </a:cxn>
                  <a:cxn ang="0">
                    <a:pos x="T4" y="T5"/>
                  </a:cxn>
                  <a:cxn ang="0">
                    <a:pos x="T6" y="T7"/>
                  </a:cxn>
                  <a:cxn ang="0">
                    <a:pos x="T8" y="T9"/>
                  </a:cxn>
                  <a:cxn ang="0">
                    <a:pos x="T10" y="T11"/>
                  </a:cxn>
                </a:cxnLst>
                <a:rect l="0" t="0" r="r" b="b"/>
                <a:pathLst>
                  <a:path w="46" h="44">
                    <a:moveTo>
                      <a:pt x="38" y="7"/>
                    </a:moveTo>
                    <a:cubicBezTo>
                      <a:pt x="33" y="2"/>
                      <a:pt x="28" y="0"/>
                      <a:pt x="23" y="0"/>
                    </a:cubicBezTo>
                    <a:cubicBezTo>
                      <a:pt x="17" y="0"/>
                      <a:pt x="12" y="2"/>
                      <a:pt x="8" y="7"/>
                    </a:cubicBezTo>
                    <a:cubicBezTo>
                      <a:pt x="0" y="15"/>
                      <a:pt x="0" y="28"/>
                      <a:pt x="8" y="36"/>
                    </a:cubicBezTo>
                    <a:cubicBezTo>
                      <a:pt x="16" y="44"/>
                      <a:pt x="29" y="44"/>
                      <a:pt x="38" y="36"/>
                    </a:cubicBezTo>
                    <a:cubicBezTo>
                      <a:pt x="46" y="28"/>
                      <a:pt x="46" y="15"/>
                      <a:pt x="38" y="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3" name="Freeform 497">
                <a:extLst>
                  <a:ext uri="{FF2B5EF4-FFF2-40B4-BE49-F238E27FC236}">
                    <a16:creationId xmlns:a16="http://schemas.microsoft.com/office/drawing/2014/main" id="{68609BD4-F45C-424A-AE78-4CD9D1BDEE0F}"/>
                  </a:ext>
                </a:extLst>
              </p:cNvPr>
              <p:cNvSpPr>
                <a:spLocks/>
              </p:cNvSpPr>
              <p:nvPr/>
            </p:nvSpPr>
            <p:spPr bwMode="auto">
              <a:xfrm>
                <a:off x="9424988" y="3556001"/>
                <a:ext cx="20638" cy="20638"/>
              </a:xfrm>
              <a:custGeom>
                <a:avLst/>
                <a:gdLst>
                  <a:gd name="T0" fmla="*/ 38 w 46"/>
                  <a:gd name="T1" fmla="*/ 6 h 44"/>
                  <a:gd name="T2" fmla="*/ 23 w 46"/>
                  <a:gd name="T3" fmla="*/ 0 h 44"/>
                  <a:gd name="T4" fmla="*/ 8 w 46"/>
                  <a:gd name="T5" fmla="*/ 6 h 44"/>
                  <a:gd name="T6" fmla="*/ 8 w 46"/>
                  <a:gd name="T7" fmla="*/ 36 h 44"/>
                  <a:gd name="T8" fmla="*/ 38 w 46"/>
                  <a:gd name="T9" fmla="*/ 36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9" y="0"/>
                      <a:pt x="23" y="0"/>
                    </a:cubicBezTo>
                    <a:cubicBezTo>
                      <a:pt x="18" y="0"/>
                      <a:pt x="13" y="2"/>
                      <a:pt x="8" y="6"/>
                    </a:cubicBezTo>
                    <a:cubicBezTo>
                      <a:pt x="0" y="14"/>
                      <a:pt x="0" y="27"/>
                      <a:pt x="8" y="36"/>
                    </a:cubicBezTo>
                    <a:cubicBezTo>
                      <a:pt x="17" y="44"/>
                      <a:pt x="30" y="44"/>
                      <a:pt x="38" y="36"/>
                    </a:cubicBezTo>
                    <a:cubicBezTo>
                      <a:pt x="46" y="27"/>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4" name="Freeform 498">
                <a:extLst>
                  <a:ext uri="{FF2B5EF4-FFF2-40B4-BE49-F238E27FC236}">
                    <a16:creationId xmlns:a16="http://schemas.microsoft.com/office/drawing/2014/main" id="{65EC0FA6-AB1B-464F-A0A6-7D5AA9B006C4}"/>
                  </a:ext>
                </a:extLst>
              </p:cNvPr>
              <p:cNvSpPr>
                <a:spLocks/>
              </p:cNvSpPr>
              <p:nvPr/>
            </p:nvSpPr>
            <p:spPr bwMode="auto">
              <a:xfrm>
                <a:off x="9451975" y="3529013"/>
                <a:ext cx="20638" cy="20638"/>
              </a:xfrm>
              <a:custGeom>
                <a:avLst/>
                <a:gdLst>
                  <a:gd name="T0" fmla="*/ 38 w 46"/>
                  <a:gd name="T1" fmla="*/ 6 h 44"/>
                  <a:gd name="T2" fmla="*/ 24 w 46"/>
                  <a:gd name="T3" fmla="*/ 0 h 44"/>
                  <a:gd name="T4" fmla="*/ 9 w 46"/>
                  <a:gd name="T5" fmla="*/ 6 h 44"/>
                  <a:gd name="T6" fmla="*/ 9 w 46"/>
                  <a:gd name="T7" fmla="*/ 35 h 44"/>
                  <a:gd name="T8" fmla="*/ 38 w 46"/>
                  <a:gd name="T9" fmla="*/ 35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9" y="0"/>
                      <a:pt x="24" y="0"/>
                    </a:cubicBezTo>
                    <a:cubicBezTo>
                      <a:pt x="18" y="0"/>
                      <a:pt x="13" y="2"/>
                      <a:pt x="9" y="6"/>
                    </a:cubicBezTo>
                    <a:cubicBezTo>
                      <a:pt x="0" y="14"/>
                      <a:pt x="0" y="27"/>
                      <a:pt x="9" y="35"/>
                    </a:cubicBezTo>
                    <a:cubicBezTo>
                      <a:pt x="17" y="44"/>
                      <a:pt x="30" y="44"/>
                      <a:pt x="38" y="35"/>
                    </a:cubicBezTo>
                    <a:cubicBezTo>
                      <a:pt x="46" y="27"/>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5" name="Freeform 499">
                <a:extLst>
                  <a:ext uri="{FF2B5EF4-FFF2-40B4-BE49-F238E27FC236}">
                    <a16:creationId xmlns:a16="http://schemas.microsoft.com/office/drawing/2014/main" id="{0714D33D-C304-487F-9A25-236BD0866697}"/>
                  </a:ext>
                </a:extLst>
              </p:cNvPr>
              <p:cNvSpPr>
                <a:spLocks/>
              </p:cNvSpPr>
              <p:nvPr/>
            </p:nvSpPr>
            <p:spPr bwMode="auto">
              <a:xfrm>
                <a:off x="9398000" y="3584576"/>
                <a:ext cx="20638" cy="20638"/>
              </a:xfrm>
              <a:custGeom>
                <a:avLst/>
                <a:gdLst>
                  <a:gd name="T0" fmla="*/ 38 w 46"/>
                  <a:gd name="T1" fmla="*/ 6 h 44"/>
                  <a:gd name="T2" fmla="*/ 23 w 46"/>
                  <a:gd name="T3" fmla="*/ 0 h 44"/>
                  <a:gd name="T4" fmla="*/ 8 w 46"/>
                  <a:gd name="T5" fmla="*/ 6 h 44"/>
                  <a:gd name="T6" fmla="*/ 8 w 46"/>
                  <a:gd name="T7" fmla="*/ 36 h 44"/>
                  <a:gd name="T8" fmla="*/ 38 w 46"/>
                  <a:gd name="T9" fmla="*/ 36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8" y="0"/>
                      <a:pt x="23" y="0"/>
                    </a:cubicBezTo>
                    <a:cubicBezTo>
                      <a:pt x="18" y="0"/>
                      <a:pt x="12" y="2"/>
                      <a:pt x="8" y="6"/>
                    </a:cubicBezTo>
                    <a:cubicBezTo>
                      <a:pt x="0" y="14"/>
                      <a:pt x="0" y="28"/>
                      <a:pt x="8" y="36"/>
                    </a:cubicBezTo>
                    <a:cubicBezTo>
                      <a:pt x="16" y="44"/>
                      <a:pt x="30" y="44"/>
                      <a:pt x="38" y="36"/>
                    </a:cubicBezTo>
                    <a:cubicBezTo>
                      <a:pt x="46" y="28"/>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6" name="Oval 500">
                <a:extLst>
                  <a:ext uri="{FF2B5EF4-FFF2-40B4-BE49-F238E27FC236}">
                    <a16:creationId xmlns:a16="http://schemas.microsoft.com/office/drawing/2014/main" id="{0C6C1A71-0059-49E3-AAA7-335D14117E00}"/>
                  </a:ext>
                </a:extLst>
              </p:cNvPr>
              <p:cNvSpPr>
                <a:spLocks noChangeArrowheads="1"/>
              </p:cNvSpPr>
              <p:nvPr/>
            </p:nvSpPr>
            <p:spPr bwMode="auto">
              <a:xfrm>
                <a:off x="9804400" y="305435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7" name="Oval 501">
                <a:extLst>
                  <a:ext uri="{FF2B5EF4-FFF2-40B4-BE49-F238E27FC236}">
                    <a16:creationId xmlns:a16="http://schemas.microsoft.com/office/drawing/2014/main" id="{30AC1857-A3C6-4E56-BA3A-FB00689CA798}"/>
                  </a:ext>
                </a:extLst>
              </p:cNvPr>
              <p:cNvSpPr>
                <a:spLocks noChangeArrowheads="1"/>
              </p:cNvSpPr>
              <p:nvPr/>
            </p:nvSpPr>
            <p:spPr bwMode="auto">
              <a:xfrm>
                <a:off x="9804400" y="31702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8" name="Oval 502">
                <a:extLst>
                  <a:ext uri="{FF2B5EF4-FFF2-40B4-BE49-F238E27FC236}">
                    <a16:creationId xmlns:a16="http://schemas.microsoft.com/office/drawing/2014/main" id="{AF932955-D9F8-44BC-8770-86989B01AB31}"/>
                  </a:ext>
                </a:extLst>
              </p:cNvPr>
              <p:cNvSpPr>
                <a:spLocks noChangeArrowheads="1"/>
              </p:cNvSpPr>
              <p:nvPr/>
            </p:nvSpPr>
            <p:spPr bwMode="auto">
              <a:xfrm>
                <a:off x="9804400" y="3092451"/>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9" name="Oval 503">
                <a:extLst>
                  <a:ext uri="{FF2B5EF4-FFF2-40B4-BE49-F238E27FC236}">
                    <a16:creationId xmlns:a16="http://schemas.microsoft.com/office/drawing/2014/main" id="{299E5975-2565-4169-A8F8-E9833B818A41}"/>
                  </a:ext>
                </a:extLst>
              </p:cNvPr>
              <p:cNvSpPr>
                <a:spLocks noChangeArrowheads="1"/>
              </p:cNvSpPr>
              <p:nvPr/>
            </p:nvSpPr>
            <p:spPr bwMode="auto">
              <a:xfrm>
                <a:off x="9804400" y="31321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0" name="Oval 504">
                <a:extLst>
                  <a:ext uri="{FF2B5EF4-FFF2-40B4-BE49-F238E27FC236}">
                    <a16:creationId xmlns:a16="http://schemas.microsoft.com/office/drawing/2014/main" id="{080B4D43-4953-4B09-838F-6596E72401FF}"/>
                  </a:ext>
                </a:extLst>
              </p:cNvPr>
              <p:cNvSpPr>
                <a:spLocks noChangeArrowheads="1"/>
              </p:cNvSpPr>
              <p:nvPr/>
            </p:nvSpPr>
            <p:spPr bwMode="auto">
              <a:xfrm>
                <a:off x="9804400" y="289877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1" name="Oval 505">
                <a:extLst>
                  <a:ext uri="{FF2B5EF4-FFF2-40B4-BE49-F238E27FC236}">
                    <a16:creationId xmlns:a16="http://schemas.microsoft.com/office/drawing/2014/main" id="{15E1001D-169F-4815-9EE0-03652DF6492B}"/>
                  </a:ext>
                </a:extLst>
              </p:cNvPr>
              <p:cNvSpPr>
                <a:spLocks noChangeArrowheads="1"/>
              </p:cNvSpPr>
              <p:nvPr/>
            </p:nvSpPr>
            <p:spPr bwMode="auto">
              <a:xfrm>
                <a:off x="9804400" y="29384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2" name="Freeform 506">
                <a:extLst>
                  <a:ext uri="{FF2B5EF4-FFF2-40B4-BE49-F238E27FC236}">
                    <a16:creationId xmlns:a16="http://schemas.microsoft.com/office/drawing/2014/main" id="{3D5ACC50-1972-4B8C-A9D9-2198E3BCA431}"/>
                  </a:ext>
                </a:extLst>
              </p:cNvPr>
              <p:cNvSpPr>
                <a:spLocks/>
              </p:cNvSpPr>
              <p:nvPr/>
            </p:nvSpPr>
            <p:spPr bwMode="auto">
              <a:xfrm>
                <a:off x="9779000" y="3200401"/>
                <a:ext cx="22225" cy="19050"/>
              </a:xfrm>
              <a:custGeom>
                <a:avLst/>
                <a:gdLst>
                  <a:gd name="T0" fmla="*/ 38 w 46"/>
                  <a:gd name="T1" fmla="*/ 6 h 44"/>
                  <a:gd name="T2" fmla="*/ 23 w 46"/>
                  <a:gd name="T3" fmla="*/ 0 h 44"/>
                  <a:gd name="T4" fmla="*/ 9 w 46"/>
                  <a:gd name="T5" fmla="*/ 6 h 44"/>
                  <a:gd name="T6" fmla="*/ 9 w 46"/>
                  <a:gd name="T7" fmla="*/ 35 h 44"/>
                  <a:gd name="T8" fmla="*/ 38 w 46"/>
                  <a:gd name="T9" fmla="*/ 35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9" y="0"/>
                      <a:pt x="23" y="0"/>
                    </a:cubicBezTo>
                    <a:cubicBezTo>
                      <a:pt x="18" y="0"/>
                      <a:pt x="13" y="2"/>
                      <a:pt x="9" y="6"/>
                    </a:cubicBezTo>
                    <a:cubicBezTo>
                      <a:pt x="0" y="14"/>
                      <a:pt x="0" y="27"/>
                      <a:pt x="9" y="35"/>
                    </a:cubicBezTo>
                    <a:cubicBezTo>
                      <a:pt x="17" y="44"/>
                      <a:pt x="30" y="44"/>
                      <a:pt x="38" y="35"/>
                    </a:cubicBezTo>
                    <a:cubicBezTo>
                      <a:pt x="46" y="27"/>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3" name="Oval 507">
                <a:extLst>
                  <a:ext uri="{FF2B5EF4-FFF2-40B4-BE49-F238E27FC236}">
                    <a16:creationId xmlns:a16="http://schemas.microsoft.com/office/drawing/2014/main" id="{2BB04DC1-AA63-4B64-A592-906026E2108E}"/>
                  </a:ext>
                </a:extLst>
              </p:cNvPr>
              <p:cNvSpPr>
                <a:spLocks noChangeArrowheads="1"/>
              </p:cNvSpPr>
              <p:nvPr/>
            </p:nvSpPr>
            <p:spPr bwMode="auto">
              <a:xfrm>
                <a:off x="9804400" y="29765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4" name="Oval 508">
                <a:extLst>
                  <a:ext uri="{FF2B5EF4-FFF2-40B4-BE49-F238E27FC236}">
                    <a16:creationId xmlns:a16="http://schemas.microsoft.com/office/drawing/2014/main" id="{800E2D51-15DF-476C-83F5-3A9A37B33D2A}"/>
                  </a:ext>
                </a:extLst>
              </p:cNvPr>
              <p:cNvSpPr>
                <a:spLocks noChangeArrowheads="1"/>
              </p:cNvSpPr>
              <p:nvPr/>
            </p:nvSpPr>
            <p:spPr bwMode="auto">
              <a:xfrm>
                <a:off x="9804400" y="3014663"/>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5" name="Oval 509">
                <a:extLst>
                  <a:ext uri="{FF2B5EF4-FFF2-40B4-BE49-F238E27FC236}">
                    <a16:creationId xmlns:a16="http://schemas.microsoft.com/office/drawing/2014/main" id="{AB33DE61-3E35-4BE9-B08D-CF11B2BCBD71}"/>
                  </a:ext>
                </a:extLst>
              </p:cNvPr>
              <p:cNvSpPr>
                <a:spLocks noChangeArrowheads="1"/>
              </p:cNvSpPr>
              <p:nvPr/>
            </p:nvSpPr>
            <p:spPr bwMode="auto">
              <a:xfrm>
                <a:off x="9867900" y="3092451"/>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6" name="Oval 510">
                <a:extLst>
                  <a:ext uri="{FF2B5EF4-FFF2-40B4-BE49-F238E27FC236}">
                    <a16:creationId xmlns:a16="http://schemas.microsoft.com/office/drawing/2014/main" id="{63D49F10-E03E-4E90-8FC0-2C7728DCA7CD}"/>
                  </a:ext>
                </a:extLst>
              </p:cNvPr>
              <p:cNvSpPr>
                <a:spLocks noChangeArrowheads="1"/>
              </p:cNvSpPr>
              <p:nvPr/>
            </p:nvSpPr>
            <p:spPr bwMode="auto">
              <a:xfrm>
                <a:off x="9867900" y="31321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7" name="Oval 511">
                <a:extLst>
                  <a:ext uri="{FF2B5EF4-FFF2-40B4-BE49-F238E27FC236}">
                    <a16:creationId xmlns:a16="http://schemas.microsoft.com/office/drawing/2014/main" id="{E2579D2C-0E37-4903-B74B-278A7AE5DED7}"/>
                  </a:ext>
                </a:extLst>
              </p:cNvPr>
              <p:cNvSpPr>
                <a:spLocks noChangeArrowheads="1"/>
              </p:cNvSpPr>
              <p:nvPr/>
            </p:nvSpPr>
            <p:spPr bwMode="auto">
              <a:xfrm>
                <a:off x="9867900" y="31702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8" name="Freeform 512">
                <a:extLst>
                  <a:ext uri="{FF2B5EF4-FFF2-40B4-BE49-F238E27FC236}">
                    <a16:creationId xmlns:a16="http://schemas.microsoft.com/office/drawing/2014/main" id="{01AC3945-6B4B-4ED7-87C2-0850F357F03F}"/>
                  </a:ext>
                </a:extLst>
              </p:cNvPr>
              <p:cNvSpPr>
                <a:spLocks/>
              </p:cNvSpPr>
              <p:nvPr/>
            </p:nvSpPr>
            <p:spPr bwMode="auto">
              <a:xfrm>
                <a:off x="9442450" y="3652838"/>
                <a:ext cx="20638" cy="20638"/>
              </a:xfrm>
              <a:custGeom>
                <a:avLst/>
                <a:gdLst>
                  <a:gd name="T0" fmla="*/ 23 w 46"/>
                  <a:gd name="T1" fmla="*/ 0 h 44"/>
                  <a:gd name="T2" fmla="*/ 8 w 46"/>
                  <a:gd name="T3" fmla="*/ 6 h 44"/>
                  <a:gd name="T4" fmla="*/ 8 w 46"/>
                  <a:gd name="T5" fmla="*/ 36 h 44"/>
                  <a:gd name="T6" fmla="*/ 37 w 46"/>
                  <a:gd name="T7" fmla="*/ 36 h 44"/>
                  <a:gd name="T8" fmla="*/ 37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7" y="0"/>
                      <a:pt x="12" y="2"/>
                      <a:pt x="8" y="6"/>
                    </a:cubicBezTo>
                    <a:cubicBezTo>
                      <a:pt x="0" y="14"/>
                      <a:pt x="0" y="27"/>
                      <a:pt x="8" y="36"/>
                    </a:cubicBezTo>
                    <a:cubicBezTo>
                      <a:pt x="16" y="44"/>
                      <a:pt x="29" y="44"/>
                      <a:pt x="37" y="36"/>
                    </a:cubicBezTo>
                    <a:cubicBezTo>
                      <a:pt x="46" y="27"/>
                      <a:pt x="46" y="14"/>
                      <a:pt x="37" y="6"/>
                    </a:cubicBezTo>
                    <a:cubicBezTo>
                      <a:pt x="33"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9" name="Oval 513">
                <a:extLst>
                  <a:ext uri="{FF2B5EF4-FFF2-40B4-BE49-F238E27FC236}">
                    <a16:creationId xmlns:a16="http://schemas.microsoft.com/office/drawing/2014/main" id="{18FF038B-A670-4B4B-BEAF-1D671ECF7AEE}"/>
                  </a:ext>
                </a:extLst>
              </p:cNvPr>
              <p:cNvSpPr>
                <a:spLocks noChangeArrowheads="1"/>
              </p:cNvSpPr>
              <p:nvPr/>
            </p:nvSpPr>
            <p:spPr bwMode="auto">
              <a:xfrm>
                <a:off x="9867900" y="29765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0" name="Oval 514">
                <a:extLst>
                  <a:ext uri="{FF2B5EF4-FFF2-40B4-BE49-F238E27FC236}">
                    <a16:creationId xmlns:a16="http://schemas.microsoft.com/office/drawing/2014/main" id="{FF05792F-8479-4379-91DD-53A8B82E7CB4}"/>
                  </a:ext>
                </a:extLst>
              </p:cNvPr>
              <p:cNvSpPr>
                <a:spLocks noChangeArrowheads="1"/>
              </p:cNvSpPr>
              <p:nvPr/>
            </p:nvSpPr>
            <p:spPr bwMode="auto">
              <a:xfrm>
                <a:off x="9867900" y="289877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1" name="Oval 515">
                <a:extLst>
                  <a:ext uri="{FF2B5EF4-FFF2-40B4-BE49-F238E27FC236}">
                    <a16:creationId xmlns:a16="http://schemas.microsoft.com/office/drawing/2014/main" id="{99109DA3-C0A7-4056-8944-934737092863}"/>
                  </a:ext>
                </a:extLst>
              </p:cNvPr>
              <p:cNvSpPr>
                <a:spLocks noChangeArrowheads="1"/>
              </p:cNvSpPr>
              <p:nvPr/>
            </p:nvSpPr>
            <p:spPr bwMode="auto">
              <a:xfrm>
                <a:off x="9867900" y="32099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2" name="Freeform 516">
                <a:extLst>
                  <a:ext uri="{FF2B5EF4-FFF2-40B4-BE49-F238E27FC236}">
                    <a16:creationId xmlns:a16="http://schemas.microsoft.com/office/drawing/2014/main" id="{0B929328-7D81-43EC-8512-01DDC5A89378}"/>
                  </a:ext>
                </a:extLst>
              </p:cNvPr>
              <p:cNvSpPr>
                <a:spLocks/>
              </p:cNvSpPr>
              <p:nvPr/>
            </p:nvSpPr>
            <p:spPr bwMode="auto">
              <a:xfrm>
                <a:off x="9769475" y="3324226"/>
                <a:ext cx="20638" cy="20638"/>
              </a:xfrm>
              <a:custGeom>
                <a:avLst/>
                <a:gdLst>
                  <a:gd name="T0" fmla="*/ 23 w 46"/>
                  <a:gd name="T1" fmla="*/ 0 h 44"/>
                  <a:gd name="T2" fmla="*/ 8 w 46"/>
                  <a:gd name="T3" fmla="*/ 6 h 44"/>
                  <a:gd name="T4" fmla="*/ 8 w 46"/>
                  <a:gd name="T5" fmla="*/ 36 h 44"/>
                  <a:gd name="T6" fmla="*/ 37 w 46"/>
                  <a:gd name="T7" fmla="*/ 36 h 44"/>
                  <a:gd name="T8" fmla="*/ 37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7" y="0"/>
                      <a:pt x="12" y="2"/>
                      <a:pt x="8" y="6"/>
                    </a:cubicBezTo>
                    <a:cubicBezTo>
                      <a:pt x="0" y="14"/>
                      <a:pt x="0" y="27"/>
                      <a:pt x="8" y="36"/>
                    </a:cubicBezTo>
                    <a:cubicBezTo>
                      <a:pt x="16" y="44"/>
                      <a:pt x="29" y="44"/>
                      <a:pt x="37" y="36"/>
                    </a:cubicBezTo>
                    <a:cubicBezTo>
                      <a:pt x="46" y="27"/>
                      <a:pt x="46" y="14"/>
                      <a:pt x="37" y="6"/>
                    </a:cubicBezTo>
                    <a:cubicBezTo>
                      <a:pt x="33"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3" name="Oval 517">
                <a:extLst>
                  <a:ext uri="{FF2B5EF4-FFF2-40B4-BE49-F238E27FC236}">
                    <a16:creationId xmlns:a16="http://schemas.microsoft.com/office/drawing/2014/main" id="{82804493-7733-459E-9071-5E2C8AAD39AF}"/>
                  </a:ext>
                </a:extLst>
              </p:cNvPr>
              <p:cNvSpPr>
                <a:spLocks noChangeArrowheads="1"/>
              </p:cNvSpPr>
              <p:nvPr/>
            </p:nvSpPr>
            <p:spPr bwMode="auto">
              <a:xfrm>
                <a:off x="9867900" y="3014663"/>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4" name="Oval 518">
                <a:extLst>
                  <a:ext uri="{FF2B5EF4-FFF2-40B4-BE49-F238E27FC236}">
                    <a16:creationId xmlns:a16="http://schemas.microsoft.com/office/drawing/2014/main" id="{585B3D29-5D19-463C-A233-2E1FC0EF87E8}"/>
                  </a:ext>
                </a:extLst>
              </p:cNvPr>
              <p:cNvSpPr>
                <a:spLocks noChangeArrowheads="1"/>
              </p:cNvSpPr>
              <p:nvPr/>
            </p:nvSpPr>
            <p:spPr bwMode="auto">
              <a:xfrm>
                <a:off x="9867900" y="305435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5" name="Oval 519">
                <a:extLst>
                  <a:ext uri="{FF2B5EF4-FFF2-40B4-BE49-F238E27FC236}">
                    <a16:creationId xmlns:a16="http://schemas.microsoft.com/office/drawing/2014/main" id="{EBAA4FEC-E7E3-4F94-8296-230E47302155}"/>
                  </a:ext>
                </a:extLst>
              </p:cNvPr>
              <p:cNvSpPr>
                <a:spLocks noChangeArrowheads="1"/>
              </p:cNvSpPr>
              <p:nvPr/>
            </p:nvSpPr>
            <p:spPr bwMode="auto">
              <a:xfrm>
                <a:off x="9867900" y="29384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6" name="Freeform 520">
                <a:extLst>
                  <a:ext uri="{FF2B5EF4-FFF2-40B4-BE49-F238E27FC236}">
                    <a16:creationId xmlns:a16="http://schemas.microsoft.com/office/drawing/2014/main" id="{010805A7-18FD-4FC0-AF66-50E58B88BF5E}"/>
                  </a:ext>
                </a:extLst>
              </p:cNvPr>
              <p:cNvSpPr>
                <a:spLocks/>
              </p:cNvSpPr>
              <p:nvPr/>
            </p:nvSpPr>
            <p:spPr bwMode="auto">
              <a:xfrm>
                <a:off x="9659938" y="3433763"/>
                <a:ext cx="22225" cy="20638"/>
              </a:xfrm>
              <a:custGeom>
                <a:avLst/>
                <a:gdLst>
                  <a:gd name="T0" fmla="*/ 23 w 46"/>
                  <a:gd name="T1" fmla="*/ 0 h 44"/>
                  <a:gd name="T2" fmla="*/ 8 w 46"/>
                  <a:gd name="T3" fmla="*/ 6 h 44"/>
                  <a:gd name="T4" fmla="*/ 8 w 46"/>
                  <a:gd name="T5" fmla="*/ 36 h 44"/>
                  <a:gd name="T6" fmla="*/ 37 w 46"/>
                  <a:gd name="T7" fmla="*/ 36 h 44"/>
                  <a:gd name="T8" fmla="*/ 37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7" y="0"/>
                      <a:pt x="12" y="2"/>
                      <a:pt x="8" y="6"/>
                    </a:cubicBezTo>
                    <a:cubicBezTo>
                      <a:pt x="0" y="14"/>
                      <a:pt x="0" y="27"/>
                      <a:pt x="8" y="36"/>
                    </a:cubicBezTo>
                    <a:cubicBezTo>
                      <a:pt x="16" y="44"/>
                      <a:pt x="29" y="44"/>
                      <a:pt x="37" y="36"/>
                    </a:cubicBezTo>
                    <a:cubicBezTo>
                      <a:pt x="46" y="27"/>
                      <a:pt x="46" y="14"/>
                      <a:pt x="37" y="6"/>
                    </a:cubicBezTo>
                    <a:cubicBezTo>
                      <a:pt x="33"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7" name="Freeform 521">
                <a:extLst>
                  <a:ext uri="{FF2B5EF4-FFF2-40B4-BE49-F238E27FC236}">
                    <a16:creationId xmlns:a16="http://schemas.microsoft.com/office/drawing/2014/main" id="{07564B31-C633-48D8-A00F-D50480061529}"/>
                  </a:ext>
                </a:extLst>
              </p:cNvPr>
              <p:cNvSpPr>
                <a:spLocks/>
              </p:cNvSpPr>
              <p:nvPr/>
            </p:nvSpPr>
            <p:spPr bwMode="auto">
              <a:xfrm>
                <a:off x="9686925" y="3406776"/>
                <a:ext cx="22225" cy="20638"/>
              </a:xfrm>
              <a:custGeom>
                <a:avLst/>
                <a:gdLst>
                  <a:gd name="T0" fmla="*/ 23 w 46"/>
                  <a:gd name="T1" fmla="*/ 0 h 44"/>
                  <a:gd name="T2" fmla="*/ 8 w 46"/>
                  <a:gd name="T3" fmla="*/ 6 h 44"/>
                  <a:gd name="T4" fmla="*/ 8 w 46"/>
                  <a:gd name="T5" fmla="*/ 35 h 44"/>
                  <a:gd name="T6" fmla="*/ 38 w 46"/>
                  <a:gd name="T7" fmla="*/ 35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2" y="2"/>
                      <a:pt x="8" y="6"/>
                    </a:cubicBezTo>
                    <a:cubicBezTo>
                      <a:pt x="0" y="14"/>
                      <a:pt x="0" y="27"/>
                      <a:pt x="8" y="35"/>
                    </a:cubicBezTo>
                    <a:cubicBezTo>
                      <a:pt x="16" y="44"/>
                      <a:pt x="29" y="44"/>
                      <a:pt x="38" y="35"/>
                    </a:cubicBezTo>
                    <a:cubicBezTo>
                      <a:pt x="46" y="27"/>
                      <a:pt x="46" y="14"/>
                      <a:pt x="38" y="6"/>
                    </a:cubicBezTo>
                    <a:cubicBezTo>
                      <a:pt x="34"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8" name="Freeform 522">
                <a:extLst>
                  <a:ext uri="{FF2B5EF4-FFF2-40B4-BE49-F238E27FC236}">
                    <a16:creationId xmlns:a16="http://schemas.microsoft.com/office/drawing/2014/main" id="{04CD867E-3E7A-42F8-A36D-FE12725A882E}"/>
                  </a:ext>
                </a:extLst>
              </p:cNvPr>
              <p:cNvSpPr>
                <a:spLocks/>
              </p:cNvSpPr>
              <p:nvPr/>
            </p:nvSpPr>
            <p:spPr bwMode="auto">
              <a:xfrm>
                <a:off x="9632950" y="3460751"/>
                <a:ext cx="20638" cy="20638"/>
              </a:xfrm>
              <a:custGeom>
                <a:avLst/>
                <a:gdLst>
                  <a:gd name="T0" fmla="*/ 23 w 46"/>
                  <a:gd name="T1" fmla="*/ 0 h 44"/>
                  <a:gd name="T2" fmla="*/ 9 w 46"/>
                  <a:gd name="T3" fmla="*/ 6 h 44"/>
                  <a:gd name="T4" fmla="*/ 9 w 46"/>
                  <a:gd name="T5" fmla="*/ 36 h 44"/>
                  <a:gd name="T6" fmla="*/ 38 w 46"/>
                  <a:gd name="T7" fmla="*/ 36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3" y="2"/>
                      <a:pt x="9" y="6"/>
                    </a:cubicBezTo>
                    <a:cubicBezTo>
                      <a:pt x="0" y="14"/>
                      <a:pt x="0" y="28"/>
                      <a:pt x="9" y="36"/>
                    </a:cubicBezTo>
                    <a:cubicBezTo>
                      <a:pt x="17" y="44"/>
                      <a:pt x="30" y="44"/>
                      <a:pt x="38" y="36"/>
                    </a:cubicBezTo>
                    <a:cubicBezTo>
                      <a:pt x="46" y="28"/>
                      <a:pt x="46" y="14"/>
                      <a:pt x="38" y="6"/>
                    </a:cubicBezTo>
                    <a:cubicBezTo>
                      <a:pt x="34" y="2"/>
                      <a:pt x="29"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9" name="Freeform 523">
                <a:extLst>
                  <a:ext uri="{FF2B5EF4-FFF2-40B4-BE49-F238E27FC236}">
                    <a16:creationId xmlns:a16="http://schemas.microsoft.com/office/drawing/2014/main" id="{800B730E-26AA-4337-8ED7-27EDD45D84E3}"/>
                  </a:ext>
                </a:extLst>
              </p:cNvPr>
              <p:cNvSpPr>
                <a:spLocks/>
              </p:cNvSpPr>
              <p:nvPr/>
            </p:nvSpPr>
            <p:spPr bwMode="auto">
              <a:xfrm>
                <a:off x="9713913" y="3378201"/>
                <a:ext cx="22225" cy="20638"/>
              </a:xfrm>
              <a:custGeom>
                <a:avLst/>
                <a:gdLst>
                  <a:gd name="T0" fmla="*/ 23 w 46"/>
                  <a:gd name="T1" fmla="*/ 0 h 44"/>
                  <a:gd name="T2" fmla="*/ 8 w 46"/>
                  <a:gd name="T3" fmla="*/ 6 h 44"/>
                  <a:gd name="T4" fmla="*/ 8 w 46"/>
                  <a:gd name="T5" fmla="*/ 36 h 44"/>
                  <a:gd name="T6" fmla="*/ 38 w 46"/>
                  <a:gd name="T7" fmla="*/ 36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2" y="2"/>
                      <a:pt x="8" y="6"/>
                    </a:cubicBezTo>
                    <a:cubicBezTo>
                      <a:pt x="0" y="15"/>
                      <a:pt x="0" y="28"/>
                      <a:pt x="8" y="36"/>
                    </a:cubicBezTo>
                    <a:cubicBezTo>
                      <a:pt x="16" y="44"/>
                      <a:pt x="30" y="44"/>
                      <a:pt x="38" y="36"/>
                    </a:cubicBezTo>
                    <a:cubicBezTo>
                      <a:pt x="46" y="28"/>
                      <a:pt x="46" y="15"/>
                      <a:pt x="38" y="6"/>
                    </a:cubicBezTo>
                    <a:cubicBezTo>
                      <a:pt x="34" y="2"/>
                      <a:pt x="29"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0" name="Freeform 524">
                <a:extLst>
                  <a:ext uri="{FF2B5EF4-FFF2-40B4-BE49-F238E27FC236}">
                    <a16:creationId xmlns:a16="http://schemas.microsoft.com/office/drawing/2014/main" id="{11A331FD-9E13-4EAF-91A2-7E21CBC854C7}"/>
                  </a:ext>
                </a:extLst>
              </p:cNvPr>
              <p:cNvSpPr>
                <a:spLocks/>
              </p:cNvSpPr>
              <p:nvPr/>
            </p:nvSpPr>
            <p:spPr bwMode="auto">
              <a:xfrm>
                <a:off x="9742488" y="3351213"/>
                <a:ext cx="20638" cy="20638"/>
              </a:xfrm>
              <a:custGeom>
                <a:avLst/>
                <a:gdLst>
                  <a:gd name="T0" fmla="*/ 23 w 46"/>
                  <a:gd name="T1" fmla="*/ 0 h 44"/>
                  <a:gd name="T2" fmla="*/ 9 w 46"/>
                  <a:gd name="T3" fmla="*/ 6 h 44"/>
                  <a:gd name="T4" fmla="*/ 9 w 46"/>
                  <a:gd name="T5" fmla="*/ 36 h 44"/>
                  <a:gd name="T6" fmla="*/ 38 w 46"/>
                  <a:gd name="T7" fmla="*/ 36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3" y="2"/>
                      <a:pt x="9" y="6"/>
                    </a:cubicBezTo>
                    <a:cubicBezTo>
                      <a:pt x="0" y="14"/>
                      <a:pt x="0" y="28"/>
                      <a:pt x="9" y="36"/>
                    </a:cubicBezTo>
                    <a:cubicBezTo>
                      <a:pt x="17" y="44"/>
                      <a:pt x="30" y="44"/>
                      <a:pt x="38" y="36"/>
                    </a:cubicBezTo>
                    <a:cubicBezTo>
                      <a:pt x="46" y="28"/>
                      <a:pt x="46" y="14"/>
                      <a:pt x="38" y="6"/>
                    </a:cubicBezTo>
                    <a:cubicBezTo>
                      <a:pt x="34" y="2"/>
                      <a:pt x="29"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1" name="Freeform 525">
                <a:extLst>
                  <a:ext uri="{FF2B5EF4-FFF2-40B4-BE49-F238E27FC236}">
                    <a16:creationId xmlns:a16="http://schemas.microsoft.com/office/drawing/2014/main" id="{876F3B9E-0099-4C8E-8CBE-7975A5FE1B42}"/>
                  </a:ext>
                </a:extLst>
              </p:cNvPr>
              <p:cNvSpPr>
                <a:spLocks/>
              </p:cNvSpPr>
              <p:nvPr/>
            </p:nvSpPr>
            <p:spPr bwMode="auto">
              <a:xfrm>
                <a:off x="9605963" y="3489326"/>
                <a:ext cx="20638" cy="19050"/>
              </a:xfrm>
              <a:custGeom>
                <a:avLst/>
                <a:gdLst>
                  <a:gd name="T0" fmla="*/ 23 w 46"/>
                  <a:gd name="T1" fmla="*/ 0 h 44"/>
                  <a:gd name="T2" fmla="*/ 8 w 46"/>
                  <a:gd name="T3" fmla="*/ 6 h 44"/>
                  <a:gd name="T4" fmla="*/ 8 w 46"/>
                  <a:gd name="T5" fmla="*/ 36 h 44"/>
                  <a:gd name="T6" fmla="*/ 38 w 46"/>
                  <a:gd name="T7" fmla="*/ 36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2" y="2"/>
                      <a:pt x="8" y="6"/>
                    </a:cubicBezTo>
                    <a:cubicBezTo>
                      <a:pt x="0" y="15"/>
                      <a:pt x="0" y="28"/>
                      <a:pt x="8" y="36"/>
                    </a:cubicBezTo>
                    <a:cubicBezTo>
                      <a:pt x="17" y="44"/>
                      <a:pt x="30" y="44"/>
                      <a:pt x="38" y="36"/>
                    </a:cubicBezTo>
                    <a:cubicBezTo>
                      <a:pt x="46" y="28"/>
                      <a:pt x="46" y="15"/>
                      <a:pt x="38" y="6"/>
                    </a:cubicBezTo>
                    <a:cubicBezTo>
                      <a:pt x="34"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2" name="Freeform 526">
                <a:extLst>
                  <a:ext uri="{FF2B5EF4-FFF2-40B4-BE49-F238E27FC236}">
                    <a16:creationId xmlns:a16="http://schemas.microsoft.com/office/drawing/2014/main" id="{6FD83FCA-4607-4FEC-8CC5-8044C5754097}"/>
                  </a:ext>
                </a:extLst>
              </p:cNvPr>
              <p:cNvSpPr>
                <a:spLocks/>
              </p:cNvSpPr>
              <p:nvPr/>
            </p:nvSpPr>
            <p:spPr bwMode="auto">
              <a:xfrm>
                <a:off x="9469438" y="3625851"/>
                <a:ext cx="20638" cy="20638"/>
              </a:xfrm>
              <a:custGeom>
                <a:avLst/>
                <a:gdLst>
                  <a:gd name="T0" fmla="*/ 23 w 46"/>
                  <a:gd name="T1" fmla="*/ 0 h 43"/>
                  <a:gd name="T2" fmla="*/ 8 w 46"/>
                  <a:gd name="T3" fmla="*/ 6 h 43"/>
                  <a:gd name="T4" fmla="*/ 8 w 46"/>
                  <a:gd name="T5" fmla="*/ 35 h 43"/>
                  <a:gd name="T6" fmla="*/ 38 w 46"/>
                  <a:gd name="T7" fmla="*/ 35 h 43"/>
                  <a:gd name="T8" fmla="*/ 38 w 46"/>
                  <a:gd name="T9" fmla="*/ 6 h 43"/>
                  <a:gd name="T10" fmla="*/ 23 w 46"/>
                  <a:gd name="T11" fmla="*/ 0 h 43"/>
                </a:gdLst>
                <a:ahLst/>
                <a:cxnLst>
                  <a:cxn ang="0">
                    <a:pos x="T0" y="T1"/>
                  </a:cxn>
                  <a:cxn ang="0">
                    <a:pos x="T2" y="T3"/>
                  </a:cxn>
                  <a:cxn ang="0">
                    <a:pos x="T4" y="T5"/>
                  </a:cxn>
                  <a:cxn ang="0">
                    <a:pos x="T6" y="T7"/>
                  </a:cxn>
                  <a:cxn ang="0">
                    <a:pos x="T8" y="T9"/>
                  </a:cxn>
                  <a:cxn ang="0">
                    <a:pos x="T10" y="T11"/>
                  </a:cxn>
                </a:cxnLst>
                <a:rect l="0" t="0" r="r" b="b"/>
                <a:pathLst>
                  <a:path w="46" h="43">
                    <a:moveTo>
                      <a:pt x="23" y="0"/>
                    </a:moveTo>
                    <a:cubicBezTo>
                      <a:pt x="18" y="0"/>
                      <a:pt x="12" y="2"/>
                      <a:pt x="8" y="6"/>
                    </a:cubicBezTo>
                    <a:cubicBezTo>
                      <a:pt x="0" y="14"/>
                      <a:pt x="0" y="27"/>
                      <a:pt x="8" y="35"/>
                    </a:cubicBezTo>
                    <a:cubicBezTo>
                      <a:pt x="16" y="43"/>
                      <a:pt x="30" y="43"/>
                      <a:pt x="38" y="35"/>
                    </a:cubicBezTo>
                    <a:cubicBezTo>
                      <a:pt x="46" y="27"/>
                      <a:pt x="46" y="14"/>
                      <a:pt x="38" y="6"/>
                    </a:cubicBezTo>
                    <a:cubicBezTo>
                      <a:pt x="34"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3" name="Freeform 527">
                <a:extLst>
                  <a:ext uri="{FF2B5EF4-FFF2-40B4-BE49-F238E27FC236}">
                    <a16:creationId xmlns:a16="http://schemas.microsoft.com/office/drawing/2014/main" id="{2EBB434D-A10F-4FDF-9C80-3119F07EE8C2}"/>
                  </a:ext>
                </a:extLst>
              </p:cNvPr>
              <p:cNvSpPr>
                <a:spLocks/>
              </p:cNvSpPr>
              <p:nvPr/>
            </p:nvSpPr>
            <p:spPr bwMode="auto">
              <a:xfrm>
                <a:off x="9796463" y="3297238"/>
                <a:ext cx="20638" cy="19050"/>
              </a:xfrm>
              <a:custGeom>
                <a:avLst/>
                <a:gdLst>
                  <a:gd name="T0" fmla="*/ 23 w 46"/>
                  <a:gd name="T1" fmla="*/ 0 h 44"/>
                  <a:gd name="T2" fmla="*/ 8 w 46"/>
                  <a:gd name="T3" fmla="*/ 6 h 44"/>
                  <a:gd name="T4" fmla="*/ 8 w 46"/>
                  <a:gd name="T5" fmla="*/ 35 h 44"/>
                  <a:gd name="T6" fmla="*/ 38 w 46"/>
                  <a:gd name="T7" fmla="*/ 35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7" y="0"/>
                      <a:pt x="12" y="2"/>
                      <a:pt x="8" y="6"/>
                    </a:cubicBezTo>
                    <a:cubicBezTo>
                      <a:pt x="0" y="14"/>
                      <a:pt x="0" y="27"/>
                      <a:pt x="8" y="35"/>
                    </a:cubicBezTo>
                    <a:cubicBezTo>
                      <a:pt x="16" y="44"/>
                      <a:pt x="29" y="44"/>
                      <a:pt x="38" y="35"/>
                    </a:cubicBezTo>
                    <a:cubicBezTo>
                      <a:pt x="46" y="27"/>
                      <a:pt x="46" y="14"/>
                      <a:pt x="38" y="6"/>
                    </a:cubicBezTo>
                    <a:cubicBezTo>
                      <a:pt x="34"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4" name="Freeform 528">
                <a:extLst>
                  <a:ext uri="{FF2B5EF4-FFF2-40B4-BE49-F238E27FC236}">
                    <a16:creationId xmlns:a16="http://schemas.microsoft.com/office/drawing/2014/main" id="{93BD6314-8310-49C9-BFCA-D27706D65CF2}"/>
                  </a:ext>
                </a:extLst>
              </p:cNvPr>
              <p:cNvSpPr>
                <a:spLocks/>
              </p:cNvSpPr>
              <p:nvPr/>
            </p:nvSpPr>
            <p:spPr bwMode="auto">
              <a:xfrm>
                <a:off x="9496425" y="3598863"/>
                <a:ext cx="20638" cy="20638"/>
              </a:xfrm>
              <a:custGeom>
                <a:avLst/>
                <a:gdLst>
                  <a:gd name="T0" fmla="*/ 23 w 46"/>
                  <a:gd name="T1" fmla="*/ 0 h 44"/>
                  <a:gd name="T2" fmla="*/ 8 w 46"/>
                  <a:gd name="T3" fmla="*/ 6 h 44"/>
                  <a:gd name="T4" fmla="*/ 8 w 46"/>
                  <a:gd name="T5" fmla="*/ 36 h 44"/>
                  <a:gd name="T6" fmla="*/ 38 w 46"/>
                  <a:gd name="T7" fmla="*/ 36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2" y="2"/>
                      <a:pt x="8" y="6"/>
                    </a:cubicBezTo>
                    <a:cubicBezTo>
                      <a:pt x="0" y="15"/>
                      <a:pt x="0" y="28"/>
                      <a:pt x="8" y="36"/>
                    </a:cubicBezTo>
                    <a:cubicBezTo>
                      <a:pt x="17" y="44"/>
                      <a:pt x="30" y="44"/>
                      <a:pt x="38" y="36"/>
                    </a:cubicBezTo>
                    <a:cubicBezTo>
                      <a:pt x="46" y="28"/>
                      <a:pt x="46" y="15"/>
                      <a:pt x="38" y="6"/>
                    </a:cubicBezTo>
                    <a:cubicBezTo>
                      <a:pt x="34"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5" name="Freeform 529">
                <a:extLst>
                  <a:ext uri="{FF2B5EF4-FFF2-40B4-BE49-F238E27FC236}">
                    <a16:creationId xmlns:a16="http://schemas.microsoft.com/office/drawing/2014/main" id="{2962AF72-9BCA-4115-B7D3-813338265A82}"/>
                  </a:ext>
                </a:extLst>
              </p:cNvPr>
              <p:cNvSpPr>
                <a:spLocks/>
              </p:cNvSpPr>
              <p:nvPr/>
            </p:nvSpPr>
            <p:spPr bwMode="auto">
              <a:xfrm>
                <a:off x="9850438" y="3241676"/>
                <a:ext cx="22225" cy="20638"/>
              </a:xfrm>
              <a:custGeom>
                <a:avLst/>
                <a:gdLst>
                  <a:gd name="T0" fmla="*/ 23 w 46"/>
                  <a:gd name="T1" fmla="*/ 0 h 44"/>
                  <a:gd name="T2" fmla="*/ 9 w 46"/>
                  <a:gd name="T3" fmla="*/ 6 h 44"/>
                  <a:gd name="T4" fmla="*/ 9 w 46"/>
                  <a:gd name="T5" fmla="*/ 36 h 44"/>
                  <a:gd name="T6" fmla="*/ 38 w 46"/>
                  <a:gd name="T7" fmla="*/ 36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3" y="2"/>
                      <a:pt x="9" y="6"/>
                    </a:cubicBezTo>
                    <a:cubicBezTo>
                      <a:pt x="0" y="14"/>
                      <a:pt x="0" y="28"/>
                      <a:pt x="9" y="36"/>
                    </a:cubicBezTo>
                    <a:cubicBezTo>
                      <a:pt x="17" y="44"/>
                      <a:pt x="30" y="44"/>
                      <a:pt x="38" y="36"/>
                    </a:cubicBezTo>
                    <a:cubicBezTo>
                      <a:pt x="46" y="28"/>
                      <a:pt x="46" y="14"/>
                      <a:pt x="38" y="6"/>
                    </a:cubicBezTo>
                    <a:cubicBezTo>
                      <a:pt x="34" y="2"/>
                      <a:pt x="29"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6" name="Freeform 530">
                <a:extLst>
                  <a:ext uri="{FF2B5EF4-FFF2-40B4-BE49-F238E27FC236}">
                    <a16:creationId xmlns:a16="http://schemas.microsoft.com/office/drawing/2014/main" id="{855182AD-2921-4F76-A2C6-803E3C2B8B86}"/>
                  </a:ext>
                </a:extLst>
              </p:cNvPr>
              <p:cNvSpPr>
                <a:spLocks/>
              </p:cNvSpPr>
              <p:nvPr/>
            </p:nvSpPr>
            <p:spPr bwMode="auto">
              <a:xfrm>
                <a:off x="9823450" y="3268663"/>
                <a:ext cx="22225" cy="20638"/>
              </a:xfrm>
              <a:custGeom>
                <a:avLst/>
                <a:gdLst>
                  <a:gd name="T0" fmla="*/ 23 w 46"/>
                  <a:gd name="T1" fmla="*/ 0 h 44"/>
                  <a:gd name="T2" fmla="*/ 8 w 46"/>
                  <a:gd name="T3" fmla="*/ 7 h 44"/>
                  <a:gd name="T4" fmla="*/ 8 w 46"/>
                  <a:gd name="T5" fmla="*/ 36 h 44"/>
                  <a:gd name="T6" fmla="*/ 38 w 46"/>
                  <a:gd name="T7" fmla="*/ 36 h 44"/>
                  <a:gd name="T8" fmla="*/ 38 w 46"/>
                  <a:gd name="T9" fmla="*/ 7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2" y="2"/>
                      <a:pt x="8" y="7"/>
                    </a:cubicBezTo>
                    <a:cubicBezTo>
                      <a:pt x="0" y="15"/>
                      <a:pt x="0" y="28"/>
                      <a:pt x="8" y="36"/>
                    </a:cubicBezTo>
                    <a:cubicBezTo>
                      <a:pt x="16" y="44"/>
                      <a:pt x="30" y="44"/>
                      <a:pt x="38" y="36"/>
                    </a:cubicBezTo>
                    <a:cubicBezTo>
                      <a:pt x="46" y="28"/>
                      <a:pt x="46" y="15"/>
                      <a:pt x="38" y="7"/>
                    </a:cubicBezTo>
                    <a:cubicBezTo>
                      <a:pt x="34" y="2"/>
                      <a:pt x="29"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7" name="Freeform 531">
                <a:extLst>
                  <a:ext uri="{FF2B5EF4-FFF2-40B4-BE49-F238E27FC236}">
                    <a16:creationId xmlns:a16="http://schemas.microsoft.com/office/drawing/2014/main" id="{A4654A4B-8482-43D3-B1C6-EBF21901B328}"/>
                  </a:ext>
                </a:extLst>
              </p:cNvPr>
              <p:cNvSpPr>
                <a:spLocks/>
              </p:cNvSpPr>
              <p:nvPr/>
            </p:nvSpPr>
            <p:spPr bwMode="auto">
              <a:xfrm>
                <a:off x="9578975" y="3516313"/>
                <a:ext cx="20638" cy="20638"/>
              </a:xfrm>
              <a:custGeom>
                <a:avLst/>
                <a:gdLst>
                  <a:gd name="T0" fmla="*/ 23 w 46"/>
                  <a:gd name="T1" fmla="*/ 0 h 44"/>
                  <a:gd name="T2" fmla="*/ 8 w 46"/>
                  <a:gd name="T3" fmla="*/ 6 h 44"/>
                  <a:gd name="T4" fmla="*/ 8 w 46"/>
                  <a:gd name="T5" fmla="*/ 35 h 44"/>
                  <a:gd name="T6" fmla="*/ 38 w 46"/>
                  <a:gd name="T7" fmla="*/ 35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2" y="2"/>
                      <a:pt x="8" y="6"/>
                    </a:cubicBezTo>
                    <a:cubicBezTo>
                      <a:pt x="0" y="14"/>
                      <a:pt x="0" y="27"/>
                      <a:pt x="8" y="35"/>
                    </a:cubicBezTo>
                    <a:cubicBezTo>
                      <a:pt x="16" y="44"/>
                      <a:pt x="30" y="44"/>
                      <a:pt x="38" y="35"/>
                    </a:cubicBezTo>
                    <a:cubicBezTo>
                      <a:pt x="46" y="27"/>
                      <a:pt x="46" y="14"/>
                      <a:pt x="38" y="6"/>
                    </a:cubicBezTo>
                    <a:cubicBezTo>
                      <a:pt x="34"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8" name="Freeform 532">
                <a:extLst>
                  <a:ext uri="{FF2B5EF4-FFF2-40B4-BE49-F238E27FC236}">
                    <a16:creationId xmlns:a16="http://schemas.microsoft.com/office/drawing/2014/main" id="{30B9E34E-3712-4732-AFBC-8DD033C3D120}"/>
                  </a:ext>
                </a:extLst>
              </p:cNvPr>
              <p:cNvSpPr>
                <a:spLocks/>
              </p:cNvSpPr>
              <p:nvPr/>
            </p:nvSpPr>
            <p:spPr bwMode="auto">
              <a:xfrm>
                <a:off x="9550400" y="3543301"/>
                <a:ext cx="22225" cy="20638"/>
              </a:xfrm>
              <a:custGeom>
                <a:avLst/>
                <a:gdLst>
                  <a:gd name="T0" fmla="*/ 23 w 46"/>
                  <a:gd name="T1" fmla="*/ 0 h 44"/>
                  <a:gd name="T2" fmla="*/ 8 w 46"/>
                  <a:gd name="T3" fmla="*/ 6 h 44"/>
                  <a:gd name="T4" fmla="*/ 8 w 46"/>
                  <a:gd name="T5" fmla="*/ 36 h 44"/>
                  <a:gd name="T6" fmla="*/ 37 w 46"/>
                  <a:gd name="T7" fmla="*/ 36 h 44"/>
                  <a:gd name="T8" fmla="*/ 37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7" y="0"/>
                      <a:pt x="12" y="2"/>
                      <a:pt x="8" y="6"/>
                    </a:cubicBezTo>
                    <a:cubicBezTo>
                      <a:pt x="0" y="14"/>
                      <a:pt x="0" y="27"/>
                      <a:pt x="8" y="36"/>
                    </a:cubicBezTo>
                    <a:cubicBezTo>
                      <a:pt x="16" y="44"/>
                      <a:pt x="29" y="44"/>
                      <a:pt x="37" y="36"/>
                    </a:cubicBezTo>
                    <a:cubicBezTo>
                      <a:pt x="46" y="27"/>
                      <a:pt x="46" y="14"/>
                      <a:pt x="37" y="6"/>
                    </a:cubicBezTo>
                    <a:cubicBezTo>
                      <a:pt x="33"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9" name="Freeform 533">
                <a:extLst>
                  <a:ext uri="{FF2B5EF4-FFF2-40B4-BE49-F238E27FC236}">
                    <a16:creationId xmlns:a16="http://schemas.microsoft.com/office/drawing/2014/main" id="{7A44D448-708C-4813-83BF-7D9D9001FC52}"/>
                  </a:ext>
                </a:extLst>
              </p:cNvPr>
              <p:cNvSpPr>
                <a:spLocks/>
              </p:cNvSpPr>
              <p:nvPr/>
            </p:nvSpPr>
            <p:spPr bwMode="auto">
              <a:xfrm>
                <a:off x="9523413" y="3570288"/>
                <a:ext cx="20638" cy="20638"/>
              </a:xfrm>
              <a:custGeom>
                <a:avLst/>
                <a:gdLst>
                  <a:gd name="T0" fmla="*/ 23 w 46"/>
                  <a:gd name="T1" fmla="*/ 0 h 44"/>
                  <a:gd name="T2" fmla="*/ 9 w 46"/>
                  <a:gd name="T3" fmla="*/ 6 h 44"/>
                  <a:gd name="T4" fmla="*/ 9 w 46"/>
                  <a:gd name="T5" fmla="*/ 36 h 44"/>
                  <a:gd name="T6" fmla="*/ 38 w 46"/>
                  <a:gd name="T7" fmla="*/ 36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3" y="2"/>
                      <a:pt x="9" y="6"/>
                    </a:cubicBezTo>
                    <a:cubicBezTo>
                      <a:pt x="0" y="14"/>
                      <a:pt x="0" y="28"/>
                      <a:pt x="9" y="36"/>
                    </a:cubicBezTo>
                    <a:cubicBezTo>
                      <a:pt x="17" y="44"/>
                      <a:pt x="30" y="44"/>
                      <a:pt x="38" y="36"/>
                    </a:cubicBezTo>
                    <a:cubicBezTo>
                      <a:pt x="46" y="28"/>
                      <a:pt x="46" y="14"/>
                      <a:pt x="38" y="6"/>
                    </a:cubicBezTo>
                    <a:cubicBezTo>
                      <a:pt x="34" y="2"/>
                      <a:pt x="29"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0" name="Oval 544">
                <a:extLst>
                  <a:ext uri="{FF2B5EF4-FFF2-40B4-BE49-F238E27FC236}">
                    <a16:creationId xmlns:a16="http://schemas.microsoft.com/office/drawing/2014/main" id="{F8B4279E-40F0-4EF6-9C88-F57A3DF152B9}"/>
                  </a:ext>
                </a:extLst>
              </p:cNvPr>
              <p:cNvSpPr>
                <a:spLocks noChangeArrowheads="1"/>
              </p:cNvSpPr>
              <p:nvPr/>
            </p:nvSpPr>
            <p:spPr bwMode="auto">
              <a:xfrm>
                <a:off x="9804400" y="2781301"/>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1" name="Oval 545">
                <a:extLst>
                  <a:ext uri="{FF2B5EF4-FFF2-40B4-BE49-F238E27FC236}">
                    <a16:creationId xmlns:a16="http://schemas.microsoft.com/office/drawing/2014/main" id="{BDA4779E-95A7-49F1-AB9F-0F264D40B257}"/>
                  </a:ext>
                </a:extLst>
              </p:cNvPr>
              <p:cNvSpPr>
                <a:spLocks noChangeArrowheads="1"/>
              </p:cNvSpPr>
              <p:nvPr/>
            </p:nvSpPr>
            <p:spPr bwMode="auto">
              <a:xfrm>
                <a:off x="9804400" y="28590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2" name="Oval 546">
                <a:extLst>
                  <a:ext uri="{FF2B5EF4-FFF2-40B4-BE49-F238E27FC236}">
                    <a16:creationId xmlns:a16="http://schemas.microsoft.com/office/drawing/2014/main" id="{2B0F2F48-4239-4C8E-9714-144EEBD42C41}"/>
                  </a:ext>
                </a:extLst>
              </p:cNvPr>
              <p:cNvSpPr>
                <a:spLocks noChangeArrowheads="1"/>
              </p:cNvSpPr>
              <p:nvPr/>
            </p:nvSpPr>
            <p:spPr bwMode="auto">
              <a:xfrm>
                <a:off x="9804400" y="28209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3" name="Oval 547">
                <a:extLst>
                  <a:ext uri="{FF2B5EF4-FFF2-40B4-BE49-F238E27FC236}">
                    <a16:creationId xmlns:a16="http://schemas.microsoft.com/office/drawing/2014/main" id="{A49F1C23-3E0E-4870-AA64-D2677F3C1E0E}"/>
                  </a:ext>
                </a:extLst>
              </p:cNvPr>
              <p:cNvSpPr>
                <a:spLocks noChangeArrowheads="1"/>
              </p:cNvSpPr>
              <p:nvPr/>
            </p:nvSpPr>
            <p:spPr bwMode="auto">
              <a:xfrm>
                <a:off x="9804400" y="27432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4" name="Oval 548">
                <a:extLst>
                  <a:ext uri="{FF2B5EF4-FFF2-40B4-BE49-F238E27FC236}">
                    <a16:creationId xmlns:a16="http://schemas.microsoft.com/office/drawing/2014/main" id="{9C25462C-C37C-43DF-8367-A7A8FC6992D1}"/>
                  </a:ext>
                </a:extLst>
              </p:cNvPr>
              <p:cNvSpPr>
                <a:spLocks noChangeArrowheads="1"/>
              </p:cNvSpPr>
              <p:nvPr/>
            </p:nvSpPr>
            <p:spPr bwMode="auto">
              <a:xfrm>
                <a:off x="9804400" y="2705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6" name="Oval 550">
                <a:extLst>
                  <a:ext uri="{FF2B5EF4-FFF2-40B4-BE49-F238E27FC236}">
                    <a16:creationId xmlns:a16="http://schemas.microsoft.com/office/drawing/2014/main" id="{4AE0D111-66EE-4CE9-9FE2-A633CD992E97}"/>
                  </a:ext>
                </a:extLst>
              </p:cNvPr>
              <p:cNvSpPr>
                <a:spLocks noChangeArrowheads="1"/>
              </p:cNvSpPr>
              <p:nvPr/>
            </p:nvSpPr>
            <p:spPr bwMode="auto">
              <a:xfrm>
                <a:off x="9867900" y="27432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7" name="Oval 551">
                <a:extLst>
                  <a:ext uri="{FF2B5EF4-FFF2-40B4-BE49-F238E27FC236}">
                    <a16:creationId xmlns:a16="http://schemas.microsoft.com/office/drawing/2014/main" id="{41452221-1172-4EA8-BD41-DE6C5B7BE8BA}"/>
                  </a:ext>
                </a:extLst>
              </p:cNvPr>
              <p:cNvSpPr>
                <a:spLocks noChangeArrowheads="1"/>
              </p:cNvSpPr>
              <p:nvPr/>
            </p:nvSpPr>
            <p:spPr bwMode="auto">
              <a:xfrm>
                <a:off x="9867900" y="28209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8" name="Oval 552">
                <a:extLst>
                  <a:ext uri="{FF2B5EF4-FFF2-40B4-BE49-F238E27FC236}">
                    <a16:creationId xmlns:a16="http://schemas.microsoft.com/office/drawing/2014/main" id="{1B542BA8-FFAB-478D-8D23-EFFAC83745B2}"/>
                  </a:ext>
                </a:extLst>
              </p:cNvPr>
              <p:cNvSpPr>
                <a:spLocks noChangeArrowheads="1"/>
              </p:cNvSpPr>
              <p:nvPr/>
            </p:nvSpPr>
            <p:spPr bwMode="auto">
              <a:xfrm>
                <a:off x="9867900" y="2781301"/>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9" name="Oval 553">
                <a:extLst>
                  <a:ext uri="{FF2B5EF4-FFF2-40B4-BE49-F238E27FC236}">
                    <a16:creationId xmlns:a16="http://schemas.microsoft.com/office/drawing/2014/main" id="{670E7F84-6098-4B8A-8D86-B39B52949F36}"/>
                  </a:ext>
                </a:extLst>
              </p:cNvPr>
              <p:cNvSpPr>
                <a:spLocks noChangeArrowheads="1"/>
              </p:cNvSpPr>
              <p:nvPr/>
            </p:nvSpPr>
            <p:spPr bwMode="auto">
              <a:xfrm>
                <a:off x="9867900" y="285908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0" name="Oval 554">
                <a:extLst>
                  <a:ext uri="{FF2B5EF4-FFF2-40B4-BE49-F238E27FC236}">
                    <a16:creationId xmlns:a16="http://schemas.microsoft.com/office/drawing/2014/main" id="{165B8AB3-0371-455D-81DA-5D745E001EA1}"/>
                  </a:ext>
                </a:extLst>
              </p:cNvPr>
              <p:cNvSpPr>
                <a:spLocks noChangeArrowheads="1"/>
              </p:cNvSpPr>
              <p:nvPr/>
            </p:nvSpPr>
            <p:spPr bwMode="auto">
              <a:xfrm>
                <a:off x="9867900" y="270510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2" name="Freeform 556">
                <a:extLst>
                  <a:ext uri="{FF2B5EF4-FFF2-40B4-BE49-F238E27FC236}">
                    <a16:creationId xmlns:a16="http://schemas.microsoft.com/office/drawing/2014/main" id="{09F955EE-E8AA-4EE1-9F1C-926A13552C35}"/>
                  </a:ext>
                </a:extLst>
              </p:cNvPr>
              <p:cNvSpPr>
                <a:spLocks/>
              </p:cNvSpPr>
              <p:nvPr/>
            </p:nvSpPr>
            <p:spPr bwMode="auto">
              <a:xfrm>
                <a:off x="8051800" y="3390901"/>
                <a:ext cx="20638" cy="20638"/>
              </a:xfrm>
              <a:custGeom>
                <a:avLst/>
                <a:gdLst>
                  <a:gd name="T0" fmla="*/ 8 w 46"/>
                  <a:gd name="T1" fmla="*/ 7 h 44"/>
                  <a:gd name="T2" fmla="*/ 23 w 46"/>
                  <a:gd name="T3" fmla="*/ 0 h 44"/>
                  <a:gd name="T4" fmla="*/ 37 w 46"/>
                  <a:gd name="T5" fmla="*/ 7 h 44"/>
                  <a:gd name="T6" fmla="*/ 37 w 46"/>
                  <a:gd name="T7" fmla="*/ 36 h 44"/>
                  <a:gd name="T8" fmla="*/ 8 w 46"/>
                  <a:gd name="T9" fmla="*/ 36 h 44"/>
                  <a:gd name="T10" fmla="*/ 8 w 46"/>
                  <a:gd name="T11" fmla="*/ 7 h 44"/>
                </a:gdLst>
                <a:ahLst/>
                <a:cxnLst>
                  <a:cxn ang="0">
                    <a:pos x="T0" y="T1"/>
                  </a:cxn>
                  <a:cxn ang="0">
                    <a:pos x="T2" y="T3"/>
                  </a:cxn>
                  <a:cxn ang="0">
                    <a:pos x="T4" y="T5"/>
                  </a:cxn>
                  <a:cxn ang="0">
                    <a:pos x="T6" y="T7"/>
                  </a:cxn>
                  <a:cxn ang="0">
                    <a:pos x="T8" y="T9"/>
                  </a:cxn>
                  <a:cxn ang="0">
                    <a:pos x="T10" y="T11"/>
                  </a:cxn>
                </a:cxnLst>
                <a:rect l="0" t="0" r="r" b="b"/>
                <a:pathLst>
                  <a:path w="46" h="44">
                    <a:moveTo>
                      <a:pt x="8" y="7"/>
                    </a:moveTo>
                    <a:cubicBezTo>
                      <a:pt x="12" y="2"/>
                      <a:pt x="17" y="0"/>
                      <a:pt x="23" y="0"/>
                    </a:cubicBezTo>
                    <a:cubicBezTo>
                      <a:pt x="28" y="0"/>
                      <a:pt x="33" y="2"/>
                      <a:pt x="37" y="7"/>
                    </a:cubicBezTo>
                    <a:cubicBezTo>
                      <a:pt x="46" y="15"/>
                      <a:pt x="46" y="28"/>
                      <a:pt x="37" y="36"/>
                    </a:cubicBezTo>
                    <a:cubicBezTo>
                      <a:pt x="29" y="44"/>
                      <a:pt x="16" y="44"/>
                      <a:pt x="8" y="36"/>
                    </a:cubicBezTo>
                    <a:cubicBezTo>
                      <a:pt x="0" y="28"/>
                      <a:pt x="0" y="15"/>
                      <a:pt x="8" y="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3" name="Freeform 557">
                <a:extLst>
                  <a:ext uri="{FF2B5EF4-FFF2-40B4-BE49-F238E27FC236}">
                    <a16:creationId xmlns:a16="http://schemas.microsoft.com/office/drawing/2014/main" id="{7BFB41BC-BF62-40AA-98FE-C62240671BBF}"/>
                  </a:ext>
                </a:extLst>
              </p:cNvPr>
              <p:cNvSpPr>
                <a:spLocks/>
              </p:cNvSpPr>
              <p:nvPr/>
            </p:nvSpPr>
            <p:spPr bwMode="auto">
              <a:xfrm>
                <a:off x="8105775" y="3446463"/>
                <a:ext cx="20638" cy="20638"/>
              </a:xfrm>
              <a:custGeom>
                <a:avLst/>
                <a:gdLst>
                  <a:gd name="T0" fmla="*/ 8 w 46"/>
                  <a:gd name="T1" fmla="*/ 6 h 44"/>
                  <a:gd name="T2" fmla="*/ 23 w 46"/>
                  <a:gd name="T3" fmla="*/ 0 h 44"/>
                  <a:gd name="T4" fmla="*/ 38 w 46"/>
                  <a:gd name="T5" fmla="*/ 6 h 44"/>
                  <a:gd name="T6" fmla="*/ 38 w 46"/>
                  <a:gd name="T7" fmla="*/ 36 h 44"/>
                  <a:gd name="T8" fmla="*/ 8 w 46"/>
                  <a:gd name="T9" fmla="*/ 36 h 44"/>
                  <a:gd name="T10" fmla="*/ 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8" y="6"/>
                    </a:moveTo>
                    <a:cubicBezTo>
                      <a:pt x="12" y="2"/>
                      <a:pt x="18" y="0"/>
                      <a:pt x="23" y="0"/>
                    </a:cubicBezTo>
                    <a:cubicBezTo>
                      <a:pt x="28" y="0"/>
                      <a:pt x="34" y="2"/>
                      <a:pt x="38" y="6"/>
                    </a:cubicBezTo>
                    <a:cubicBezTo>
                      <a:pt x="46" y="14"/>
                      <a:pt x="46" y="27"/>
                      <a:pt x="38" y="36"/>
                    </a:cubicBezTo>
                    <a:cubicBezTo>
                      <a:pt x="30" y="44"/>
                      <a:pt x="17" y="44"/>
                      <a:pt x="8" y="36"/>
                    </a:cubicBezTo>
                    <a:cubicBezTo>
                      <a:pt x="0" y="27"/>
                      <a:pt x="0" y="1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4" name="Freeform 558">
                <a:extLst>
                  <a:ext uri="{FF2B5EF4-FFF2-40B4-BE49-F238E27FC236}">
                    <a16:creationId xmlns:a16="http://schemas.microsoft.com/office/drawing/2014/main" id="{8BB01DF2-E83D-4BAF-999C-1DD9F20A38E0}"/>
                  </a:ext>
                </a:extLst>
              </p:cNvPr>
              <p:cNvSpPr>
                <a:spLocks/>
              </p:cNvSpPr>
              <p:nvPr/>
            </p:nvSpPr>
            <p:spPr bwMode="auto">
              <a:xfrm>
                <a:off x="8024813" y="3363913"/>
                <a:ext cx="20638" cy="20638"/>
              </a:xfrm>
              <a:custGeom>
                <a:avLst/>
                <a:gdLst>
                  <a:gd name="T0" fmla="*/ 9 w 46"/>
                  <a:gd name="T1" fmla="*/ 6 h 44"/>
                  <a:gd name="T2" fmla="*/ 23 w 46"/>
                  <a:gd name="T3" fmla="*/ 0 h 44"/>
                  <a:gd name="T4" fmla="*/ 38 w 46"/>
                  <a:gd name="T5" fmla="*/ 6 h 44"/>
                  <a:gd name="T6" fmla="*/ 38 w 46"/>
                  <a:gd name="T7" fmla="*/ 36 h 44"/>
                  <a:gd name="T8" fmla="*/ 9 w 46"/>
                  <a:gd name="T9" fmla="*/ 36 h 44"/>
                  <a:gd name="T10" fmla="*/ 9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9" y="6"/>
                    </a:moveTo>
                    <a:cubicBezTo>
                      <a:pt x="13" y="2"/>
                      <a:pt x="18" y="0"/>
                      <a:pt x="23" y="0"/>
                    </a:cubicBezTo>
                    <a:cubicBezTo>
                      <a:pt x="29" y="0"/>
                      <a:pt x="34" y="2"/>
                      <a:pt x="38" y="6"/>
                    </a:cubicBezTo>
                    <a:cubicBezTo>
                      <a:pt x="46" y="14"/>
                      <a:pt x="46" y="28"/>
                      <a:pt x="38" y="36"/>
                    </a:cubicBezTo>
                    <a:cubicBezTo>
                      <a:pt x="30" y="44"/>
                      <a:pt x="17" y="44"/>
                      <a:pt x="9" y="36"/>
                    </a:cubicBezTo>
                    <a:cubicBezTo>
                      <a:pt x="0" y="28"/>
                      <a:pt x="0" y="14"/>
                      <a:pt x="9"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5" name="Freeform 559">
                <a:extLst>
                  <a:ext uri="{FF2B5EF4-FFF2-40B4-BE49-F238E27FC236}">
                    <a16:creationId xmlns:a16="http://schemas.microsoft.com/office/drawing/2014/main" id="{811DF4AD-127B-4F9F-ADE3-7388B08ADB81}"/>
                  </a:ext>
                </a:extLst>
              </p:cNvPr>
              <p:cNvSpPr>
                <a:spLocks/>
              </p:cNvSpPr>
              <p:nvPr/>
            </p:nvSpPr>
            <p:spPr bwMode="auto">
              <a:xfrm>
                <a:off x="8078788" y="3419476"/>
                <a:ext cx="20638" cy="20638"/>
              </a:xfrm>
              <a:custGeom>
                <a:avLst/>
                <a:gdLst>
                  <a:gd name="T0" fmla="*/ 8 w 46"/>
                  <a:gd name="T1" fmla="*/ 6 h 44"/>
                  <a:gd name="T2" fmla="*/ 23 w 46"/>
                  <a:gd name="T3" fmla="*/ 0 h 44"/>
                  <a:gd name="T4" fmla="*/ 38 w 46"/>
                  <a:gd name="T5" fmla="*/ 6 h 44"/>
                  <a:gd name="T6" fmla="*/ 38 w 46"/>
                  <a:gd name="T7" fmla="*/ 35 h 44"/>
                  <a:gd name="T8" fmla="*/ 8 w 46"/>
                  <a:gd name="T9" fmla="*/ 35 h 44"/>
                  <a:gd name="T10" fmla="*/ 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8" y="6"/>
                    </a:moveTo>
                    <a:cubicBezTo>
                      <a:pt x="12" y="2"/>
                      <a:pt x="17" y="0"/>
                      <a:pt x="23" y="0"/>
                    </a:cubicBezTo>
                    <a:cubicBezTo>
                      <a:pt x="28" y="0"/>
                      <a:pt x="34" y="2"/>
                      <a:pt x="38" y="6"/>
                    </a:cubicBezTo>
                    <a:cubicBezTo>
                      <a:pt x="46" y="14"/>
                      <a:pt x="46" y="27"/>
                      <a:pt x="38" y="35"/>
                    </a:cubicBezTo>
                    <a:cubicBezTo>
                      <a:pt x="30" y="44"/>
                      <a:pt x="16" y="44"/>
                      <a:pt x="8" y="35"/>
                    </a:cubicBezTo>
                    <a:cubicBezTo>
                      <a:pt x="0" y="27"/>
                      <a:pt x="0" y="1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6" name="Freeform 560">
                <a:extLst>
                  <a:ext uri="{FF2B5EF4-FFF2-40B4-BE49-F238E27FC236}">
                    <a16:creationId xmlns:a16="http://schemas.microsoft.com/office/drawing/2014/main" id="{98B09E7F-BAD2-4EBF-995A-F842996574DE}"/>
                  </a:ext>
                </a:extLst>
              </p:cNvPr>
              <p:cNvSpPr>
                <a:spLocks/>
              </p:cNvSpPr>
              <p:nvPr/>
            </p:nvSpPr>
            <p:spPr bwMode="auto">
              <a:xfrm>
                <a:off x="7888288" y="3227388"/>
                <a:ext cx="20638" cy="20638"/>
              </a:xfrm>
              <a:custGeom>
                <a:avLst/>
                <a:gdLst>
                  <a:gd name="T0" fmla="*/ 8 w 46"/>
                  <a:gd name="T1" fmla="*/ 6 h 44"/>
                  <a:gd name="T2" fmla="*/ 23 w 46"/>
                  <a:gd name="T3" fmla="*/ 0 h 44"/>
                  <a:gd name="T4" fmla="*/ 38 w 46"/>
                  <a:gd name="T5" fmla="*/ 6 h 44"/>
                  <a:gd name="T6" fmla="*/ 38 w 46"/>
                  <a:gd name="T7" fmla="*/ 36 h 44"/>
                  <a:gd name="T8" fmla="*/ 8 w 46"/>
                  <a:gd name="T9" fmla="*/ 36 h 44"/>
                  <a:gd name="T10" fmla="*/ 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8" y="6"/>
                    </a:moveTo>
                    <a:cubicBezTo>
                      <a:pt x="12" y="2"/>
                      <a:pt x="18" y="0"/>
                      <a:pt x="23" y="0"/>
                    </a:cubicBezTo>
                    <a:cubicBezTo>
                      <a:pt x="29" y="0"/>
                      <a:pt x="34" y="2"/>
                      <a:pt x="38" y="6"/>
                    </a:cubicBezTo>
                    <a:cubicBezTo>
                      <a:pt x="46" y="14"/>
                      <a:pt x="46" y="28"/>
                      <a:pt x="38" y="36"/>
                    </a:cubicBezTo>
                    <a:cubicBezTo>
                      <a:pt x="30" y="44"/>
                      <a:pt x="16" y="44"/>
                      <a:pt x="8" y="36"/>
                    </a:cubicBezTo>
                    <a:cubicBezTo>
                      <a:pt x="0" y="28"/>
                      <a:pt x="0" y="1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7" name="Freeform 561">
                <a:extLst>
                  <a:ext uri="{FF2B5EF4-FFF2-40B4-BE49-F238E27FC236}">
                    <a16:creationId xmlns:a16="http://schemas.microsoft.com/office/drawing/2014/main" id="{D5B5AE9E-7FC1-41BB-9307-DE13CFED3D43}"/>
                  </a:ext>
                </a:extLst>
              </p:cNvPr>
              <p:cNvSpPr>
                <a:spLocks/>
              </p:cNvSpPr>
              <p:nvPr/>
            </p:nvSpPr>
            <p:spPr bwMode="auto">
              <a:xfrm>
                <a:off x="7915275" y="3254376"/>
                <a:ext cx="20638" cy="20638"/>
              </a:xfrm>
              <a:custGeom>
                <a:avLst/>
                <a:gdLst>
                  <a:gd name="T0" fmla="*/ 9 w 46"/>
                  <a:gd name="T1" fmla="*/ 6 h 44"/>
                  <a:gd name="T2" fmla="*/ 23 w 46"/>
                  <a:gd name="T3" fmla="*/ 0 h 44"/>
                  <a:gd name="T4" fmla="*/ 38 w 46"/>
                  <a:gd name="T5" fmla="*/ 6 h 44"/>
                  <a:gd name="T6" fmla="*/ 38 w 46"/>
                  <a:gd name="T7" fmla="*/ 36 h 44"/>
                  <a:gd name="T8" fmla="*/ 9 w 46"/>
                  <a:gd name="T9" fmla="*/ 36 h 44"/>
                  <a:gd name="T10" fmla="*/ 9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9" y="6"/>
                    </a:moveTo>
                    <a:cubicBezTo>
                      <a:pt x="13" y="2"/>
                      <a:pt x="18" y="0"/>
                      <a:pt x="23" y="0"/>
                    </a:cubicBezTo>
                    <a:cubicBezTo>
                      <a:pt x="29" y="0"/>
                      <a:pt x="34" y="2"/>
                      <a:pt x="38" y="6"/>
                    </a:cubicBezTo>
                    <a:cubicBezTo>
                      <a:pt x="46" y="14"/>
                      <a:pt x="46" y="28"/>
                      <a:pt x="38" y="36"/>
                    </a:cubicBezTo>
                    <a:cubicBezTo>
                      <a:pt x="30" y="44"/>
                      <a:pt x="17" y="44"/>
                      <a:pt x="9" y="36"/>
                    </a:cubicBezTo>
                    <a:cubicBezTo>
                      <a:pt x="0" y="28"/>
                      <a:pt x="0" y="14"/>
                      <a:pt x="9"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8" name="Freeform 562">
                <a:extLst>
                  <a:ext uri="{FF2B5EF4-FFF2-40B4-BE49-F238E27FC236}">
                    <a16:creationId xmlns:a16="http://schemas.microsoft.com/office/drawing/2014/main" id="{BBB14A24-DF98-443F-B2BD-25FEEDC4C297}"/>
                  </a:ext>
                </a:extLst>
              </p:cNvPr>
              <p:cNvSpPr>
                <a:spLocks/>
              </p:cNvSpPr>
              <p:nvPr/>
            </p:nvSpPr>
            <p:spPr bwMode="auto">
              <a:xfrm>
                <a:off x="7996238" y="3336926"/>
                <a:ext cx="22225" cy="20638"/>
              </a:xfrm>
              <a:custGeom>
                <a:avLst/>
                <a:gdLst>
                  <a:gd name="T0" fmla="*/ 8 w 46"/>
                  <a:gd name="T1" fmla="*/ 6 h 44"/>
                  <a:gd name="T2" fmla="*/ 23 w 46"/>
                  <a:gd name="T3" fmla="*/ 0 h 44"/>
                  <a:gd name="T4" fmla="*/ 38 w 46"/>
                  <a:gd name="T5" fmla="*/ 6 h 44"/>
                  <a:gd name="T6" fmla="*/ 38 w 46"/>
                  <a:gd name="T7" fmla="*/ 36 h 44"/>
                  <a:gd name="T8" fmla="*/ 8 w 46"/>
                  <a:gd name="T9" fmla="*/ 36 h 44"/>
                  <a:gd name="T10" fmla="*/ 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8" y="6"/>
                    </a:moveTo>
                    <a:cubicBezTo>
                      <a:pt x="12" y="2"/>
                      <a:pt x="18" y="0"/>
                      <a:pt x="23" y="0"/>
                    </a:cubicBezTo>
                    <a:cubicBezTo>
                      <a:pt x="29" y="0"/>
                      <a:pt x="34" y="2"/>
                      <a:pt x="38" y="6"/>
                    </a:cubicBezTo>
                    <a:cubicBezTo>
                      <a:pt x="46" y="14"/>
                      <a:pt x="46" y="28"/>
                      <a:pt x="38" y="36"/>
                    </a:cubicBezTo>
                    <a:cubicBezTo>
                      <a:pt x="30" y="44"/>
                      <a:pt x="16" y="44"/>
                      <a:pt x="8" y="36"/>
                    </a:cubicBezTo>
                    <a:cubicBezTo>
                      <a:pt x="0" y="28"/>
                      <a:pt x="0" y="1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9" name="Freeform 563">
                <a:extLst>
                  <a:ext uri="{FF2B5EF4-FFF2-40B4-BE49-F238E27FC236}">
                    <a16:creationId xmlns:a16="http://schemas.microsoft.com/office/drawing/2014/main" id="{57075921-B67C-4F1E-9BF7-A411E07C8F9C}"/>
                  </a:ext>
                </a:extLst>
              </p:cNvPr>
              <p:cNvSpPr>
                <a:spLocks/>
              </p:cNvSpPr>
              <p:nvPr/>
            </p:nvSpPr>
            <p:spPr bwMode="auto">
              <a:xfrm>
                <a:off x="8132763" y="3473451"/>
                <a:ext cx="22225" cy="20638"/>
              </a:xfrm>
              <a:custGeom>
                <a:avLst/>
                <a:gdLst>
                  <a:gd name="T0" fmla="*/ 9 w 46"/>
                  <a:gd name="T1" fmla="*/ 6 h 44"/>
                  <a:gd name="T2" fmla="*/ 23 w 46"/>
                  <a:gd name="T3" fmla="*/ 0 h 44"/>
                  <a:gd name="T4" fmla="*/ 38 w 46"/>
                  <a:gd name="T5" fmla="*/ 6 h 44"/>
                  <a:gd name="T6" fmla="*/ 38 w 46"/>
                  <a:gd name="T7" fmla="*/ 36 h 44"/>
                  <a:gd name="T8" fmla="*/ 9 w 46"/>
                  <a:gd name="T9" fmla="*/ 36 h 44"/>
                  <a:gd name="T10" fmla="*/ 9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9" y="6"/>
                    </a:moveTo>
                    <a:cubicBezTo>
                      <a:pt x="13" y="2"/>
                      <a:pt x="18" y="0"/>
                      <a:pt x="23" y="0"/>
                    </a:cubicBezTo>
                    <a:cubicBezTo>
                      <a:pt x="29" y="0"/>
                      <a:pt x="34" y="2"/>
                      <a:pt x="38" y="6"/>
                    </a:cubicBezTo>
                    <a:cubicBezTo>
                      <a:pt x="46" y="14"/>
                      <a:pt x="46" y="28"/>
                      <a:pt x="38" y="36"/>
                    </a:cubicBezTo>
                    <a:cubicBezTo>
                      <a:pt x="30" y="44"/>
                      <a:pt x="17" y="44"/>
                      <a:pt x="9" y="36"/>
                    </a:cubicBezTo>
                    <a:cubicBezTo>
                      <a:pt x="0" y="28"/>
                      <a:pt x="0" y="14"/>
                      <a:pt x="9"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0" name="Freeform 564">
                <a:extLst>
                  <a:ext uri="{FF2B5EF4-FFF2-40B4-BE49-F238E27FC236}">
                    <a16:creationId xmlns:a16="http://schemas.microsoft.com/office/drawing/2014/main" id="{F4178C0F-78FC-45D0-BB43-145D814EAC40}"/>
                  </a:ext>
                </a:extLst>
              </p:cNvPr>
              <p:cNvSpPr>
                <a:spLocks/>
              </p:cNvSpPr>
              <p:nvPr/>
            </p:nvSpPr>
            <p:spPr bwMode="auto">
              <a:xfrm>
                <a:off x="7969250" y="3309938"/>
                <a:ext cx="22225" cy="20638"/>
              </a:xfrm>
              <a:custGeom>
                <a:avLst/>
                <a:gdLst>
                  <a:gd name="T0" fmla="*/ 8 w 46"/>
                  <a:gd name="T1" fmla="*/ 6 h 44"/>
                  <a:gd name="T2" fmla="*/ 23 w 46"/>
                  <a:gd name="T3" fmla="*/ 0 h 44"/>
                  <a:gd name="T4" fmla="*/ 38 w 46"/>
                  <a:gd name="T5" fmla="*/ 6 h 44"/>
                  <a:gd name="T6" fmla="*/ 38 w 46"/>
                  <a:gd name="T7" fmla="*/ 35 h 44"/>
                  <a:gd name="T8" fmla="*/ 8 w 46"/>
                  <a:gd name="T9" fmla="*/ 35 h 44"/>
                  <a:gd name="T10" fmla="*/ 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8" y="6"/>
                    </a:moveTo>
                    <a:cubicBezTo>
                      <a:pt x="12" y="2"/>
                      <a:pt x="18" y="0"/>
                      <a:pt x="23" y="0"/>
                    </a:cubicBezTo>
                    <a:cubicBezTo>
                      <a:pt x="28" y="0"/>
                      <a:pt x="34" y="2"/>
                      <a:pt x="38" y="6"/>
                    </a:cubicBezTo>
                    <a:cubicBezTo>
                      <a:pt x="46" y="14"/>
                      <a:pt x="46" y="27"/>
                      <a:pt x="38" y="35"/>
                    </a:cubicBezTo>
                    <a:cubicBezTo>
                      <a:pt x="30" y="44"/>
                      <a:pt x="16" y="44"/>
                      <a:pt x="8" y="35"/>
                    </a:cubicBezTo>
                    <a:cubicBezTo>
                      <a:pt x="0" y="27"/>
                      <a:pt x="0" y="1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1" name="Freeform 565">
                <a:extLst>
                  <a:ext uri="{FF2B5EF4-FFF2-40B4-BE49-F238E27FC236}">
                    <a16:creationId xmlns:a16="http://schemas.microsoft.com/office/drawing/2014/main" id="{5F6DBF81-65B5-40D5-8517-2BA6C9866CB3}"/>
                  </a:ext>
                </a:extLst>
              </p:cNvPr>
              <p:cNvSpPr>
                <a:spLocks/>
              </p:cNvSpPr>
              <p:nvPr/>
            </p:nvSpPr>
            <p:spPr bwMode="auto">
              <a:xfrm>
                <a:off x="7942263" y="3281363"/>
                <a:ext cx="22225" cy="20638"/>
              </a:xfrm>
              <a:custGeom>
                <a:avLst/>
                <a:gdLst>
                  <a:gd name="T0" fmla="*/ 8 w 46"/>
                  <a:gd name="T1" fmla="*/ 7 h 44"/>
                  <a:gd name="T2" fmla="*/ 23 w 46"/>
                  <a:gd name="T3" fmla="*/ 0 h 44"/>
                  <a:gd name="T4" fmla="*/ 37 w 46"/>
                  <a:gd name="T5" fmla="*/ 7 h 44"/>
                  <a:gd name="T6" fmla="*/ 37 w 46"/>
                  <a:gd name="T7" fmla="*/ 36 h 44"/>
                  <a:gd name="T8" fmla="*/ 8 w 46"/>
                  <a:gd name="T9" fmla="*/ 36 h 44"/>
                  <a:gd name="T10" fmla="*/ 8 w 46"/>
                  <a:gd name="T11" fmla="*/ 7 h 44"/>
                </a:gdLst>
                <a:ahLst/>
                <a:cxnLst>
                  <a:cxn ang="0">
                    <a:pos x="T0" y="T1"/>
                  </a:cxn>
                  <a:cxn ang="0">
                    <a:pos x="T2" y="T3"/>
                  </a:cxn>
                  <a:cxn ang="0">
                    <a:pos x="T4" y="T5"/>
                  </a:cxn>
                  <a:cxn ang="0">
                    <a:pos x="T6" y="T7"/>
                  </a:cxn>
                  <a:cxn ang="0">
                    <a:pos x="T8" y="T9"/>
                  </a:cxn>
                  <a:cxn ang="0">
                    <a:pos x="T10" y="T11"/>
                  </a:cxn>
                </a:cxnLst>
                <a:rect l="0" t="0" r="r" b="b"/>
                <a:pathLst>
                  <a:path w="46" h="44">
                    <a:moveTo>
                      <a:pt x="8" y="7"/>
                    </a:moveTo>
                    <a:cubicBezTo>
                      <a:pt x="12" y="3"/>
                      <a:pt x="17" y="0"/>
                      <a:pt x="23" y="0"/>
                    </a:cubicBezTo>
                    <a:cubicBezTo>
                      <a:pt x="28" y="0"/>
                      <a:pt x="33" y="3"/>
                      <a:pt x="37" y="7"/>
                    </a:cubicBezTo>
                    <a:cubicBezTo>
                      <a:pt x="46" y="15"/>
                      <a:pt x="46" y="28"/>
                      <a:pt x="37" y="36"/>
                    </a:cubicBezTo>
                    <a:cubicBezTo>
                      <a:pt x="29" y="44"/>
                      <a:pt x="16" y="44"/>
                      <a:pt x="8" y="36"/>
                    </a:cubicBezTo>
                    <a:cubicBezTo>
                      <a:pt x="0" y="28"/>
                      <a:pt x="0" y="15"/>
                      <a:pt x="8" y="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2" name="Freeform 566">
                <a:extLst>
                  <a:ext uri="{FF2B5EF4-FFF2-40B4-BE49-F238E27FC236}">
                    <a16:creationId xmlns:a16="http://schemas.microsoft.com/office/drawing/2014/main" id="{0A22A8AF-A0F4-4C8A-BA2D-37C88AB72AF7}"/>
                  </a:ext>
                </a:extLst>
              </p:cNvPr>
              <p:cNvSpPr>
                <a:spLocks/>
              </p:cNvSpPr>
              <p:nvPr/>
            </p:nvSpPr>
            <p:spPr bwMode="auto">
              <a:xfrm>
                <a:off x="8161338" y="3502026"/>
                <a:ext cx="20638" cy="20638"/>
              </a:xfrm>
              <a:custGeom>
                <a:avLst/>
                <a:gdLst>
                  <a:gd name="T0" fmla="*/ 8 w 46"/>
                  <a:gd name="T1" fmla="*/ 7 h 44"/>
                  <a:gd name="T2" fmla="*/ 23 w 46"/>
                  <a:gd name="T3" fmla="*/ 0 h 44"/>
                  <a:gd name="T4" fmla="*/ 37 w 46"/>
                  <a:gd name="T5" fmla="*/ 7 h 44"/>
                  <a:gd name="T6" fmla="*/ 37 w 46"/>
                  <a:gd name="T7" fmla="*/ 36 h 44"/>
                  <a:gd name="T8" fmla="*/ 8 w 46"/>
                  <a:gd name="T9" fmla="*/ 36 h 44"/>
                  <a:gd name="T10" fmla="*/ 8 w 46"/>
                  <a:gd name="T11" fmla="*/ 7 h 44"/>
                </a:gdLst>
                <a:ahLst/>
                <a:cxnLst>
                  <a:cxn ang="0">
                    <a:pos x="T0" y="T1"/>
                  </a:cxn>
                  <a:cxn ang="0">
                    <a:pos x="T2" y="T3"/>
                  </a:cxn>
                  <a:cxn ang="0">
                    <a:pos x="T4" y="T5"/>
                  </a:cxn>
                  <a:cxn ang="0">
                    <a:pos x="T6" y="T7"/>
                  </a:cxn>
                  <a:cxn ang="0">
                    <a:pos x="T8" y="T9"/>
                  </a:cxn>
                  <a:cxn ang="0">
                    <a:pos x="T10" y="T11"/>
                  </a:cxn>
                </a:cxnLst>
                <a:rect l="0" t="0" r="r" b="b"/>
                <a:pathLst>
                  <a:path w="46" h="44">
                    <a:moveTo>
                      <a:pt x="8" y="7"/>
                    </a:moveTo>
                    <a:cubicBezTo>
                      <a:pt x="12" y="2"/>
                      <a:pt x="17" y="0"/>
                      <a:pt x="23" y="0"/>
                    </a:cubicBezTo>
                    <a:cubicBezTo>
                      <a:pt x="28" y="0"/>
                      <a:pt x="33" y="2"/>
                      <a:pt x="37" y="7"/>
                    </a:cubicBezTo>
                    <a:cubicBezTo>
                      <a:pt x="46" y="15"/>
                      <a:pt x="46" y="28"/>
                      <a:pt x="37" y="36"/>
                    </a:cubicBezTo>
                    <a:cubicBezTo>
                      <a:pt x="29" y="44"/>
                      <a:pt x="16" y="44"/>
                      <a:pt x="8" y="36"/>
                    </a:cubicBezTo>
                    <a:cubicBezTo>
                      <a:pt x="0" y="28"/>
                      <a:pt x="0" y="15"/>
                      <a:pt x="8" y="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3" name="Freeform 567">
                <a:extLst>
                  <a:ext uri="{FF2B5EF4-FFF2-40B4-BE49-F238E27FC236}">
                    <a16:creationId xmlns:a16="http://schemas.microsoft.com/office/drawing/2014/main" id="{5FB19826-1295-4DA1-93F5-1858A4F0E4AC}"/>
                  </a:ext>
                </a:extLst>
              </p:cNvPr>
              <p:cNvSpPr>
                <a:spLocks/>
              </p:cNvSpPr>
              <p:nvPr/>
            </p:nvSpPr>
            <p:spPr bwMode="auto">
              <a:xfrm>
                <a:off x="8215313" y="3556001"/>
                <a:ext cx="20638" cy="20638"/>
              </a:xfrm>
              <a:custGeom>
                <a:avLst/>
                <a:gdLst>
                  <a:gd name="T0" fmla="*/ 8 w 46"/>
                  <a:gd name="T1" fmla="*/ 6 h 44"/>
                  <a:gd name="T2" fmla="*/ 23 w 46"/>
                  <a:gd name="T3" fmla="*/ 0 h 44"/>
                  <a:gd name="T4" fmla="*/ 38 w 46"/>
                  <a:gd name="T5" fmla="*/ 6 h 44"/>
                  <a:gd name="T6" fmla="*/ 38 w 46"/>
                  <a:gd name="T7" fmla="*/ 36 h 44"/>
                  <a:gd name="T8" fmla="*/ 8 w 46"/>
                  <a:gd name="T9" fmla="*/ 36 h 44"/>
                  <a:gd name="T10" fmla="*/ 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8" y="6"/>
                    </a:moveTo>
                    <a:cubicBezTo>
                      <a:pt x="12" y="2"/>
                      <a:pt x="18" y="0"/>
                      <a:pt x="23" y="0"/>
                    </a:cubicBezTo>
                    <a:cubicBezTo>
                      <a:pt x="28" y="0"/>
                      <a:pt x="34" y="2"/>
                      <a:pt x="38" y="6"/>
                    </a:cubicBezTo>
                    <a:cubicBezTo>
                      <a:pt x="46" y="14"/>
                      <a:pt x="46" y="27"/>
                      <a:pt x="38" y="36"/>
                    </a:cubicBezTo>
                    <a:cubicBezTo>
                      <a:pt x="30" y="44"/>
                      <a:pt x="17" y="44"/>
                      <a:pt x="8" y="36"/>
                    </a:cubicBezTo>
                    <a:cubicBezTo>
                      <a:pt x="0" y="27"/>
                      <a:pt x="0" y="1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4" name="Freeform 568">
                <a:extLst>
                  <a:ext uri="{FF2B5EF4-FFF2-40B4-BE49-F238E27FC236}">
                    <a16:creationId xmlns:a16="http://schemas.microsoft.com/office/drawing/2014/main" id="{F48E28C4-D18C-4B27-876E-90CEC49C1335}"/>
                  </a:ext>
                </a:extLst>
              </p:cNvPr>
              <p:cNvSpPr>
                <a:spLocks/>
              </p:cNvSpPr>
              <p:nvPr/>
            </p:nvSpPr>
            <p:spPr bwMode="auto">
              <a:xfrm>
                <a:off x="8188325" y="3529013"/>
                <a:ext cx="20638" cy="20638"/>
              </a:xfrm>
              <a:custGeom>
                <a:avLst/>
                <a:gdLst>
                  <a:gd name="T0" fmla="*/ 8 w 46"/>
                  <a:gd name="T1" fmla="*/ 6 h 44"/>
                  <a:gd name="T2" fmla="*/ 23 w 46"/>
                  <a:gd name="T3" fmla="*/ 0 h 44"/>
                  <a:gd name="T4" fmla="*/ 38 w 46"/>
                  <a:gd name="T5" fmla="*/ 6 h 44"/>
                  <a:gd name="T6" fmla="*/ 38 w 46"/>
                  <a:gd name="T7" fmla="*/ 35 h 44"/>
                  <a:gd name="T8" fmla="*/ 8 w 46"/>
                  <a:gd name="T9" fmla="*/ 35 h 44"/>
                  <a:gd name="T10" fmla="*/ 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8" y="6"/>
                    </a:moveTo>
                    <a:cubicBezTo>
                      <a:pt x="12" y="2"/>
                      <a:pt x="17" y="0"/>
                      <a:pt x="23" y="0"/>
                    </a:cubicBezTo>
                    <a:cubicBezTo>
                      <a:pt x="28" y="0"/>
                      <a:pt x="34" y="2"/>
                      <a:pt x="38" y="6"/>
                    </a:cubicBezTo>
                    <a:cubicBezTo>
                      <a:pt x="46" y="14"/>
                      <a:pt x="46" y="27"/>
                      <a:pt x="38" y="35"/>
                    </a:cubicBezTo>
                    <a:cubicBezTo>
                      <a:pt x="29" y="44"/>
                      <a:pt x="16" y="44"/>
                      <a:pt x="8" y="35"/>
                    </a:cubicBezTo>
                    <a:cubicBezTo>
                      <a:pt x="0" y="27"/>
                      <a:pt x="0" y="1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5" name="Freeform 569">
                <a:extLst>
                  <a:ext uri="{FF2B5EF4-FFF2-40B4-BE49-F238E27FC236}">
                    <a16:creationId xmlns:a16="http://schemas.microsoft.com/office/drawing/2014/main" id="{5D3DFB6F-395B-433F-8B6B-E2AAEE92CE83}"/>
                  </a:ext>
                </a:extLst>
              </p:cNvPr>
              <p:cNvSpPr>
                <a:spLocks/>
              </p:cNvSpPr>
              <p:nvPr/>
            </p:nvSpPr>
            <p:spPr bwMode="auto">
              <a:xfrm>
                <a:off x="8242300" y="3584576"/>
                <a:ext cx="20638" cy="20638"/>
              </a:xfrm>
              <a:custGeom>
                <a:avLst/>
                <a:gdLst>
                  <a:gd name="T0" fmla="*/ 9 w 46"/>
                  <a:gd name="T1" fmla="*/ 6 h 44"/>
                  <a:gd name="T2" fmla="*/ 23 w 46"/>
                  <a:gd name="T3" fmla="*/ 0 h 44"/>
                  <a:gd name="T4" fmla="*/ 38 w 46"/>
                  <a:gd name="T5" fmla="*/ 6 h 44"/>
                  <a:gd name="T6" fmla="*/ 38 w 46"/>
                  <a:gd name="T7" fmla="*/ 36 h 44"/>
                  <a:gd name="T8" fmla="*/ 9 w 46"/>
                  <a:gd name="T9" fmla="*/ 36 h 44"/>
                  <a:gd name="T10" fmla="*/ 9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9" y="6"/>
                    </a:moveTo>
                    <a:cubicBezTo>
                      <a:pt x="13" y="2"/>
                      <a:pt x="18" y="0"/>
                      <a:pt x="23" y="0"/>
                    </a:cubicBezTo>
                    <a:cubicBezTo>
                      <a:pt x="29" y="0"/>
                      <a:pt x="34" y="2"/>
                      <a:pt x="38" y="6"/>
                    </a:cubicBezTo>
                    <a:cubicBezTo>
                      <a:pt x="46" y="14"/>
                      <a:pt x="46" y="28"/>
                      <a:pt x="38" y="36"/>
                    </a:cubicBezTo>
                    <a:cubicBezTo>
                      <a:pt x="30" y="44"/>
                      <a:pt x="17" y="44"/>
                      <a:pt x="9" y="36"/>
                    </a:cubicBezTo>
                    <a:cubicBezTo>
                      <a:pt x="0" y="28"/>
                      <a:pt x="0" y="14"/>
                      <a:pt x="9"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6" name="Oval 570">
                <a:extLst>
                  <a:ext uri="{FF2B5EF4-FFF2-40B4-BE49-F238E27FC236}">
                    <a16:creationId xmlns:a16="http://schemas.microsoft.com/office/drawing/2014/main" id="{4084636F-1BBC-4302-B085-928FBD629195}"/>
                  </a:ext>
                </a:extLst>
              </p:cNvPr>
              <p:cNvSpPr>
                <a:spLocks noChangeArrowheads="1"/>
              </p:cNvSpPr>
              <p:nvPr/>
            </p:nvSpPr>
            <p:spPr bwMode="auto">
              <a:xfrm>
                <a:off x="7837488" y="305435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7" name="Oval 571">
                <a:extLst>
                  <a:ext uri="{FF2B5EF4-FFF2-40B4-BE49-F238E27FC236}">
                    <a16:creationId xmlns:a16="http://schemas.microsoft.com/office/drawing/2014/main" id="{ACAE7E0B-78F2-4FFD-80CB-22BDC5073892}"/>
                  </a:ext>
                </a:extLst>
              </p:cNvPr>
              <p:cNvSpPr>
                <a:spLocks noChangeArrowheads="1"/>
              </p:cNvSpPr>
              <p:nvPr/>
            </p:nvSpPr>
            <p:spPr bwMode="auto">
              <a:xfrm>
                <a:off x="7837488" y="31702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8" name="Oval 572">
                <a:extLst>
                  <a:ext uri="{FF2B5EF4-FFF2-40B4-BE49-F238E27FC236}">
                    <a16:creationId xmlns:a16="http://schemas.microsoft.com/office/drawing/2014/main" id="{73FFE415-4359-4EEF-B8B8-3BFE31D78CFC}"/>
                  </a:ext>
                </a:extLst>
              </p:cNvPr>
              <p:cNvSpPr>
                <a:spLocks noChangeArrowheads="1"/>
              </p:cNvSpPr>
              <p:nvPr/>
            </p:nvSpPr>
            <p:spPr bwMode="auto">
              <a:xfrm>
                <a:off x="7837488" y="3092451"/>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9" name="Oval 573">
                <a:extLst>
                  <a:ext uri="{FF2B5EF4-FFF2-40B4-BE49-F238E27FC236}">
                    <a16:creationId xmlns:a16="http://schemas.microsoft.com/office/drawing/2014/main" id="{F0392C00-66E5-4789-A2AF-06986577D128}"/>
                  </a:ext>
                </a:extLst>
              </p:cNvPr>
              <p:cNvSpPr>
                <a:spLocks noChangeArrowheads="1"/>
              </p:cNvSpPr>
              <p:nvPr/>
            </p:nvSpPr>
            <p:spPr bwMode="auto">
              <a:xfrm>
                <a:off x="7837488" y="31321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0" name="Oval 574">
                <a:extLst>
                  <a:ext uri="{FF2B5EF4-FFF2-40B4-BE49-F238E27FC236}">
                    <a16:creationId xmlns:a16="http://schemas.microsoft.com/office/drawing/2014/main" id="{6AE1B672-9080-494A-813F-25EC3CD20B8D}"/>
                  </a:ext>
                </a:extLst>
              </p:cNvPr>
              <p:cNvSpPr>
                <a:spLocks noChangeArrowheads="1"/>
              </p:cNvSpPr>
              <p:nvPr/>
            </p:nvSpPr>
            <p:spPr bwMode="auto">
              <a:xfrm>
                <a:off x="7837488" y="289877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1" name="Oval 575">
                <a:extLst>
                  <a:ext uri="{FF2B5EF4-FFF2-40B4-BE49-F238E27FC236}">
                    <a16:creationId xmlns:a16="http://schemas.microsoft.com/office/drawing/2014/main" id="{D906A89A-1BC9-4CBC-8A2D-3A0074FEE935}"/>
                  </a:ext>
                </a:extLst>
              </p:cNvPr>
              <p:cNvSpPr>
                <a:spLocks noChangeArrowheads="1"/>
              </p:cNvSpPr>
              <p:nvPr/>
            </p:nvSpPr>
            <p:spPr bwMode="auto">
              <a:xfrm>
                <a:off x="7837488" y="29384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2" name="Freeform 576">
                <a:extLst>
                  <a:ext uri="{FF2B5EF4-FFF2-40B4-BE49-F238E27FC236}">
                    <a16:creationId xmlns:a16="http://schemas.microsoft.com/office/drawing/2014/main" id="{66CD96AC-E661-4C06-BA2D-3B27A60B3873}"/>
                  </a:ext>
                </a:extLst>
              </p:cNvPr>
              <p:cNvSpPr>
                <a:spLocks/>
              </p:cNvSpPr>
              <p:nvPr/>
            </p:nvSpPr>
            <p:spPr bwMode="auto">
              <a:xfrm>
                <a:off x="7861300" y="3200401"/>
                <a:ext cx="20638" cy="19050"/>
              </a:xfrm>
              <a:custGeom>
                <a:avLst/>
                <a:gdLst>
                  <a:gd name="T0" fmla="*/ 8 w 46"/>
                  <a:gd name="T1" fmla="*/ 6 h 44"/>
                  <a:gd name="T2" fmla="*/ 23 w 46"/>
                  <a:gd name="T3" fmla="*/ 0 h 44"/>
                  <a:gd name="T4" fmla="*/ 38 w 46"/>
                  <a:gd name="T5" fmla="*/ 6 h 44"/>
                  <a:gd name="T6" fmla="*/ 38 w 46"/>
                  <a:gd name="T7" fmla="*/ 35 h 44"/>
                  <a:gd name="T8" fmla="*/ 8 w 46"/>
                  <a:gd name="T9" fmla="*/ 35 h 44"/>
                  <a:gd name="T10" fmla="*/ 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8" y="6"/>
                    </a:moveTo>
                    <a:cubicBezTo>
                      <a:pt x="12" y="2"/>
                      <a:pt x="18" y="0"/>
                      <a:pt x="23" y="0"/>
                    </a:cubicBezTo>
                    <a:cubicBezTo>
                      <a:pt x="28" y="0"/>
                      <a:pt x="34" y="2"/>
                      <a:pt x="38" y="6"/>
                    </a:cubicBezTo>
                    <a:cubicBezTo>
                      <a:pt x="46" y="14"/>
                      <a:pt x="46" y="27"/>
                      <a:pt x="38" y="35"/>
                    </a:cubicBezTo>
                    <a:cubicBezTo>
                      <a:pt x="30" y="44"/>
                      <a:pt x="16" y="44"/>
                      <a:pt x="8" y="35"/>
                    </a:cubicBezTo>
                    <a:cubicBezTo>
                      <a:pt x="0" y="27"/>
                      <a:pt x="0" y="1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3" name="Oval 577">
                <a:extLst>
                  <a:ext uri="{FF2B5EF4-FFF2-40B4-BE49-F238E27FC236}">
                    <a16:creationId xmlns:a16="http://schemas.microsoft.com/office/drawing/2014/main" id="{4355320C-7EFC-4832-A43D-22EBC04A9EA8}"/>
                  </a:ext>
                </a:extLst>
              </p:cNvPr>
              <p:cNvSpPr>
                <a:spLocks noChangeArrowheads="1"/>
              </p:cNvSpPr>
              <p:nvPr/>
            </p:nvSpPr>
            <p:spPr bwMode="auto">
              <a:xfrm>
                <a:off x="7837488" y="29765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4" name="Oval 578">
                <a:extLst>
                  <a:ext uri="{FF2B5EF4-FFF2-40B4-BE49-F238E27FC236}">
                    <a16:creationId xmlns:a16="http://schemas.microsoft.com/office/drawing/2014/main" id="{C9D20F2C-BB56-4A65-B04D-A2A37572681B}"/>
                  </a:ext>
                </a:extLst>
              </p:cNvPr>
              <p:cNvSpPr>
                <a:spLocks noChangeArrowheads="1"/>
              </p:cNvSpPr>
              <p:nvPr/>
            </p:nvSpPr>
            <p:spPr bwMode="auto">
              <a:xfrm>
                <a:off x="7837488" y="3014663"/>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5" name="Oval 579">
                <a:extLst>
                  <a:ext uri="{FF2B5EF4-FFF2-40B4-BE49-F238E27FC236}">
                    <a16:creationId xmlns:a16="http://schemas.microsoft.com/office/drawing/2014/main" id="{E71F4379-9236-4977-B61D-0157DD06AEBB}"/>
                  </a:ext>
                </a:extLst>
              </p:cNvPr>
              <p:cNvSpPr>
                <a:spLocks noChangeArrowheads="1"/>
              </p:cNvSpPr>
              <p:nvPr/>
            </p:nvSpPr>
            <p:spPr bwMode="auto">
              <a:xfrm>
                <a:off x="7773988" y="3092451"/>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6" name="Oval 580">
                <a:extLst>
                  <a:ext uri="{FF2B5EF4-FFF2-40B4-BE49-F238E27FC236}">
                    <a16:creationId xmlns:a16="http://schemas.microsoft.com/office/drawing/2014/main" id="{86638E90-63ED-4FD0-B1D1-372556D70C77}"/>
                  </a:ext>
                </a:extLst>
              </p:cNvPr>
              <p:cNvSpPr>
                <a:spLocks noChangeArrowheads="1"/>
              </p:cNvSpPr>
              <p:nvPr/>
            </p:nvSpPr>
            <p:spPr bwMode="auto">
              <a:xfrm>
                <a:off x="7773988" y="31321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7" name="Oval 581">
                <a:extLst>
                  <a:ext uri="{FF2B5EF4-FFF2-40B4-BE49-F238E27FC236}">
                    <a16:creationId xmlns:a16="http://schemas.microsoft.com/office/drawing/2014/main" id="{62287D0C-9700-4F3F-B085-CA684C685614}"/>
                  </a:ext>
                </a:extLst>
              </p:cNvPr>
              <p:cNvSpPr>
                <a:spLocks noChangeArrowheads="1"/>
              </p:cNvSpPr>
              <p:nvPr/>
            </p:nvSpPr>
            <p:spPr bwMode="auto">
              <a:xfrm>
                <a:off x="7773988" y="31702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8" name="Freeform 582">
                <a:extLst>
                  <a:ext uri="{FF2B5EF4-FFF2-40B4-BE49-F238E27FC236}">
                    <a16:creationId xmlns:a16="http://schemas.microsoft.com/office/drawing/2014/main" id="{48306C30-F2EC-4412-853A-9881443538C4}"/>
                  </a:ext>
                </a:extLst>
              </p:cNvPr>
              <p:cNvSpPr>
                <a:spLocks/>
              </p:cNvSpPr>
              <p:nvPr/>
            </p:nvSpPr>
            <p:spPr bwMode="auto">
              <a:xfrm>
                <a:off x="8197850" y="3652838"/>
                <a:ext cx="22225"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3" y="2"/>
                      <a:pt x="38" y="6"/>
                    </a:cubicBezTo>
                    <a:cubicBezTo>
                      <a:pt x="46" y="14"/>
                      <a:pt x="46" y="27"/>
                      <a:pt x="38" y="36"/>
                    </a:cubicBezTo>
                    <a:cubicBezTo>
                      <a:pt x="29" y="44"/>
                      <a:pt x="16" y="44"/>
                      <a:pt x="8" y="36"/>
                    </a:cubicBezTo>
                    <a:cubicBezTo>
                      <a:pt x="0" y="27"/>
                      <a:pt x="0" y="14"/>
                      <a:pt x="8" y="6"/>
                    </a:cubicBezTo>
                    <a:cubicBezTo>
                      <a:pt x="12" y="2"/>
                      <a:pt x="17"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9" name="Oval 583">
                <a:extLst>
                  <a:ext uri="{FF2B5EF4-FFF2-40B4-BE49-F238E27FC236}">
                    <a16:creationId xmlns:a16="http://schemas.microsoft.com/office/drawing/2014/main" id="{DFCF8950-21F4-4504-B792-1C30E3237B1B}"/>
                  </a:ext>
                </a:extLst>
              </p:cNvPr>
              <p:cNvSpPr>
                <a:spLocks noChangeArrowheads="1"/>
              </p:cNvSpPr>
              <p:nvPr/>
            </p:nvSpPr>
            <p:spPr bwMode="auto">
              <a:xfrm>
                <a:off x="7773988" y="29765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0" name="Oval 584">
                <a:extLst>
                  <a:ext uri="{FF2B5EF4-FFF2-40B4-BE49-F238E27FC236}">
                    <a16:creationId xmlns:a16="http://schemas.microsoft.com/office/drawing/2014/main" id="{2DA67F64-7C30-4F99-AFA5-FEE52670378B}"/>
                  </a:ext>
                </a:extLst>
              </p:cNvPr>
              <p:cNvSpPr>
                <a:spLocks noChangeArrowheads="1"/>
              </p:cNvSpPr>
              <p:nvPr/>
            </p:nvSpPr>
            <p:spPr bwMode="auto">
              <a:xfrm>
                <a:off x="7773988" y="289877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1" name="Oval 585">
                <a:extLst>
                  <a:ext uri="{FF2B5EF4-FFF2-40B4-BE49-F238E27FC236}">
                    <a16:creationId xmlns:a16="http://schemas.microsoft.com/office/drawing/2014/main" id="{B0F0174B-0A7A-447F-AD11-E0FA7FF3D93A}"/>
                  </a:ext>
                </a:extLst>
              </p:cNvPr>
              <p:cNvSpPr>
                <a:spLocks noChangeArrowheads="1"/>
              </p:cNvSpPr>
              <p:nvPr/>
            </p:nvSpPr>
            <p:spPr bwMode="auto">
              <a:xfrm>
                <a:off x="7773988" y="32099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2" name="Freeform 586">
                <a:extLst>
                  <a:ext uri="{FF2B5EF4-FFF2-40B4-BE49-F238E27FC236}">
                    <a16:creationId xmlns:a16="http://schemas.microsoft.com/office/drawing/2014/main" id="{3AA1321F-4CF2-4C35-9006-56CE4A21CA9A}"/>
                  </a:ext>
                </a:extLst>
              </p:cNvPr>
              <p:cNvSpPr>
                <a:spLocks/>
              </p:cNvSpPr>
              <p:nvPr/>
            </p:nvSpPr>
            <p:spPr bwMode="auto">
              <a:xfrm>
                <a:off x="7870825" y="3324226"/>
                <a:ext cx="22225"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3" y="2"/>
                      <a:pt x="38" y="6"/>
                    </a:cubicBezTo>
                    <a:cubicBezTo>
                      <a:pt x="46" y="14"/>
                      <a:pt x="46" y="27"/>
                      <a:pt x="38" y="36"/>
                    </a:cubicBezTo>
                    <a:cubicBezTo>
                      <a:pt x="29" y="44"/>
                      <a:pt x="16" y="44"/>
                      <a:pt x="8" y="36"/>
                    </a:cubicBezTo>
                    <a:cubicBezTo>
                      <a:pt x="0" y="27"/>
                      <a:pt x="0" y="14"/>
                      <a:pt x="8" y="6"/>
                    </a:cubicBezTo>
                    <a:cubicBezTo>
                      <a:pt x="12" y="2"/>
                      <a:pt x="17"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3" name="Oval 587">
                <a:extLst>
                  <a:ext uri="{FF2B5EF4-FFF2-40B4-BE49-F238E27FC236}">
                    <a16:creationId xmlns:a16="http://schemas.microsoft.com/office/drawing/2014/main" id="{60311B16-7400-4CDA-804C-6EE7BE708EED}"/>
                  </a:ext>
                </a:extLst>
              </p:cNvPr>
              <p:cNvSpPr>
                <a:spLocks noChangeArrowheads="1"/>
              </p:cNvSpPr>
              <p:nvPr/>
            </p:nvSpPr>
            <p:spPr bwMode="auto">
              <a:xfrm>
                <a:off x="7773988" y="3014663"/>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4" name="Oval 588">
                <a:extLst>
                  <a:ext uri="{FF2B5EF4-FFF2-40B4-BE49-F238E27FC236}">
                    <a16:creationId xmlns:a16="http://schemas.microsoft.com/office/drawing/2014/main" id="{B17BBCDE-546C-4F0B-8DB2-1B7E8F2DA653}"/>
                  </a:ext>
                </a:extLst>
              </p:cNvPr>
              <p:cNvSpPr>
                <a:spLocks noChangeArrowheads="1"/>
              </p:cNvSpPr>
              <p:nvPr/>
            </p:nvSpPr>
            <p:spPr bwMode="auto">
              <a:xfrm>
                <a:off x="7773988" y="305435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5" name="Oval 589">
                <a:extLst>
                  <a:ext uri="{FF2B5EF4-FFF2-40B4-BE49-F238E27FC236}">
                    <a16:creationId xmlns:a16="http://schemas.microsoft.com/office/drawing/2014/main" id="{81A7B343-2A60-4595-A318-45E7296DDD71}"/>
                  </a:ext>
                </a:extLst>
              </p:cNvPr>
              <p:cNvSpPr>
                <a:spLocks noChangeArrowheads="1"/>
              </p:cNvSpPr>
              <p:nvPr/>
            </p:nvSpPr>
            <p:spPr bwMode="auto">
              <a:xfrm>
                <a:off x="7773988" y="29384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6" name="Freeform 590">
                <a:extLst>
                  <a:ext uri="{FF2B5EF4-FFF2-40B4-BE49-F238E27FC236}">
                    <a16:creationId xmlns:a16="http://schemas.microsoft.com/office/drawing/2014/main" id="{38D97480-38C5-4668-A6C8-3B98920BC887}"/>
                  </a:ext>
                </a:extLst>
              </p:cNvPr>
              <p:cNvSpPr>
                <a:spLocks/>
              </p:cNvSpPr>
              <p:nvPr/>
            </p:nvSpPr>
            <p:spPr bwMode="auto">
              <a:xfrm>
                <a:off x="7980363" y="3433763"/>
                <a:ext cx="20638"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3" y="2"/>
                      <a:pt x="38" y="6"/>
                    </a:cubicBezTo>
                    <a:cubicBezTo>
                      <a:pt x="46" y="14"/>
                      <a:pt x="46" y="27"/>
                      <a:pt x="38" y="36"/>
                    </a:cubicBezTo>
                    <a:cubicBezTo>
                      <a:pt x="29" y="44"/>
                      <a:pt x="16" y="44"/>
                      <a:pt x="8" y="36"/>
                    </a:cubicBezTo>
                    <a:cubicBezTo>
                      <a:pt x="0" y="27"/>
                      <a:pt x="0" y="14"/>
                      <a:pt x="8" y="6"/>
                    </a:cubicBezTo>
                    <a:cubicBezTo>
                      <a:pt x="12" y="2"/>
                      <a:pt x="17"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7" name="Freeform 591">
                <a:extLst>
                  <a:ext uri="{FF2B5EF4-FFF2-40B4-BE49-F238E27FC236}">
                    <a16:creationId xmlns:a16="http://schemas.microsoft.com/office/drawing/2014/main" id="{43798222-11CA-4C9D-976D-C81997B7EACE}"/>
                  </a:ext>
                </a:extLst>
              </p:cNvPr>
              <p:cNvSpPr>
                <a:spLocks/>
              </p:cNvSpPr>
              <p:nvPr/>
            </p:nvSpPr>
            <p:spPr bwMode="auto">
              <a:xfrm>
                <a:off x="7953375" y="3406776"/>
                <a:ext cx="20638" cy="20638"/>
              </a:xfrm>
              <a:custGeom>
                <a:avLst/>
                <a:gdLst>
                  <a:gd name="T0" fmla="*/ 22 w 46"/>
                  <a:gd name="T1" fmla="*/ 0 h 44"/>
                  <a:gd name="T2" fmla="*/ 37 w 46"/>
                  <a:gd name="T3" fmla="*/ 6 h 44"/>
                  <a:gd name="T4" fmla="*/ 37 w 46"/>
                  <a:gd name="T5" fmla="*/ 35 h 44"/>
                  <a:gd name="T6" fmla="*/ 8 w 46"/>
                  <a:gd name="T7" fmla="*/ 35 h 44"/>
                  <a:gd name="T8" fmla="*/ 8 w 46"/>
                  <a:gd name="T9" fmla="*/ 6 h 44"/>
                  <a:gd name="T10" fmla="*/ 22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2" y="0"/>
                    </a:moveTo>
                    <a:cubicBezTo>
                      <a:pt x="28" y="0"/>
                      <a:pt x="33" y="2"/>
                      <a:pt x="37" y="6"/>
                    </a:cubicBezTo>
                    <a:cubicBezTo>
                      <a:pt x="46" y="14"/>
                      <a:pt x="46" y="27"/>
                      <a:pt x="37" y="35"/>
                    </a:cubicBezTo>
                    <a:cubicBezTo>
                      <a:pt x="29" y="44"/>
                      <a:pt x="16" y="44"/>
                      <a:pt x="8" y="35"/>
                    </a:cubicBezTo>
                    <a:cubicBezTo>
                      <a:pt x="0" y="27"/>
                      <a:pt x="0" y="14"/>
                      <a:pt x="8" y="6"/>
                    </a:cubicBezTo>
                    <a:cubicBezTo>
                      <a:pt x="12" y="2"/>
                      <a:pt x="17" y="0"/>
                      <a:pt x="22"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8" name="Freeform 592">
                <a:extLst>
                  <a:ext uri="{FF2B5EF4-FFF2-40B4-BE49-F238E27FC236}">
                    <a16:creationId xmlns:a16="http://schemas.microsoft.com/office/drawing/2014/main" id="{86539773-2971-4442-987B-BB4F41F81865}"/>
                  </a:ext>
                </a:extLst>
              </p:cNvPr>
              <p:cNvSpPr>
                <a:spLocks/>
              </p:cNvSpPr>
              <p:nvPr/>
            </p:nvSpPr>
            <p:spPr bwMode="auto">
              <a:xfrm>
                <a:off x="8007350" y="3460751"/>
                <a:ext cx="20638"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4" y="2"/>
                      <a:pt x="38" y="6"/>
                    </a:cubicBezTo>
                    <a:cubicBezTo>
                      <a:pt x="46" y="14"/>
                      <a:pt x="46" y="28"/>
                      <a:pt x="38" y="36"/>
                    </a:cubicBezTo>
                    <a:cubicBezTo>
                      <a:pt x="30" y="44"/>
                      <a:pt x="16" y="44"/>
                      <a:pt x="8" y="36"/>
                    </a:cubicBezTo>
                    <a:cubicBezTo>
                      <a:pt x="0" y="28"/>
                      <a:pt x="0" y="14"/>
                      <a:pt x="8" y="6"/>
                    </a:cubicBezTo>
                    <a:cubicBezTo>
                      <a:pt x="12"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9" name="Freeform 593">
                <a:extLst>
                  <a:ext uri="{FF2B5EF4-FFF2-40B4-BE49-F238E27FC236}">
                    <a16:creationId xmlns:a16="http://schemas.microsoft.com/office/drawing/2014/main" id="{CA9F0E87-5A6B-4BA6-A1EB-D7DD5E077BC8}"/>
                  </a:ext>
                </a:extLst>
              </p:cNvPr>
              <p:cNvSpPr>
                <a:spLocks/>
              </p:cNvSpPr>
              <p:nvPr/>
            </p:nvSpPr>
            <p:spPr bwMode="auto">
              <a:xfrm>
                <a:off x="7924800" y="3378201"/>
                <a:ext cx="22225"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9" y="0"/>
                      <a:pt x="34" y="2"/>
                      <a:pt x="38" y="6"/>
                    </a:cubicBezTo>
                    <a:cubicBezTo>
                      <a:pt x="46" y="15"/>
                      <a:pt x="46" y="28"/>
                      <a:pt x="38" y="36"/>
                    </a:cubicBezTo>
                    <a:cubicBezTo>
                      <a:pt x="30" y="44"/>
                      <a:pt x="17" y="44"/>
                      <a:pt x="8" y="36"/>
                    </a:cubicBezTo>
                    <a:cubicBezTo>
                      <a:pt x="0" y="28"/>
                      <a:pt x="0" y="15"/>
                      <a:pt x="8" y="6"/>
                    </a:cubicBezTo>
                    <a:cubicBezTo>
                      <a:pt x="13"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0" name="Freeform 594">
                <a:extLst>
                  <a:ext uri="{FF2B5EF4-FFF2-40B4-BE49-F238E27FC236}">
                    <a16:creationId xmlns:a16="http://schemas.microsoft.com/office/drawing/2014/main" id="{EC4A9DEB-74B1-4A14-BB83-E2CFE3F2DA61}"/>
                  </a:ext>
                </a:extLst>
              </p:cNvPr>
              <p:cNvSpPr>
                <a:spLocks/>
              </p:cNvSpPr>
              <p:nvPr/>
            </p:nvSpPr>
            <p:spPr bwMode="auto">
              <a:xfrm>
                <a:off x="7897813" y="3351213"/>
                <a:ext cx="22225"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4" y="2"/>
                      <a:pt x="38" y="6"/>
                    </a:cubicBezTo>
                    <a:cubicBezTo>
                      <a:pt x="46" y="14"/>
                      <a:pt x="46" y="28"/>
                      <a:pt x="38" y="36"/>
                    </a:cubicBezTo>
                    <a:cubicBezTo>
                      <a:pt x="30" y="44"/>
                      <a:pt x="16" y="44"/>
                      <a:pt x="8" y="36"/>
                    </a:cubicBezTo>
                    <a:cubicBezTo>
                      <a:pt x="0" y="28"/>
                      <a:pt x="0" y="14"/>
                      <a:pt x="8" y="6"/>
                    </a:cubicBezTo>
                    <a:cubicBezTo>
                      <a:pt x="12"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1" name="Freeform 595">
                <a:extLst>
                  <a:ext uri="{FF2B5EF4-FFF2-40B4-BE49-F238E27FC236}">
                    <a16:creationId xmlns:a16="http://schemas.microsoft.com/office/drawing/2014/main" id="{2D793354-A399-49B6-AC93-5FAC290C2BC6}"/>
                  </a:ext>
                </a:extLst>
              </p:cNvPr>
              <p:cNvSpPr>
                <a:spLocks/>
              </p:cNvSpPr>
              <p:nvPr/>
            </p:nvSpPr>
            <p:spPr bwMode="auto">
              <a:xfrm>
                <a:off x="8034338" y="3489326"/>
                <a:ext cx="22225" cy="19050"/>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9" y="0"/>
                      <a:pt x="34" y="2"/>
                      <a:pt x="38" y="6"/>
                    </a:cubicBezTo>
                    <a:cubicBezTo>
                      <a:pt x="46" y="15"/>
                      <a:pt x="46" y="28"/>
                      <a:pt x="38" y="36"/>
                    </a:cubicBezTo>
                    <a:cubicBezTo>
                      <a:pt x="30" y="44"/>
                      <a:pt x="17" y="44"/>
                      <a:pt x="8" y="36"/>
                    </a:cubicBezTo>
                    <a:cubicBezTo>
                      <a:pt x="0" y="28"/>
                      <a:pt x="0" y="15"/>
                      <a:pt x="8" y="6"/>
                    </a:cubicBezTo>
                    <a:cubicBezTo>
                      <a:pt x="13"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2" name="Freeform 596">
                <a:extLst>
                  <a:ext uri="{FF2B5EF4-FFF2-40B4-BE49-F238E27FC236}">
                    <a16:creationId xmlns:a16="http://schemas.microsoft.com/office/drawing/2014/main" id="{4B49C902-D9C8-46E3-B443-75FBA28CBC15}"/>
                  </a:ext>
                </a:extLst>
              </p:cNvPr>
              <p:cNvSpPr>
                <a:spLocks/>
              </p:cNvSpPr>
              <p:nvPr/>
            </p:nvSpPr>
            <p:spPr bwMode="auto">
              <a:xfrm>
                <a:off x="8170863" y="3625851"/>
                <a:ext cx="20638" cy="20638"/>
              </a:xfrm>
              <a:custGeom>
                <a:avLst/>
                <a:gdLst>
                  <a:gd name="T0" fmla="*/ 23 w 46"/>
                  <a:gd name="T1" fmla="*/ 0 h 43"/>
                  <a:gd name="T2" fmla="*/ 38 w 46"/>
                  <a:gd name="T3" fmla="*/ 6 h 43"/>
                  <a:gd name="T4" fmla="*/ 38 w 46"/>
                  <a:gd name="T5" fmla="*/ 35 h 43"/>
                  <a:gd name="T6" fmla="*/ 9 w 46"/>
                  <a:gd name="T7" fmla="*/ 35 h 43"/>
                  <a:gd name="T8" fmla="*/ 9 w 46"/>
                  <a:gd name="T9" fmla="*/ 6 h 43"/>
                  <a:gd name="T10" fmla="*/ 23 w 46"/>
                  <a:gd name="T11" fmla="*/ 0 h 43"/>
                </a:gdLst>
                <a:ahLst/>
                <a:cxnLst>
                  <a:cxn ang="0">
                    <a:pos x="T0" y="T1"/>
                  </a:cxn>
                  <a:cxn ang="0">
                    <a:pos x="T2" y="T3"/>
                  </a:cxn>
                  <a:cxn ang="0">
                    <a:pos x="T4" y="T5"/>
                  </a:cxn>
                  <a:cxn ang="0">
                    <a:pos x="T6" y="T7"/>
                  </a:cxn>
                  <a:cxn ang="0">
                    <a:pos x="T8" y="T9"/>
                  </a:cxn>
                  <a:cxn ang="0">
                    <a:pos x="T10" y="T11"/>
                  </a:cxn>
                </a:cxnLst>
                <a:rect l="0" t="0" r="r" b="b"/>
                <a:pathLst>
                  <a:path w="46" h="43">
                    <a:moveTo>
                      <a:pt x="23" y="0"/>
                    </a:moveTo>
                    <a:cubicBezTo>
                      <a:pt x="29" y="0"/>
                      <a:pt x="34" y="2"/>
                      <a:pt x="38" y="6"/>
                    </a:cubicBezTo>
                    <a:cubicBezTo>
                      <a:pt x="46" y="14"/>
                      <a:pt x="46" y="27"/>
                      <a:pt x="38" y="35"/>
                    </a:cubicBezTo>
                    <a:cubicBezTo>
                      <a:pt x="30" y="43"/>
                      <a:pt x="17" y="43"/>
                      <a:pt x="9" y="35"/>
                    </a:cubicBezTo>
                    <a:cubicBezTo>
                      <a:pt x="0" y="27"/>
                      <a:pt x="0" y="14"/>
                      <a:pt x="9" y="6"/>
                    </a:cubicBezTo>
                    <a:cubicBezTo>
                      <a:pt x="13"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3" name="Freeform 597">
                <a:extLst>
                  <a:ext uri="{FF2B5EF4-FFF2-40B4-BE49-F238E27FC236}">
                    <a16:creationId xmlns:a16="http://schemas.microsoft.com/office/drawing/2014/main" id="{6A26D55C-BF6A-49D9-98A5-F1F51D17B103}"/>
                  </a:ext>
                </a:extLst>
              </p:cNvPr>
              <p:cNvSpPr>
                <a:spLocks/>
              </p:cNvSpPr>
              <p:nvPr/>
            </p:nvSpPr>
            <p:spPr bwMode="auto">
              <a:xfrm>
                <a:off x="7843838" y="3297238"/>
                <a:ext cx="20638" cy="19050"/>
              </a:xfrm>
              <a:custGeom>
                <a:avLst/>
                <a:gdLst>
                  <a:gd name="T0" fmla="*/ 22 w 46"/>
                  <a:gd name="T1" fmla="*/ 0 h 44"/>
                  <a:gd name="T2" fmla="*/ 37 w 46"/>
                  <a:gd name="T3" fmla="*/ 6 h 44"/>
                  <a:gd name="T4" fmla="*/ 37 w 46"/>
                  <a:gd name="T5" fmla="*/ 35 h 44"/>
                  <a:gd name="T6" fmla="*/ 8 w 46"/>
                  <a:gd name="T7" fmla="*/ 35 h 44"/>
                  <a:gd name="T8" fmla="*/ 8 w 46"/>
                  <a:gd name="T9" fmla="*/ 6 h 44"/>
                  <a:gd name="T10" fmla="*/ 22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2" y="0"/>
                    </a:moveTo>
                    <a:cubicBezTo>
                      <a:pt x="28" y="0"/>
                      <a:pt x="33" y="2"/>
                      <a:pt x="37" y="6"/>
                    </a:cubicBezTo>
                    <a:cubicBezTo>
                      <a:pt x="46" y="14"/>
                      <a:pt x="46" y="27"/>
                      <a:pt x="37" y="35"/>
                    </a:cubicBezTo>
                    <a:cubicBezTo>
                      <a:pt x="29" y="44"/>
                      <a:pt x="16" y="44"/>
                      <a:pt x="8" y="35"/>
                    </a:cubicBezTo>
                    <a:cubicBezTo>
                      <a:pt x="0" y="27"/>
                      <a:pt x="0" y="14"/>
                      <a:pt x="8" y="6"/>
                    </a:cubicBezTo>
                    <a:cubicBezTo>
                      <a:pt x="12" y="2"/>
                      <a:pt x="17" y="0"/>
                      <a:pt x="22"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4" name="Freeform 598">
                <a:extLst>
                  <a:ext uri="{FF2B5EF4-FFF2-40B4-BE49-F238E27FC236}">
                    <a16:creationId xmlns:a16="http://schemas.microsoft.com/office/drawing/2014/main" id="{6E48B333-8C71-485F-97AA-8EBF7888CD31}"/>
                  </a:ext>
                </a:extLst>
              </p:cNvPr>
              <p:cNvSpPr>
                <a:spLocks/>
              </p:cNvSpPr>
              <p:nvPr/>
            </p:nvSpPr>
            <p:spPr bwMode="auto">
              <a:xfrm>
                <a:off x="8143875" y="3598863"/>
                <a:ext cx="20638"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9" y="0"/>
                      <a:pt x="34" y="2"/>
                      <a:pt x="38" y="6"/>
                    </a:cubicBezTo>
                    <a:cubicBezTo>
                      <a:pt x="46" y="15"/>
                      <a:pt x="46" y="28"/>
                      <a:pt x="38" y="36"/>
                    </a:cubicBezTo>
                    <a:cubicBezTo>
                      <a:pt x="30" y="44"/>
                      <a:pt x="17" y="44"/>
                      <a:pt x="8" y="36"/>
                    </a:cubicBezTo>
                    <a:cubicBezTo>
                      <a:pt x="0" y="28"/>
                      <a:pt x="0" y="15"/>
                      <a:pt x="8" y="6"/>
                    </a:cubicBezTo>
                    <a:cubicBezTo>
                      <a:pt x="12"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5" name="Freeform 599">
                <a:extLst>
                  <a:ext uri="{FF2B5EF4-FFF2-40B4-BE49-F238E27FC236}">
                    <a16:creationId xmlns:a16="http://schemas.microsoft.com/office/drawing/2014/main" id="{29BE2222-2630-482B-A140-E1989EB10BB1}"/>
                  </a:ext>
                </a:extLst>
              </p:cNvPr>
              <p:cNvSpPr>
                <a:spLocks/>
              </p:cNvSpPr>
              <p:nvPr/>
            </p:nvSpPr>
            <p:spPr bwMode="auto">
              <a:xfrm>
                <a:off x="7789863" y="3241676"/>
                <a:ext cx="20638"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4" y="2"/>
                      <a:pt x="38" y="6"/>
                    </a:cubicBezTo>
                    <a:cubicBezTo>
                      <a:pt x="46" y="14"/>
                      <a:pt x="46" y="28"/>
                      <a:pt x="38" y="36"/>
                    </a:cubicBezTo>
                    <a:cubicBezTo>
                      <a:pt x="30" y="44"/>
                      <a:pt x="16" y="44"/>
                      <a:pt x="8" y="36"/>
                    </a:cubicBezTo>
                    <a:cubicBezTo>
                      <a:pt x="0" y="28"/>
                      <a:pt x="0" y="14"/>
                      <a:pt x="8" y="6"/>
                    </a:cubicBezTo>
                    <a:cubicBezTo>
                      <a:pt x="12"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6" name="Freeform 600">
                <a:extLst>
                  <a:ext uri="{FF2B5EF4-FFF2-40B4-BE49-F238E27FC236}">
                    <a16:creationId xmlns:a16="http://schemas.microsoft.com/office/drawing/2014/main" id="{808648A6-3A2D-4854-9064-BFCDF67FF0F7}"/>
                  </a:ext>
                </a:extLst>
              </p:cNvPr>
              <p:cNvSpPr>
                <a:spLocks/>
              </p:cNvSpPr>
              <p:nvPr/>
            </p:nvSpPr>
            <p:spPr bwMode="auto">
              <a:xfrm>
                <a:off x="7816850" y="3268663"/>
                <a:ext cx="20638" cy="20638"/>
              </a:xfrm>
              <a:custGeom>
                <a:avLst/>
                <a:gdLst>
                  <a:gd name="T0" fmla="*/ 23 w 46"/>
                  <a:gd name="T1" fmla="*/ 0 h 44"/>
                  <a:gd name="T2" fmla="*/ 38 w 46"/>
                  <a:gd name="T3" fmla="*/ 7 h 44"/>
                  <a:gd name="T4" fmla="*/ 38 w 46"/>
                  <a:gd name="T5" fmla="*/ 36 h 44"/>
                  <a:gd name="T6" fmla="*/ 8 w 46"/>
                  <a:gd name="T7" fmla="*/ 36 h 44"/>
                  <a:gd name="T8" fmla="*/ 8 w 46"/>
                  <a:gd name="T9" fmla="*/ 7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9" y="0"/>
                      <a:pt x="34" y="2"/>
                      <a:pt x="38" y="7"/>
                    </a:cubicBezTo>
                    <a:cubicBezTo>
                      <a:pt x="46" y="15"/>
                      <a:pt x="46" y="28"/>
                      <a:pt x="38" y="36"/>
                    </a:cubicBezTo>
                    <a:cubicBezTo>
                      <a:pt x="30" y="44"/>
                      <a:pt x="17" y="44"/>
                      <a:pt x="8" y="36"/>
                    </a:cubicBezTo>
                    <a:cubicBezTo>
                      <a:pt x="0" y="28"/>
                      <a:pt x="0" y="15"/>
                      <a:pt x="8" y="7"/>
                    </a:cubicBezTo>
                    <a:cubicBezTo>
                      <a:pt x="13"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7" name="Freeform 601">
                <a:extLst>
                  <a:ext uri="{FF2B5EF4-FFF2-40B4-BE49-F238E27FC236}">
                    <a16:creationId xmlns:a16="http://schemas.microsoft.com/office/drawing/2014/main" id="{2F0CD87E-F4F1-462A-9303-89F268BB3CD7}"/>
                  </a:ext>
                </a:extLst>
              </p:cNvPr>
              <p:cNvSpPr>
                <a:spLocks/>
              </p:cNvSpPr>
              <p:nvPr/>
            </p:nvSpPr>
            <p:spPr bwMode="auto">
              <a:xfrm>
                <a:off x="8061325" y="3516313"/>
                <a:ext cx="22225" cy="20638"/>
              </a:xfrm>
              <a:custGeom>
                <a:avLst/>
                <a:gdLst>
                  <a:gd name="T0" fmla="*/ 23 w 46"/>
                  <a:gd name="T1" fmla="*/ 0 h 44"/>
                  <a:gd name="T2" fmla="*/ 38 w 46"/>
                  <a:gd name="T3" fmla="*/ 6 h 44"/>
                  <a:gd name="T4" fmla="*/ 38 w 46"/>
                  <a:gd name="T5" fmla="*/ 35 h 44"/>
                  <a:gd name="T6" fmla="*/ 9 w 46"/>
                  <a:gd name="T7" fmla="*/ 35 h 44"/>
                  <a:gd name="T8" fmla="*/ 9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9" y="0"/>
                      <a:pt x="34" y="2"/>
                      <a:pt x="38" y="6"/>
                    </a:cubicBezTo>
                    <a:cubicBezTo>
                      <a:pt x="46" y="14"/>
                      <a:pt x="46" y="27"/>
                      <a:pt x="38" y="35"/>
                    </a:cubicBezTo>
                    <a:cubicBezTo>
                      <a:pt x="30" y="44"/>
                      <a:pt x="17" y="44"/>
                      <a:pt x="9" y="35"/>
                    </a:cubicBezTo>
                    <a:cubicBezTo>
                      <a:pt x="0" y="27"/>
                      <a:pt x="0" y="14"/>
                      <a:pt x="9" y="6"/>
                    </a:cubicBezTo>
                    <a:cubicBezTo>
                      <a:pt x="13"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8" name="Freeform 602">
                <a:extLst>
                  <a:ext uri="{FF2B5EF4-FFF2-40B4-BE49-F238E27FC236}">
                    <a16:creationId xmlns:a16="http://schemas.microsoft.com/office/drawing/2014/main" id="{8AFFC73C-0DD4-42FA-9457-5E2588E6181B}"/>
                  </a:ext>
                </a:extLst>
              </p:cNvPr>
              <p:cNvSpPr>
                <a:spLocks/>
              </p:cNvSpPr>
              <p:nvPr/>
            </p:nvSpPr>
            <p:spPr bwMode="auto">
              <a:xfrm>
                <a:off x="8089900" y="3543301"/>
                <a:ext cx="20638"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3" y="2"/>
                      <a:pt x="38" y="6"/>
                    </a:cubicBezTo>
                    <a:cubicBezTo>
                      <a:pt x="46" y="14"/>
                      <a:pt x="46" y="27"/>
                      <a:pt x="38" y="36"/>
                    </a:cubicBezTo>
                    <a:cubicBezTo>
                      <a:pt x="29" y="44"/>
                      <a:pt x="16" y="44"/>
                      <a:pt x="8" y="36"/>
                    </a:cubicBezTo>
                    <a:cubicBezTo>
                      <a:pt x="0" y="27"/>
                      <a:pt x="0" y="14"/>
                      <a:pt x="8" y="6"/>
                    </a:cubicBezTo>
                    <a:cubicBezTo>
                      <a:pt x="12" y="2"/>
                      <a:pt x="17"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9" name="Freeform 603">
                <a:extLst>
                  <a:ext uri="{FF2B5EF4-FFF2-40B4-BE49-F238E27FC236}">
                    <a16:creationId xmlns:a16="http://schemas.microsoft.com/office/drawing/2014/main" id="{B4046EAD-9443-493D-A157-8E45C43FDE8C}"/>
                  </a:ext>
                </a:extLst>
              </p:cNvPr>
              <p:cNvSpPr>
                <a:spLocks/>
              </p:cNvSpPr>
              <p:nvPr/>
            </p:nvSpPr>
            <p:spPr bwMode="auto">
              <a:xfrm>
                <a:off x="8116888" y="3570288"/>
                <a:ext cx="20638" cy="20638"/>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4" y="2"/>
                      <a:pt x="38" y="6"/>
                    </a:cubicBezTo>
                    <a:cubicBezTo>
                      <a:pt x="46" y="14"/>
                      <a:pt x="46" y="28"/>
                      <a:pt x="38" y="36"/>
                    </a:cubicBezTo>
                    <a:cubicBezTo>
                      <a:pt x="30" y="44"/>
                      <a:pt x="16" y="44"/>
                      <a:pt x="8" y="36"/>
                    </a:cubicBezTo>
                    <a:cubicBezTo>
                      <a:pt x="0" y="28"/>
                      <a:pt x="0" y="14"/>
                      <a:pt x="8" y="6"/>
                    </a:cubicBezTo>
                    <a:cubicBezTo>
                      <a:pt x="12"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Oval 615">
                <a:extLst>
                  <a:ext uri="{FF2B5EF4-FFF2-40B4-BE49-F238E27FC236}">
                    <a16:creationId xmlns:a16="http://schemas.microsoft.com/office/drawing/2014/main" id="{337FE4CD-F36C-4938-8817-724790B9F308}"/>
                  </a:ext>
                </a:extLst>
              </p:cNvPr>
              <p:cNvSpPr>
                <a:spLocks noChangeArrowheads="1"/>
              </p:cNvSpPr>
              <p:nvPr/>
            </p:nvSpPr>
            <p:spPr bwMode="auto">
              <a:xfrm>
                <a:off x="7773988" y="2781300"/>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Oval 616">
                <a:extLst>
                  <a:ext uri="{FF2B5EF4-FFF2-40B4-BE49-F238E27FC236}">
                    <a16:creationId xmlns:a16="http://schemas.microsoft.com/office/drawing/2014/main" id="{C712FF6B-7FAD-4E9C-A46C-CADDA0ACE130}"/>
                  </a:ext>
                </a:extLst>
              </p:cNvPr>
              <p:cNvSpPr>
                <a:spLocks noChangeArrowheads="1"/>
              </p:cNvSpPr>
              <p:nvPr/>
            </p:nvSpPr>
            <p:spPr bwMode="auto">
              <a:xfrm>
                <a:off x="7773988" y="2859088"/>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Oval 617">
                <a:extLst>
                  <a:ext uri="{FF2B5EF4-FFF2-40B4-BE49-F238E27FC236}">
                    <a16:creationId xmlns:a16="http://schemas.microsoft.com/office/drawing/2014/main" id="{D1B4EF1F-FE38-406E-B12B-654AB61EA919}"/>
                  </a:ext>
                </a:extLst>
              </p:cNvPr>
              <p:cNvSpPr>
                <a:spLocks noChangeArrowheads="1"/>
              </p:cNvSpPr>
              <p:nvPr/>
            </p:nvSpPr>
            <p:spPr bwMode="auto">
              <a:xfrm>
                <a:off x="7773988" y="28209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Oval 618">
                <a:extLst>
                  <a:ext uri="{FF2B5EF4-FFF2-40B4-BE49-F238E27FC236}">
                    <a16:creationId xmlns:a16="http://schemas.microsoft.com/office/drawing/2014/main" id="{A1A09598-A2F2-41B5-AB32-CD9EF69D6ABE}"/>
                  </a:ext>
                </a:extLst>
              </p:cNvPr>
              <p:cNvSpPr>
                <a:spLocks noChangeArrowheads="1"/>
              </p:cNvSpPr>
              <p:nvPr/>
            </p:nvSpPr>
            <p:spPr bwMode="auto">
              <a:xfrm>
                <a:off x="7773988" y="27432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Oval 619">
                <a:extLst>
                  <a:ext uri="{FF2B5EF4-FFF2-40B4-BE49-F238E27FC236}">
                    <a16:creationId xmlns:a16="http://schemas.microsoft.com/office/drawing/2014/main" id="{9DDE4BFC-542E-4816-9FD9-4E6919320EEF}"/>
                  </a:ext>
                </a:extLst>
              </p:cNvPr>
              <p:cNvSpPr>
                <a:spLocks noChangeArrowheads="1"/>
              </p:cNvSpPr>
              <p:nvPr/>
            </p:nvSpPr>
            <p:spPr bwMode="auto">
              <a:xfrm>
                <a:off x="7773988" y="27051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Oval 621">
                <a:extLst>
                  <a:ext uri="{FF2B5EF4-FFF2-40B4-BE49-F238E27FC236}">
                    <a16:creationId xmlns:a16="http://schemas.microsoft.com/office/drawing/2014/main" id="{1EDDDA99-8977-4CA5-8E4A-4F8AF5B9B99F}"/>
                  </a:ext>
                </a:extLst>
              </p:cNvPr>
              <p:cNvSpPr>
                <a:spLocks noChangeArrowheads="1"/>
              </p:cNvSpPr>
              <p:nvPr/>
            </p:nvSpPr>
            <p:spPr bwMode="auto">
              <a:xfrm>
                <a:off x="7837488" y="27432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Oval 622">
                <a:extLst>
                  <a:ext uri="{FF2B5EF4-FFF2-40B4-BE49-F238E27FC236}">
                    <a16:creationId xmlns:a16="http://schemas.microsoft.com/office/drawing/2014/main" id="{059A68FD-CD01-4FB0-B137-DB8228C53D32}"/>
                  </a:ext>
                </a:extLst>
              </p:cNvPr>
              <p:cNvSpPr>
                <a:spLocks noChangeArrowheads="1"/>
              </p:cNvSpPr>
              <p:nvPr/>
            </p:nvSpPr>
            <p:spPr bwMode="auto">
              <a:xfrm>
                <a:off x="7837488" y="28209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Oval 623">
                <a:extLst>
                  <a:ext uri="{FF2B5EF4-FFF2-40B4-BE49-F238E27FC236}">
                    <a16:creationId xmlns:a16="http://schemas.microsoft.com/office/drawing/2014/main" id="{0A0AAD38-B130-4F7A-8381-61A60A281EEE}"/>
                  </a:ext>
                </a:extLst>
              </p:cNvPr>
              <p:cNvSpPr>
                <a:spLocks noChangeArrowheads="1"/>
              </p:cNvSpPr>
              <p:nvPr/>
            </p:nvSpPr>
            <p:spPr bwMode="auto">
              <a:xfrm>
                <a:off x="7837488" y="2781300"/>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Oval 624">
                <a:extLst>
                  <a:ext uri="{FF2B5EF4-FFF2-40B4-BE49-F238E27FC236}">
                    <a16:creationId xmlns:a16="http://schemas.microsoft.com/office/drawing/2014/main" id="{93C0F632-FBC3-41AF-BF40-A17D2C8EF03A}"/>
                  </a:ext>
                </a:extLst>
              </p:cNvPr>
              <p:cNvSpPr>
                <a:spLocks noChangeArrowheads="1"/>
              </p:cNvSpPr>
              <p:nvPr/>
            </p:nvSpPr>
            <p:spPr bwMode="auto">
              <a:xfrm>
                <a:off x="7837488" y="2859088"/>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Oval 625">
                <a:extLst>
                  <a:ext uri="{FF2B5EF4-FFF2-40B4-BE49-F238E27FC236}">
                    <a16:creationId xmlns:a16="http://schemas.microsoft.com/office/drawing/2014/main" id="{7398418F-907F-40B7-B023-D6D3C029272D}"/>
                  </a:ext>
                </a:extLst>
              </p:cNvPr>
              <p:cNvSpPr>
                <a:spLocks noChangeArrowheads="1"/>
              </p:cNvSpPr>
              <p:nvPr/>
            </p:nvSpPr>
            <p:spPr bwMode="auto">
              <a:xfrm>
                <a:off x="7837488" y="27051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Oval 627">
                <a:extLst>
                  <a:ext uri="{FF2B5EF4-FFF2-40B4-BE49-F238E27FC236}">
                    <a16:creationId xmlns:a16="http://schemas.microsoft.com/office/drawing/2014/main" id="{0C8BC008-A459-4D61-92B2-B8D2B4AC5EC4}"/>
                  </a:ext>
                </a:extLst>
              </p:cNvPr>
              <p:cNvSpPr>
                <a:spLocks noChangeArrowheads="1"/>
              </p:cNvSpPr>
              <p:nvPr/>
            </p:nvSpPr>
            <p:spPr bwMode="auto">
              <a:xfrm>
                <a:off x="9191625" y="3254375"/>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Oval 628">
                <a:extLst>
                  <a:ext uri="{FF2B5EF4-FFF2-40B4-BE49-F238E27FC236}">
                    <a16:creationId xmlns:a16="http://schemas.microsoft.com/office/drawing/2014/main" id="{8CB9FD79-C611-47FA-868C-EBC49E1926FE}"/>
                  </a:ext>
                </a:extLst>
              </p:cNvPr>
              <p:cNvSpPr>
                <a:spLocks noChangeArrowheads="1"/>
              </p:cNvSpPr>
              <p:nvPr/>
            </p:nvSpPr>
            <p:spPr bwMode="auto">
              <a:xfrm>
                <a:off x="9191625" y="3214688"/>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Oval 629">
                <a:extLst>
                  <a:ext uri="{FF2B5EF4-FFF2-40B4-BE49-F238E27FC236}">
                    <a16:creationId xmlns:a16="http://schemas.microsoft.com/office/drawing/2014/main" id="{678A084D-CEDB-4BFB-A8FF-BFCB060D8BCE}"/>
                  </a:ext>
                </a:extLst>
              </p:cNvPr>
              <p:cNvSpPr>
                <a:spLocks noChangeArrowheads="1"/>
              </p:cNvSpPr>
              <p:nvPr/>
            </p:nvSpPr>
            <p:spPr bwMode="auto">
              <a:xfrm>
                <a:off x="9191625" y="3136900"/>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630">
                <a:extLst>
                  <a:ext uri="{FF2B5EF4-FFF2-40B4-BE49-F238E27FC236}">
                    <a16:creationId xmlns:a16="http://schemas.microsoft.com/office/drawing/2014/main" id="{EF3B8DEE-745E-43CC-8FA4-CA74C0D098AC}"/>
                  </a:ext>
                </a:extLst>
              </p:cNvPr>
              <p:cNvSpPr>
                <a:spLocks/>
              </p:cNvSpPr>
              <p:nvPr/>
            </p:nvSpPr>
            <p:spPr bwMode="auto">
              <a:xfrm>
                <a:off x="9078913" y="3402013"/>
                <a:ext cx="20638" cy="19050"/>
              </a:xfrm>
              <a:custGeom>
                <a:avLst/>
                <a:gdLst>
                  <a:gd name="T0" fmla="*/ 23 w 46"/>
                  <a:gd name="T1" fmla="*/ 0 h 44"/>
                  <a:gd name="T2" fmla="*/ 8 w 46"/>
                  <a:gd name="T3" fmla="*/ 6 h 44"/>
                  <a:gd name="T4" fmla="*/ 8 w 46"/>
                  <a:gd name="T5" fmla="*/ 35 h 44"/>
                  <a:gd name="T6" fmla="*/ 38 w 46"/>
                  <a:gd name="T7" fmla="*/ 35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2" y="2"/>
                      <a:pt x="8" y="6"/>
                    </a:cubicBezTo>
                    <a:cubicBezTo>
                      <a:pt x="0" y="14"/>
                      <a:pt x="0" y="27"/>
                      <a:pt x="8" y="35"/>
                    </a:cubicBezTo>
                    <a:cubicBezTo>
                      <a:pt x="16" y="44"/>
                      <a:pt x="30" y="44"/>
                      <a:pt x="38" y="35"/>
                    </a:cubicBezTo>
                    <a:cubicBezTo>
                      <a:pt x="46" y="27"/>
                      <a:pt x="46" y="14"/>
                      <a:pt x="38" y="6"/>
                    </a:cubicBezTo>
                    <a:cubicBezTo>
                      <a:pt x="34"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631">
                <a:extLst>
                  <a:ext uri="{FF2B5EF4-FFF2-40B4-BE49-F238E27FC236}">
                    <a16:creationId xmlns:a16="http://schemas.microsoft.com/office/drawing/2014/main" id="{4D85F4C6-0876-4E99-A26D-E0134CCAC03E}"/>
                  </a:ext>
                </a:extLst>
              </p:cNvPr>
              <p:cNvSpPr>
                <a:spLocks/>
              </p:cNvSpPr>
              <p:nvPr/>
            </p:nvSpPr>
            <p:spPr bwMode="auto">
              <a:xfrm>
                <a:off x="9132888" y="3346450"/>
                <a:ext cx="22225" cy="20637"/>
              </a:xfrm>
              <a:custGeom>
                <a:avLst/>
                <a:gdLst>
                  <a:gd name="T0" fmla="*/ 24 w 46"/>
                  <a:gd name="T1" fmla="*/ 0 h 44"/>
                  <a:gd name="T2" fmla="*/ 9 w 46"/>
                  <a:gd name="T3" fmla="*/ 6 h 44"/>
                  <a:gd name="T4" fmla="*/ 9 w 46"/>
                  <a:gd name="T5" fmla="*/ 36 h 44"/>
                  <a:gd name="T6" fmla="*/ 38 w 46"/>
                  <a:gd name="T7" fmla="*/ 36 h 44"/>
                  <a:gd name="T8" fmla="*/ 38 w 46"/>
                  <a:gd name="T9" fmla="*/ 6 h 44"/>
                  <a:gd name="T10" fmla="*/ 24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4" y="0"/>
                    </a:moveTo>
                    <a:cubicBezTo>
                      <a:pt x="18" y="0"/>
                      <a:pt x="13" y="2"/>
                      <a:pt x="9" y="6"/>
                    </a:cubicBezTo>
                    <a:cubicBezTo>
                      <a:pt x="0" y="15"/>
                      <a:pt x="0" y="28"/>
                      <a:pt x="9" y="36"/>
                    </a:cubicBezTo>
                    <a:cubicBezTo>
                      <a:pt x="17" y="44"/>
                      <a:pt x="30" y="44"/>
                      <a:pt x="38" y="36"/>
                    </a:cubicBezTo>
                    <a:cubicBezTo>
                      <a:pt x="46" y="28"/>
                      <a:pt x="46" y="15"/>
                      <a:pt x="38" y="6"/>
                    </a:cubicBezTo>
                    <a:cubicBezTo>
                      <a:pt x="34" y="2"/>
                      <a:pt x="29" y="0"/>
                      <a:pt x="2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632">
                <a:extLst>
                  <a:ext uri="{FF2B5EF4-FFF2-40B4-BE49-F238E27FC236}">
                    <a16:creationId xmlns:a16="http://schemas.microsoft.com/office/drawing/2014/main" id="{A4CC207A-033F-4474-8B93-35494D3FA660}"/>
                  </a:ext>
                </a:extLst>
              </p:cNvPr>
              <p:cNvSpPr>
                <a:spLocks/>
              </p:cNvSpPr>
              <p:nvPr/>
            </p:nvSpPr>
            <p:spPr bwMode="auto">
              <a:xfrm>
                <a:off x="9105900" y="3373438"/>
                <a:ext cx="22225" cy="20637"/>
              </a:xfrm>
              <a:custGeom>
                <a:avLst/>
                <a:gdLst>
                  <a:gd name="T0" fmla="*/ 23 w 46"/>
                  <a:gd name="T1" fmla="*/ 0 h 44"/>
                  <a:gd name="T2" fmla="*/ 8 w 46"/>
                  <a:gd name="T3" fmla="*/ 7 h 44"/>
                  <a:gd name="T4" fmla="*/ 8 w 46"/>
                  <a:gd name="T5" fmla="*/ 36 h 44"/>
                  <a:gd name="T6" fmla="*/ 38 w 46"/>
                  <a:gd name="T7" fmla="*/ 36 h 44"/>
                  <a:gd name="T8" fmla="*/ 38 w 46"/>
                  <a:gd name="T9" fmla="*/ 7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3" y="2"/>
                      <a:pt x="8" y="7"/>
                    </a:cubicBezTo>
                    <a:cubicBezTo>
                      <a:pt x="0" y="15"/>
                      <a:pt x="0" y="28"/>
                      <a:pt x="8" y="36"/>
                    </a:cubicBezTo>
                    <a:cubicBezTo>
                      <a:pt x="17" y="44"/>
                      <a:pt x="30" y="44"/>
                      <a:pt x="38" y="36"/>
                    </a:cubicBezTo>
                    <a:cubicBezTo>
                      <a:pt x="46" y="28"/>
                      <a:pt x="46" y="15"/>
                      <a:pt x="38" y="7"/>
                    </a:cubicBezTo>
                    <a:cubicBezTo>
                      <a:pt x="34" y="2"/>
                      <a:pt x="29"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Oval 633">
                <a:extLst>
                  <a:ext uri="{FF2B5EF4-FFF2-40B4-BE49-F238E27FC236}">
                    <a16:creationId xmlns:a16="http://schemas.microsoft.com/office/drawing/2014/main" id="{8457C42B-B9FA-4F71-A5CD-E8FA6806BC20}"/>
                  </a:ext>
                </a:extLst>
              </p:cNvPr>
              <p:cNvSpPr>
                <a:spLocks noChangeArrowheads="1"/>
              </p:cNvSpPr>
              <p:nvPr/>
            </p:nvSpPr>
            <p:spPr bwMode="auto">
              <a:xfrm>
                <a:off x="9191625" y="2943225"/>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634">
                <a:extLst>
                  <a:ext uri="{FF2B5EF4-FFF2-40B4-BE49-F238E27FC236}">
                    <a16:creationId xmlns:a16="http://schemas.microsoft.com/office/drawing/2014/main" id="{3EC28290-0F49-4443-B2FA-C263286BA763}"/>
                  </a:ext>
                </a:extLst>
              </p:cNvPr>
              <p:cNvSpPr>
                <a:spLocks/>
              </p:cNvSpPr>
              <p:nvPr/>
            </p:nvSpPr>
            <p:spPr bwMode="auto">
              <a:xfrm>
                <a:off x="9161463" y="3319463"/>
                <a:ext cx="20638" cy="19050"/>
              </a:xfrm>
              <a:custGeom>
                <a:avLst/>
                <a:gdLst>
                  <a:gd name="T0" fmla="*/ 38 w 46"/>
                  <a:gd name="T1" fmla="*/ 6 h 44"/>
                  <a:gd name="T2" fmla="*/ 23 w 46"/>
                  <a:gd name="T3" fmla="*/ 0 h 44"/>
                  <a:gd name="T4" fmla="*/ 8 w 46"/>
                  <a:gd name="T5" fmla="*/ 6 h 44"/>
                  <a:gd name="T6" fmla="*/ 8 w 46"/>
                  <a:gd name="T7" fmla="*/ 36 h 44"/>
                  <a:gd name="T8" fmla="*/ 38 w 46"/>
                  <a:gd name="T9" fmla="*/ 36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3" y="2"/>
                      <a:pt x="28" y="0"/>
                      <a:pt x="23" y="0"/>
                    </a:cubicBezTo>
                    <a:cubicBezTo>
                      <a:pt x="17" y="0"/>
                      <a:pt x="12" y="2"/>
                      <a:pt x="8" y="6"/>
                    </a:cubicBezTo>
                    <a:cubicBezTo>
                      <a:pt x="0" y="14"/>
                      <a:pt x="0" y="28"/>
                      <a:pt x="8" y="36"/>
                    </a:cubicBezTo>
                    <a:cubicBezTo>
                      <a:pt x="16" y="44"/>
                      <a:pt x="29" y="44"/>
                      <a:pt x="38" y="36"/>
                    </a:cubicBezTo>
                    <a:cubicBezTo>
                      <a:pt x="46" y="28"/>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Oval 635">
                <a:extLst>
                  <a:ext uri="{FF2B5EF4-FFF2-40B4-BE49-F238E27FC236}">
                    <a16:creationId xmlns:a16="http://schemas.microsoft.com/office/drawing/2014/main" id="{0052E2BF-F4BA-45DB-854F-9F264D7A57F4}"/>
                  </a:ext>
                </a:extLst>
              </p:cNvPr>
              <p:cNvSpPr>
                <a:spLocks noChangeArrowheads="1"/>
              </p:cNvSpPr>
              <p:nvPr/>
            </p:nvSpPr>
            <p:spPr bwMode="auto">
              <a:xfrm>
                <a:off x="9191625" y="3098800"/>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Oval 636">
                <a:extLst>
                  <a:ext uri="{FF2B5EF4-FFF2-40B4-BE49-F238E27FC236}">
                    <a16:creationId xmlns:a16="http://schemas.microsoft.com/office/drawing/2014/main" id="{8D6DFC42-5D03-48C1-9E75-829C26F93E26}"/>
                  </a:ext>
                </a:extLst>
              </p:cNvPr>
              <p:cNvSpPr>
                <a:spLocks noChangeArrowheads="1"/>
              </p:cNvSpPr>
              <p:nvPr/>
            </p:nvSpPr>
            <p:spPr bwMode="auto">
              <a:xfrm>
                <a:off x="9191625" y="2981325"/>
                <a:ext cx="20638"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Oval 637">
                <a:extLst>
                  <a:ext uri="{FF2B5EF4-FFF2-40B4-BE49-F238E27FC236}">
                    <a16:creationId xmlns:a16="http://schemas.microsoft.com/office/drawing/2014/main" id="{F70ED6DC-1DF7-4900-A985-29F97947B3F3}"/>
                  </a:ext>
                </a:extLst>
              </p:cNvPr>
              <p:cNvSpPr>
                <a:spLocks noChangeArrowheads="1"/>
              </p:cNvSpPr>
              <p:nvPr/>
            </p:nvSpPr>
            <p:spPr bwMode="auto">
              <a:xfrm>
                <a:off x="9191625" y="2905125"/>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Oval 638">
                <a:extLst>
                  <a:ext uri="{FF2B5EF4-FFF2-40B4-BE49-F238E27FC236}">
                    <a16:creationId xmlns:a16="http://schemas.microsoft.com/office/drawing/2014/main" id="{B0EE3510-FDC6-40A7-B23D-15D4897C92C0}"/>
                  </a:ext>
                </a:extLst>
              </p:cNvPr>
              <p:cNvSpPr>
                <a:spLocks noChangeArrowheads="1"/>
              </p:cNvSpPr>
              <p:nvPr/>
            </p:nvSpPr>
            <p:spPr bwMode="auto">
              <a:xfrm>
                <a:off x="9191625" y="302101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Oval 639">
                <a:extLst>
                  <a:ext uri="{FF2B5EF4-FFF2-40B4-BE49-F238E27FC236}">
                    <a16:creationId xmlns:a16="http://schemas.microsoft.com/office/drawing/2014/main" id="{DB42C1CA-7AEC-436C-9877-AB5CDF83F20C}"/>
                  </a:ext>
                </a:extLst>
              </p:cNvPr>
              <p:cNvSpPr>
                <a:spLocks noChangeArrowheads="1"/>
              </p:cNvSpPr>
              <p:nvPr/>
            </p:nvSpPr>
            <p:spPr bwMode="auto">
              <a:xfrm>
                <a:off x="9191625" y="3059113"/>
                <a:ext cx="20638"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Oval 640">
                <a:extLst>
                  <a:ext uri="{FF2B5EF4-FFF2-40B4-BE49-F238E27FC236}">
                    <a16:creationId xmlns:a16="http://schemas.microsoft.com/office/drawing/2014/main" id="{8956DF1A-E0BE-4105-8D73-BA67095A5222}"/>
                  </a:ext>
                </a:extLst>
              </p:cNvPr>
              <p:cNvSpPr>
                <a:spLocks noChangeArrowheads="1"/>
              </p:cNvSpPr>
              <p:nvPr/>
            </p:nvSpPr>
            <p:spPr bwMode="auto">
              <a:xfrm>
                <a:off x="9191625" y="3176588"/>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641">
                <a:extLst>
                  <a:ext uri="{FF2B5EF4-FFF2-40B4-BE49-F238E27FC236}">
                    <a16:creationId xmlns:a16="http://schemas.microsoft.com/office/drawing/2014/main" id="{5AB78739-41B8-4C76-A4F3-9BE595D0EB88}"/>
                  </a:ext>
                </a:extLst>
              </p:cNvPr>
              <p:cNvSpPr>
                <a:spLocks/>
              </p:cNvSpPr>
              <p:nvPr/>
            </p:nvSpPr>
            <p:spPr bwMode="auto">
              <a:xfrm>
                <a:off x="9188450" y="3290888"/>
                <a:ext cx="20638" cy="20637"/>
              </a:xfrm>
              <a:custGeom>
                <a:avLst/>
                <a:gdLst>
                  <a:gd name="T0" fmla="*/ 38 w 46"/>
                  <a:gd name="T1" fmla="*/ 6 h 44"/>
                  <a:gd name="T2" fmla="*/ 23 w 46"/>
                  <a:gd name="T3" fmla="*/ 0 h 44"/>
                  <a:gd name="T4" fmla="*/ 8 w 46"/>
                  <a:gd name="T5" fmla="*/ 6 h 44"/>
                  <a:gd name="T6" fmla="*/ 8 w 46"/>
                  <a:gd name="T7" fmla="*/ 35 h 44"/>
                  <a:gd name="T8" fmla="*/ 38 w 46"/>
                  <a:gd name="T9" fmla="*/ 35 h 44"/>
                  <a:gd name="T10" fmla="*/ 3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38" y="6"/>
                    </a:moveTo>
                    <a:cubicBezTo>
                      <a:pt x="34" y="2"/>
                      <a:pt x="28" y="0"/>
                      <a:pt x="23" y="0"/>
                    </a:cubicBezTo>
                    <a:cubicBezTo>
                      <a:pt x="18" y="0"/>
                      <a:pt x="12" y="2"/>
                      <a:pt x="8" y="6"/>
                    </a:cubicBezTo>
                    <a:cubicBezTo>
                      <a:pt x="0" y="14"/>
                      <a:pt x="0" y="27"/>
                      <a:pt x="8" y="35"/>
                    </a:cubicBezTo>
                    <a:cubicBezTo>
                      <a:pt x="16" y="44"/>
                      <a:pt x="30" y="44"/>
                      <a:pt x="38" y="35"/>
                    </a:cubicBezTo>
                    <a:cubicBezTo>
                      <a:pt x="46" y="27"/>
                      <a:pt x="46" y="14"/>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Oval 642">
                <a:extLst>
                  <a:ext uri="{FF2B5EF4-FFF2-40B4-BE49-F238E27FC236}">
                    <a16:creationId xmlns:a16="http://schemas.microsoft.com/office/drawing/2014/main" id="{EA769F44-64C6-446B-B597-2A3B85961F6C}"/>
                  </a:ext>
                </a:extLst>
              </p:cNvPr>
              <p:cNvSpPr>
                <a:spLocks noChangeArrowheads="1"/>
              </p:cNvSpPr>
              <p:nvPr/>
            </p:nvSpPr>
            <p:spPr bwMode="auto">
              <a:xfrm>
                <a:off x="9256713" y="3021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Oval 643">
                <a:extLst>
                  <a:ext uri="{FF2B5EF4-FFF2-40B4-BE49-F238E27FC236}">
                    <a16:creationId xmlns:a16="http://schemas.microsoft.com/office/drawing/2014/main" id="{C96D9930-A91D-4599-8D38-595019F338BE}"/>
                  </a:ext>
                </a:extLst>
              </p:cNvPr>
              <p:cNvSpPr>
                <a:spLocks noChangeArrowheads="1"/>
              </p:cNvSpPr>
              <p:nvPr/>
            </p:nvSpPr>
            <p:spPr bwMode="auto">
              <a:xfrm>
                <a:off x="9256713" y="3059113"/>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Oval 644">
                <a:extLst>
                  <a:ext uri="{FF2B5EF4-FFF2-40B4-BE49-F238E27FC236}">
                    <a16:creationId xmlns:a16="http://schemas.microsoft.com/office/drawing/2014/main" id="{6CBC3E5D-A1B0-4C67-80E0-3F6DE35CF527}"/>
                  </a:ext>
                </a:extLst>
              </p:cNvPr>
              <p:cNvSpPr>
                <a:spLocks noChangeArrowheads="1"/>
              </p:cNvSpPr>
              <p:nvPr/>
            </p:nvSpPr>
            <p:spPr bwMode="auto">
              <a:xfrm>
                <a:off x="9256713" y="30988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Oval 645">
                <a:extLst>
                  <a:ext uri="{FF2B5EF4-FFF2-40B4-BE49-F238E27FC236}">
                    <a16:creationId xmlns:a16="http://schemas.microsoft.com/office/drawing/2014/main" id="{1C95F083-50EF-497A-BD83-A57B9B8C71D7}"/>
                  </a:ext>
                </a:extLst>
              </p:cNvPr>
              <p:cNvSpPr>
                <a:spLocks noChangeArrowheads="1"/>
              </p:cNvSpPr>
              <p:nvPr/>
            </p:nvSpPr>
            <p:spPr bwMode="auto">
              <a:xfrm>
                <a:off x="9256713" y="29432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Oval 646">
                <a:extLst>
                  <a:ext uri="{FF2B5EF4-FFF2-40B4-BE49-F238E27FC236}">
                    <a16:creationId xmlns:a16="http://schemas.microsoft.com/office/drawing/2014/main" id="{BA4624C3-F3A8-43C1-978B-42842852EEBC}"/>
                  </a:ext>
                </a:extLst>
              </p:cNvPr>
              <p:cNvSpPr>
                <a:spLocks noChangeArrowheads="1"/>
              </p:cNvSpPr>
              <p:nvPr/>
            </p:nvSpPr>
            <p:spPr bwMode="auto">
              <a:xfrm>
                <a:off x="9256713" y="29051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Oval 647">
                <a:extLst>
                  <a:ext uri="{FF2B5EF4-FFF2-40B4-BE49-F238E27FC236}">
                    <a16:creationId xmlns:a16="http://schemas.microsoft.com/office/drawing/2014/main" id="{1250CD02-CD75-406E-9DC3-FED0A3E091D7}"/>
                  </a:ext>
                </a:extLst>
              </p:cNvPr>
              <p:cNvSpPr>
                <a:spLocks noChangeArrowheads="1"/>
              </p:cNvSpPr>
              <p:nvPr/>
            </p:nvSpPr>
            <p:spPr bwMode="auto">
              <a:xfrm>
                <a:off x="9256713" y="298132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Oval 648">
                <a:extLst>
                  <a:ext uri="{FF2B5EF4-FFF2-40B4-BE49-F238E27FC236}">
                    <a16:creationId xmlns:a16="http://schemas.microsoft.com/office/drawing/2014/main" id="{A1331C95-CAAD-4B96-9978-345DC4EBDCAF}"/>
                  </a:ext>
                </a:extLst>
              </p:cNvPr>
              <p:cNvSpPr>
                <a:spLocks noChangeArrowheads="1"/>
              </p:cNvSpPr>
              <p:nvPr/>
            </p:nvSpPr>
            <p:spPr bwMode="auto">
              <a:xfrm>
                <a:off x="9256713" y="31369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 name="Oval 649">
                <a:extLst>
                  <a:ext uri="{FF2B5EF4-FFF2-40B4-BE49-F238E27FC236}">
                    <a16:creationId xmlns:a16="http://schemas.microsoft.com/office/drawing/2014/main" id="{1CE63217-9FD6-4C47-8661-E153E05E22B7}"/>
                  </a:ext>
                </a:extLst>
              </p:cNvPr>
              <p:cNvSpPr>
                <a:spLocks noChangeArrowheads="1"/>
              </p:cNvSpPr>
              <p:nvPr/>
            </p:nvSpPr>
            <p:spPr bwMode="auto">
              <a:xfrm>
                <a:off x="9256713" y="31765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Oval 650">
                <a:extLst>
                  <a:ext uri="{FF2B5EF4-FFF2-40B4-BE49-F238E27FC236}">
                    <a16:creationId xmlns:a16="http://schemas.microsoft.com/office/drawing/2014/main" id="{E7A4E02B-842B-4FED-BFAB-FCF5011CBB76}"/>
                  </a:ext>
                </a:extLst>
              </p:cNvPr>
              <p:cNvSpPr>
                <a:spLocks noChangeArrowheads="1"/>
              </p:cNvSpPr>
              <p:nvPr/>
            </p:nvSpPr>
            <p:spPr bwMode="auto">
              <a:xfrm>
                <a:off x="9256713" y="33305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651">
                <a:extLst>
                  <a:ext uri="{FF2B5EF4-FFF2-40B4-BE49-F238E27FC236}">
                    <a16:creationId xmlns:a16="http://schemas.microsoft.com/office/drawing/2014/main" id="{C198000A-AF6D-486D-B233-C2EBB296A0A0}"/>
                  </a:ext>
                </a:extLst>
              </p:cNvPr>
              <p:cNvSpPr>
                <a:spLocks/>
              </p:cNvSpPr>
              <p:nvPr/>
            </p:nvSpPr>
            <p:spPr bwMode="auto">
              <a:xfrm>
                <a:off x="9232900" y="3360738"/>
                <a:ext cx="20638" cy="20637"/>
              </a:xfrm>
              <a:custGeom>
                <a:avLst/>
                <a:gdLst>
                  <a:gd name="T0" fmla="*/ 23 w 46"/>
                  <a:gd name="T1" fmla="*/ 0 h 44"/>
                  <a:gd name="T2" fmla="*/ 8 w 46"/>
                  <a:gd name="T3" fmla="*/ 6 h 44"/>
                  <a:gd name="T4" fmla="*/ 8 w 46"/>
                  <a:gd name="T5" fmla="*/ 36 h 44"/>
                  <a:gd name="T6" fmla="*/ 37 w 46"/>
                  <a:gd name="T7" fmla="*/ 36 h 44"/>
                  <a:gd name="T8" fmla="*/ 37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7" y="0"/>
                      <a:pt x="12" y="2"/>
                      <a:pt x="8" y="6"/>
                    </a:cubicBezTo>
                    <a:cubicBezTo>
                      <a:pt x="0" y="15"/>
                      <a:pt x="0" y="28"/>
                      <a:pt x="8" y="36"/>
                    </a:cubicBezTo>
                    <a:cubicBezTo>
                      <a:pt x="16" y="44"/>
                      <a:pt x="29" y="44"/>
                      <a:pt x="37" y="36"/>
                    </a:cubicBezTo>
                    <a:cubicBezTo>
                      <a:pt x="46" y="28"/>
                      <a:pt x="46" y="15"/>
                      <a:pt x="37" y="6"/>
                    </a:cubicBezTo>
                    <a:cubicBezTo>
                      <a:pt x="33"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652">
                <a:extLst>
                  <a:ext uri="{FF2B5EF4-FFF2-40B4-BE49-F238E27FC236}">
                    <a16:creationId xmlns:a16="http://schemas.microsoft.com/office/drawing/2014/main" id="{935A356C-877B-48D9-9F78-752EACE57F6B}"/>
                  </a:ext>
                </a:extLst>
              </p:cNvPr>
              <p:cNvSpPr>
                <a:spLocks/>
              </p:cNvSpPr>
              <p:nvPr/>
            </p:nvSpPr>
            <p:spPr bwMode="auto">
              <a:xfrm>
                <a:off x="9177338" y="3416300"/>
                <a:ext cx="20638" cy="19050"/>
              </a:xfrm>
              <a:custGeom>
                <a:avLst/>
                <a:gdLst>
                  <a:gd name="T0" fmla="*/ 23 w 46"/>
                  <a:gd name="T1" fmla="*/ 0 h 44"/>
                  <a:gd name="T2" fmla="*/ 8 w 46"/>
                  <a:gd name="T3" fmla="*/ 6 h 44"/>
                  <a:gd name="T4" fmla="*/ 8 w 46"/>
                  <a:gd name="T5" fmla="*/ 36 h 44"/>
                  <a:gd name="T6" fmla="*/ 38 w 46"/>
                  <a:gd name="T7" fmla="*/ 36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2" y="2"/>
                      <a:pt x="8" y="6"/>
                    </a:cubicBezTo>
                    <a:cubicBezTo>
                      <a:pt x="0" y="14"/>
                      <a:pt x="0" y="27"/>
                      <a:pt x="8" y="36"/>
                    </a:cubicBezTo>
                    <a:cubicBezTo>
                      <a:pt x="17" y="44"/>
                      <a:pt x="30" y="44"/>
                      <a:pt x="38" y="36"/>
                    </a:cubicBezTo>
                    <a:cubicBezTo>
                      <a:pt x="46" y="27"/>
                      <a:pt x="46" y="14"/>
                      <a:pt x="38" y="6"/>
                    </a:cubicBezTo>
                    <a:cubicBezTo>
                      <a:pt x="34" y="2"/>
                      <a:pt x="2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653">
                <a:extLst>
                  <a:ext uri="{FF2B5EF4-FFF2-40B4-BE49-F238E27FC236}">
                    <a16:creationId xmlns:a16="http://schemas.microsoft.com/office/drawing/2014/main" id="{0E999C10-A18E-4755-8B7A-8F0F49D256B0}"/>
                  </a:ext>
                </a:extLst>
              </p:cNvPr>
              <p:cNvSpPr>
                <a:spLocks/>
              </p:cNvSpPr>
              <p:nvPr/>
            </p:nvSpPr>
            <p:spPr bwMode="auto">
              <a:xfrm>
                <a:off x="9204325" y="3387725"/>
                <a:ext cx="22225" cy="20637"/>
              </a:xfrm>
              <a:custGeom>
                <a:avLst/>
                <a:gdLst>
                  <a:gd name="T0" fmla="*/ 23 w 46"/>
                  <a:gd name="T1" fmla="*/ 0 h 44"/>
                  <a:gd name="T2" fmla="*/ 9 w 46"/>
                  <a:gd name="T3" fmla="*/ 6 h 44"/>
                  <a:gd name="T4" fmla="*/ 9 w 46"/>
                  <a:gd name="T5" fmla="*/ 35 h 44"/>
                  <a:gd name="T6" fmla="*/ 38 w 46"/>
                  <a:gd name="T7" fmla="*/ 35 h 44"/>
                  <a:gd name="T8" fmla="*/ 3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18" y="0"/>
                      <a:pt x="13" y="2"/>
                      <a:pt x="9" y="6"/>
                    </a:cubicBezTo>
                    <a:cubicBezTo>
                      <a:pt x="0" y="14"/>
                      <a:pt x="0" y="27"/>
                      <a:pt x="9" y="35"/>
                    </a:cubicBezTo>
                    <a:cubicBezTo>
                      <a:pt x="17" y="44"/>
                      <a:pt x="30" y="44"/>
                      <a:pt x="38" y="35"/>
                    </a:cubicBezTo>
                    <a:cubicBezTo>
                      <a:pt x="46" y="27"/>
                      <a:pt x="46" y="14"/>
                      <a:pt x="38" y="6"/>
                    </a:cubicBezTo>
                    <a:cubicBezTo>
                      <a:pt x="34" y="2"/>
                      <a:pt x="29"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Oval 654">
                <a:extLst>
                  <a:ext uri="{FF2B5EF4-FFF2-40B4-BE49-F238E27FC236}">
                    <a16:creationId xmlns:a16="http://schemas.microsoft.com/office/drawing/2014/main" id="{499F1BDA-12E9-45BF-94A5-1424D01147FB}"/>
                  </a:ext>
                </a:extLst>
              </p:cNvPr>
              <p:cNvSpPr>
                <a:spLocks noChangeArrowheads="1"/>
              </p:cNvSpPr>
              <p:nvPr/>
            </p:nvSpPr>
            <p:spPr bwMode="auto">
              <a:xfrm>
                <a:off x="9256713" y="3214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Oval 655">
                <a:extLst>
                  <a:ext uri="{FF2B5EF4-FFF2-40B4-BE49-F238E27FC236}">
                    <a16:creationId xmlns:a16="http://schemas.microsoft.com/office/drawing/2014/main" id="{563546E5-4CB0-49C7-B239-A789C5BBD547}"/>
                  </a:ext>
                </a:extLst>
              </p:cNvPr>
              <p:cNvSpPr>
                <a:spLocks noChangeArrowheads="1"/>
              </p:cNvSpPr>
              <p:nvPr/>
            </p:nvSpPr>
            <p:spPr bwMode="auto">
              <a:xfrm>
                <a:off x="9256713" y="32543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Oval 656">
                <a:extLst>
                  <a:ext uri="{FF2B5EF4-FFF2-40B4-BE49-F238E27FC236}">
                    <a16:creationId xmlns:a16="http://schemas.microsoft.com/office/drawing/2014/main" id="{6A283320-81C2-47AB-89BE-48B770474D0B}"/>
                  </a:ext>
                </a:extLst>
              </p:cNvPr>
              <p:cNvSpPr>
                <a:spLocks noChangeArrowheads="1"/>
              </p:cNvSpPr>
              <p:nvPr/>
            </p:nvSpPr>
            <p:spPr bwMode="auto">
              <a:xfrm>
                <a:off x="9256713" y="32924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 name="Oval 667">
                <a:extLst>
                  <a:ext uri="{FF2B5EF4-FFF2-40B4-BE49-F238E27FC236}">
                    <a16:creationId xmlns:a16="http://schemas.microsoft.com/office/drawing/2014/main" id="{D149C140-F9FB-4B12-B7F9-32AF9FD5E47F}"/>
                  </a:ext>
                </a:extLst>
              </p:cNvPr>
              <p:cNvSpPr>
                <a:spLocks noChangeArrowheads="1"/>
              </p:cNvSpPr>
              <p:nvPr/>
            </p:nvSpPr>
            <p:spPr bwMode="auto">
              <a:xfrm>
                <a:off x="9191625" y="2787650"/>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 name="Oval 668">
                <a:extLst>
                  <a:ext uri="{FF2B5EF4-FFF2-40B4-BE49-F238E27FC236}">
                    <a16:creationId xmlns:a16="http://schemas.microsoft.com/office/drawing/2014/main" id="{3D128F5B-954B-4888-BE51-BFEEEAA14276}"/>
                  </a:ext>
                </a:extLst>
              </p:cNvPr>
              <p:cNvSpPr>
                <a:spLocks noChangeArrowheads="1"/>
              </p:cNvSpPr>
              <p:nvPr/>
            </p:nvSpPr>
            <p:spPr bwMode="auto">
              <a:xfrm>
                <a:off x="9191625" y="2865438"/>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Oval 669">
                <a:extLst>
                  <a:ext uri="{FF2B5EF4-FFF2-40B4-BE49-F238E27FC236}">
                    <a16:creationId xmlns:a16="http://schemas.microsoft.com/office/drawing/2014/main" id="{7005AA49-AFCA-4A2F-9A51-80A5DB9AC2B3}"/>
                  </a:ext>
                </a:extLst>
              </p:cNvPr>
              <p:cNvSpPr>
                <a:spLocks noChangeArrowheads="1"/>
              </p:cNvSpPr>
              <p:nvPr/>
            </p:nvSpPr>
            <p:spPr bwMode="auto">
              <a:xfrm>
                <a:off x="9191625" y="2825750"/>
                <a:ext cx="20638"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Oval 670">
                <a:extLst>
                  <a:ext uri="{FF2B5EF4-FFF2-40B4-BE49-F238E27FC236}">
                    <a16:creationId xmlns:a16="http://schemas.microsoft.com/office/drawing/2014/main" id="{F7EC3524-AE5E-4E1C-B4EE-DF3F2C66E98F}"/>
                  </a:ext>
                </a:extLst>
              </p:cNvPr>
              <p:cNvSpPr>
                <a:spLocks noChangeArrowheads="1"/>
              </p:cNvSpPr>
              <p:nvPr/>
            </p:nvSpPr>
            <p:spPr bwMode="auto">
              <a:xfrm>
                <a:off x="9191625" y="2749550"/>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Oval 671">
                <a:extLst>
                  <a:ext uri="{FF2B5EF4-FFF2-40B4-BE49-F238E27FC236}">
                    <a16:creationId xmlns:a16="http://schemas.microsoft.com/office/drawing/2014/main" id="{24DDD9AF-02C0-47CC-B842-64A50160A6CB}"/>
                  </a:ext>
                </a:extLst>
              </p:cNvPr>
              <p:cNvSpPr>
                <a:spLocks noChangeArrowheads="1"/>
              </p:cNvSpPr>
              <p:nvPr/>
            </p:nvSpPr>
            <p:spPr bwMode="auto">
              <a:xfrm>
                <a:off x="9191625" y="270986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0" name="Oval 673">
                <a:extLst>
                  <a:ext uri="{FF2B5EF4-FFF2-40B4-BE49-F238E27FC236}">
                    <a16:creationId xmlns:a16="http://schemas.microsoft.com/office/drawing/2014/main" id="{019F12B5-E924-45CA-87C6-085DE781FF45}"/>
                  </a:ext>
                </a:extLst>
              </p:cNvPr>
              <p:cNvSpPr>
                <a:spLocks noChangeArrowheads="1"/>
              </p:cNvSpPr>
              <p:nvPr/>
            </p:nvSpPr>
            <p:spPr bwMode="auto">
              <a:xfrm>
                <a:off x="9256713" y="27495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1" name="Oval 674">
                <a:extLst>
                  <a:ext uri="{FF2B5EF4-FFF2-40B4-BE49-F238E27FC236}">
                    <a16:creationId xmlns:a16="http://schemas.microsoft.com/office/drawing/2014/main" id="{7327D0C1-79BF-4A2D-9D35-1043B06D3B67}"/>
                  </a:ext>
                </a:extLst>
              </p:cNvPr>
              <p:cNvSpPr>
                <a:spLocks noChangeArrowheads="1"/>
              </p:cNvSpPr>
              <p:nvPr/>
            </p:nvSpPr>
            <p:spPr bwMode="auto">
              <a:xfrm>
                <a:off x="9256713" y="2825750"/>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2" name="Oval 675">
                <a:extLst>
                  <a:ext uri="{FF2B5EF4-FFF2-40B4-BE49-F238E27FC236}">
                    <a16:creationId xmlns:a16="http://schemas.microsoft.com/office/drawing/2014/main" id="{800873C7-A6DA-445D-8FBF-B00BA0C57CD4}"/>
                  </a:ext>
                </a:extLst>
              </p:cNvPr>
              <p:cNvSpPr>
                <a:spLocks noChangeArrowheads="1"/>
              </p:cNvSpPr>
              <p:nvPr/>
            </p:nvSpPr>
            <p:spPr bwMode="auto">
              <a:xfrm>
                <a:off x="9256713" y="27876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3" name="Oval 676">
                <a:extLst>
                  <a:ext uri="{FF2B5EF4-FFF2-40B4-BE49-F238E27FC236}">
                    <a16:creationId xmlns:a16="http://schemas.microsoft.com/office/drawing/2014/main" id="{5E5E9B00-D70D-48B7-88E5-B43D540BE7DE}"/>
                  </a:ext>
                </a:extLst>
              </p:cNvPr>
              <p:cNvSpPr>
                <a:spLocks noChangeArrowheads="1"/>
              </p:cNvSpPr>
              <p:nvPr/>
            </p:nvSpPr>
            <p:spPr bwMode="auto">
              <a:xfrm>
                <a:off x="9256713" y="28654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4" name="Oval 677">
                <a:extLst>
                  <a:ext uri="{FF2B5EF4-FFF2-40B4-BE49-F238E27FC236}">
                    <a16:creationId xmlns:a16="http://schemas.microsoft.com/office/drawing/2014/main" id="{5C405726-502C-47E7-BDDB-B5CC28254D61}"/>
                  </a:ext>
                </a:extLst>
              </p:cNvPr>
              <p:cNvSpPr>
                <a:spLocks noChangeArrowheads="1"/>
              </p:cNvSpPr>
              <p:nvPr/>
            </p:nvSpPr>
            <p:spPr bwMode="auto">
              <a:xfrm>
                <a:off x="9256713" y="27098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6" name="Oval 679">
                <a:extLst>
                  <a:ext uri="{FF2B5EF4-FFF2-40B4-BE49-F238E27FC236}">
                    <a16:creationId xmlns:a16="http://schemas.microsoft.com/office/drawing/2014/main" id="{6F62D5F4-1C9E-4C70-8DED-B16D6C33B234}"/>
                  </a:ext>
                </a:extLst>
              </p:cNvPr>
              <p:cNvSpPr>
                <a:spLocks noChangeArrowheads="1"/>
              </p:cNvSpPr>
              <p:nvPr/>
            </p:nvSpPr>
            <p:spPr bwMode="auto">
              <a:xfrm>
                <a:off x="8461375" y="32543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7" name="Oval 680">
                <a:extLst>
                  <a:ext uri="{FF2B5EF4-FFF2-40B4-BE49-F238E27FC236}">
                    <a16:creationId xmlns:a16="http://schemas.microsoft.com/office/drawing/2014/main" id="{4D1DED64-800C-4843-9232-DBAB15803150}"/>
                  </a:ext>
                </a:extLst>
              </p:cNvPr>
              <p:cNvSpPr>
                <a:spLocks noChangeArrowheads="1"/>
              </p:cNvSpPr>
              <p:nvPr/>
            </p:nvSpPr>
            <p:spPr bwMode="auto">
              <a:xfrm>
                <a:off x="8461375" y="3214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8" name="Oval 681">
                <a:extLst>
                  <a:ext uri="{FF2B5EF4-FFF2-40B4-BE49-F238E27FC236}">
                    <a16:creationId xmlns:a16="http://schemas.microsoft.com/office/drawing/2014/main" id="{39202C2F-92AF-4152-9FFB-91E943BE0A29}"/>
                  </a:ext>
                </a:extLst>
              </p:cNvPr>
              <p:cNvSpPr>
                <a:spLocks noChangeArrowheads="1"/>
              </p:cNvSpPr>
              <p:nvPr/>
            </p:nvSpPr>
            <p:spPr bwMode="auto">
              <a:xfrm>
                <a:off x="8461375" y="31369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9" name="Freeform 682">
                <a:extLst>
                  <a:ext uri="{FF2B5EF4-FFF2-40B4-BE49-F238E27FC236}">
                    <a16:creationId xmlns:a16="http://schemas.microsoft.com/office/drawing/2014/main" id="{5E96850A-22EE-411F-B5B3-9451C3D262E4}"/>
                  </a:ext>
                </a:extLst>
              </p:cNvPr>
              <p:cNvSpPr>
                <a:spLocks/>
              </p:cNvSpPr>
              <p:nvPr/>
            </p:nvSpPr>
            <p:spPr bwMode="auto">
              <a:xfrm>
                <a:off x="8572500" y="3402013"/>
                <a:ext cx="22225" cy="19050"/>
              </a:xfrm>
              <a:custGeom>
                <a:avLst/>
                <a:gdLst>
                  <a:gd name="T0" fmla="*/ 23 w 46"/>
                  <a:gd name="T1" fmla="*/ 0 h 44"/>
                  <a:gd name="T2" fmla="*/ 38 w 46"/>
                  <a:gd name="T3" fmla="*/ 6 h 44"/>
                  <a:gd name="T4" fmla="*/ 38 w 46"/>
                  <a:gd name="T5" fmla="*/ 35 h 44"/>
                  <a:gd name="T6" fmla="*/ 8 w 46"/>
                  <a:gd name="T7" fmla="*/ 35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9" y="0"/>
                      <a:pt x="34" y="2"/>
                      <a:pt x="38" y="6"/>
                    </a:cubicBezTo>
                    <a:cubicBezTo>
                      <a:pt x="46" y="14"/>
                      <a:pt x="46" y="27"/>
                      <a:pt x="38" y="35"/>
                    </a:cubicBezTo>
                    <a:cubicBezTo>
                      <a:pt x="30" y="44"/>
                      <a:pt x="17" y="44"/>
                      <a:pt x="8" y="35"/>
                    </a:cubicBezTo>
                    <a:cubicBezTo>
                      <a:pt x="0" y="27"/>
                      <a:pt x="0" y="14"/>
                      <a:pt x="8" y="6"/>
                    </a:cubicBezTo>
                    <a:cubicBezTo>
                      <a:pt x="13"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0" name="Freeform 683">
                <a:extLst>
                  <a:ext uri="{FF2B5EF4-FFF2-40B4-BE49-F238E27FC236}">
                    <a16:creationId xmlns:a16="http://schemas.microsoft.com/office/drawing/2014/main" id="{CCA43B7A-B205-4CF4-9D27-A2419C531F4A}"/>
                  </a:ext>
                </a:extLst>
              </p:cNvPr>
              <p:cNvSpPr>
                <a:spLocks/>
              </p:cNvSpPr>
              <p:nvPr/>
            </p:nvSpPr>
            <p:spPr bwMode="auto">
              <a:xfrm>
                <a:off x="8518525" y="3346450"/>
                <a:ext cx="20638" cy="20637"/>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4" y="2"/>
                      <a:pt x="38" y="6"/>
                    </a:cubicBezTo>
                    <a:cubicBezTo>
                      <a:pt x="46" y="15"/>
                      <a:pt x="46" y="28"/>
                      <a:pt x="38" y="36"/>
                    </a:cubicBezTo>
                    <a:cubicBezTo>
                      <a:pt x="29" y="44"/>
                      <a:pt x="16" y="44"/>
                      <a:pt x="8" y="36"/>
                    </a:cubicBezTo>
                    <a:cubicBezTo>
                      <a:pt x="0" y="28"/>
                      <a:pt x="0" y="15"/>
                      <a:pt x="8" y="6"/>
                    </a:cubicBezTo>
                    <a:cubicBezTo>
                      <a:pt x="12" y="2"/>
                      <a:pt x="17"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1" name="Freeform 684">
                <a:extLst>
                  <a:ext uri="{FF2B5EF4-FFF2-40B4-BE49-F238E27FC236}">
                    <a16:creationId xmlns:a16="http://schemas.microsoft.com/office/drawing/2014/main" id="{E8D6EDEC-5E1D-49CC-BF09-6A3A86BA89C2}"/>
                  </a:ext>
                </a:extLst>
              </p:cNvPr>
              <p:cNvSpPr>
                <a:spLocks/>
              </p:cNvSpPr>
              <p:nvPr/>
            </p:nvSpPr>
            <p:spPr bwMode="auto">
              <a:xfrm>
                <a:off x="8545513" y="3373438"/>
                <a:ext cx="22225" cy="20637"/>
              </a:xfrm>
              <a:custGeom>
                <a:avLst/>
                <a:gdLst>
                  <a:gd name="T0" fmla="*/ 23 w 46"/>
                  <a:gd name="T1" fmla="*/ 0 h 44"/>
                  <a:gd name="T2" fmla="*/ 38 w 46"/>
                  <a:gd name="T3" fmla="*/ 7 h 44"/>
                  <a:gd name="T4" fmla="*/ 38 w 46"/>
                  <a:gd name="T5" fmla="*/ 36 h 44"/>
                  <a:gd name="T6" fmla="*/ 8 w 46"/>
                  <a:gd name="T7" fmla="*/ 36 h 44"/>
                  <a:gd name="T8" fmla="*/ 8 w 46"/>
                  <a:gd name="T9" fmla="*/ 7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4" y="2"/>
                      <a:pt x="38" y="7"/>
                    </a:cubicBezTo>
                    <a:cubicBezTo>
                      <a:pt x="46" y="15"/>
                      <a:pt x="46" y="28"/>
                      <a:pt x="38" y="36"/>
                    </a:cubicBezTo>
                    <a:cubicBezTo>
                      <a:pt x="30" y="44"/>
                      <a:pt x="16" y="44"/>
                      <a:pt x="8" y="36"/>
                    </a:cubicBezTo>
                    <a:cubicBezTo>
                      <a:pt x="0" y="28"/>
                      <a:pt x="0" y="15"/>
                      <a:pt x="8" y="7"/>
                    </a:cubicBezTo>
                    <a:cubicBezTo>
                      <a:pt x="12"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2" name="Oval 685">
                <a:extLst>
                  <a:ext uri="{FF2B5EF4-FFF2-40B4-BE49-F238E27FC236}">
                    <a16:creationId xmlns:a16="http://schemas.microsoft.com/office/drawing/2014/main" id="{4BEB12FA-AB01-4FCA-96E0-96F5665895BD}"/>
                  </a:ext>
                </a:extLst>
              </p:cNvPr>
              <p:cNvSpPr>
                <a:spLocks noChangeArrowheads="1"/>
              </p:cNvSpPr>
              <p:nvPr/>
            </p:nvSpPr>
            <p:spPr bwMode="auto">
              <a:xfrm>
                <a:off x="8461375" y="29432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3" name="Freeform 686">
                <a:extLst>
                  <a:ext uri="{FF2B5EF4-FFF2-40B4-BE49-F238E27FC236}">
                    <a16:creationId xmlns:a16="http://schemas.microsoft.com/office/drawing/2014/main" id="{080C0C8C-066A-4EF6-BC63-34670BDAD70F}"/>
                  </a:ext>
                </a:extLst>
              </p:cNvPr>
              <p:cNvSpPr>
                <a:spLocks/>
              </p:cNvSpPr>
              <p:nvPr/>
            </p:nvSpPr>
            <p:spPr bwMode="auto">
              <a:xfrm>
                <a:off x="8491538" y="3319463"/>
                <a:ext cx="20638" cy="19050"/>
              </a:xfrm>
              <a:custGeom>
                <a:avLst/>
                <a:gdLst>
                  <a:gd name="T0" fmla="*/ 8 w 46"/>
                  <a:gd name="T1" fmla="*/ 6 h 44"/>
                  <a:gd name="T2" fmla="*/ 23 w 46"/>
                  <a:gd name="T3" fmla="*/ 0 h 44"/>
                  <a:gd name="T4" fmla="*/ 37 w 46"/>
                  <a:gd name="T5" fmla="*/ 6 h 44"/>
                  <a:gd name="T6" fmla="*/ 37 w 46"/>
                  <a:gd name="T7" fmla="*/ 36 h 44"/>
                  <a:gd name="T8" fmla="*/ 8 w 46"/>
                  <a:gd name="T9" fmla="*/ 36 h 44"/>
                  <a:gd name="T10" fmla="*/ 8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8" y="6"/>
                    </a:moveTo>
                    <a:cubicBezTo>
                      <a:pt x="12" y="2"/>
                      <a:pt x="17" y="0"/>
                      <a:pt x="23" y="0"/>
                    </a:cubicBezTo>
                    <a:cubicBezTo>
                      <a:pt x="28" y="0"/>
                      <a:pt x="33" y="2"/>
                      <a:pt x="37" y="6"/>
                    </a:cubicBezTo>
                    <a:cubicBezTo>
                      <a:pt x="46" y="14"/>
                      <a:pt x="46" y="28"/>
                      <a:pt x="37" y="36"/>
                    </a:cubicBezTo>
                    <a:cubicBezTo>
                      <a:pt x="29" y="44"/>
                      <a:pt x="16" y="44"/>
                      <a:pt x="8" y="36"/>
                    </a:cubicBezTo>
                    <a:cubicBezTo>
                      <a:pt x="0" y="28"/>
                      <a:pt x="0" y="1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4" name="Oval 687">
                <a:extLst>
                  <a:ext uri="{FF2B5EF4-FFF2-40B4-BE49-F238E27FC236}">
                    <a16:creationId xmlns:a16="http://schemas.microsoft.com/office/drawing/2014/main" id="{A9E53039-FF68-4AF1-8580-7752318D4D26}"/>
                  </a:ext>
                </a:extLst>
              </p:cNvPr>
              <p:cNvSpPr>
                <a:spLocks noChangeArrowheads="1"/>
              </p:cNvSpPr>
              <p:nvPr/>
            </p:nvSpPr>
            <p:spPr bwMode="auto">
              <a:xfrm>
                <a:off x="8461375" y="30988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5" name="Oval 688">
                <a:extLst>
                  <a:ext uri="{FF2B5EF4-FFF2-40B4-BE49-F238E27FC236}">
                    <a16:creationId xmlns:a16="http://schemas.microsoft.com/office/drawing/2014/main" id="{A1D2D37D-BC5D-4DDD-8CF3-AD409EAB9907}"/>
                  </a:ext>
                </a:extLst>
              </p:cNvPr>
              <p:cNvSpPr>
                <a:spLocks noChangeArrowheads="1"/>
              </p:cNvSpPr>
              <p:nvPr/>
            </p:nvSpPr>
            <p:spPr bwMode="auto">
              <a:xfrm>
                <a:off x="8461375" y="298132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6" name="Oval 689">
                <a:extLst>
                  <a:ext uri="{FF2B5EF4-FFF2-40B4-BE49-F238E27FC236}">
                    <a16:creationId xmlns:a16="http://schemas.microsoft.com/office/drawing/2014/main" id="{9080F4E4-6223-459C-A94C-11EB512038B0}"/>
                  </a:ext>
                </a:extLst>
              </p:cNvPr>
              <p:cNvSpPr>
                <a:spLocks noChangeArrowheads="1"/>
              </p:cNvSpPr>
              <p:nvPr/>
            </p:nvSpPr>
            <p:spPr bwMode="auto">
              <a:xfrm>
                <a:off x="8461375" y="29051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7" name="Oval 690">
                <a:extLst>
                  <a:ext uri="{FF2B5EF4-FFF2-40B4-BE49-F238E27FC236}">
                    <a16:creationId xmlns:a16="http://schemas.microsoft.com/office/drawing/2014/main" id="{15A72266-ECA2-40E4-94D0-757BD42CC158}"/>
                  </a:ext>
                </a:extLst>
              </p:cNvPr>
              <p:cNvSpPr>
                <a:spLocks noChangeArrowheads="1"/>
              </p:cNvSpPr>
              <p:nvPr/>
            </p:nvSpPr>
            <p:spPr bwMode="auto">
              <a:xfrm>
                <a:off x="8461375" y="3021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8" name="Oval 691">
                <a:extLst>
                  <a:ext uri="{FF2B5EF4-FFF2-40B4-BE49-F238E27FC236}">
                    <a16:creationId xmlns:a16="http://schemas.microsoft.com/office/drawing/2014/main" id="{290A4AFA-4450-43D9-BEAD-574C1F229DF8}"/>
                  </a:ext>
                </a:extLst>
              </p:cNvPr>
              <p:cNvSpPr>
                <a:spLocks noChangeArrowheads="1"/>
              </p:cNvSpPr>
              <p:nvPr/>
            </p:nvSpPr>
            <p:spPr bwMode="auto">
              <a:xfrm>
                <a:off x="8461375" y="3059113"/>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9" name="Oval 692">
                <a:extLst>
                  <a:ext uri="{FF2B5EF4-FFF2-40B4-BE49-F238E27FC236}">
                    <a16:creationId xmlns:a16="http://schemas.microsoft.com/office/drawing/2014/main" id="{6C0C0BF3-DFE9-4F81-B062-4523CD2822ED}"/>
                  </a:ext>
                </a:extLst>
              </p:cNvPr>
              <p:cNvSpPr>
                <a:spLocks noChangeArrowheads="1"/>
              </p:cNvSpPr>
              <p:nvPr/>
            </p:nvSpPr>
            <p:spPr bwMode="auto">
              <a:xfrm>
                <a:off x="8461375" y="31765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0" name="Freeform 693">
                <a:extLst>
                  <a:ext uri="{FF2B5EF4-FFF2-40B4-BE49-F238E27FC236}">
                    <a16:creationId xmlns:a16="http://schemas.microsoft.com/office/drawing/2014/main" id="{003A5233-2E57-4FBD-8B83-A8ED3E649A47}"/>
                  </a:ext>
                </a:extLst>
              </p:cNvPr>
              <p:cNvSpPr>
                <a:spLocks/>
              </p:cNvSpPr>
              <p:nvPr/>
            </p:nvSpPr>
            <p:spPr bwMode="auto">
              <a:xfrm>
                <a:off x="8464550" y="3290888"/>
                <a:ext cx="20638" cy="20637"/>
              </a:xfrm>
              <a:custGeom>
                <a:avLst/>
                <a:gdLst>
                  <a:gd name="T0" fmla="*/ 9 w 46"/>
                  <a:gd name="T1" fmla="*/ 6 h 44"/>
                  <a:gd name="T2" fmla="*/ 23 w 46"/>
                  <a:gd name="T3" fmla="*/ 0 h 44"/>
                  <a:gd name="T4" fmla="*/ 38 w 46"/>
                  <a:gd name="T5" fmla="*/ 6 h 44"/>
                  <a:gd name="T6" fmla="*/ 38 w 46"/>
                  <a:gd name="T7" fmla="*/ 35 h 44"/>
                  <a:gd name="T8" fmla="*/ 9 w 46"/>
                  <a:gd name="T9" fmla="*/ 35 h 44"/>
                  <a:gd name="T10" fmla="*/ 9 w 46"/>
                  <a:gd name="T11" fmla="*/ 6 h 44"/>
                </a:gdLst>
                <a:ahLst/>
                <a:cxnLst>
                  <a:cxn ang="0">
                    <a:pos x="T0" y="T1"/>
                  </a:cxn>
                  <a:cxn ang="0">
                    <a:pos x="T2" y="T3"/>
                  </a:cxn>
                  <a:cxn ang="0">
                    <a:pos x="T4" y="T5"/>
                  </a:cxn>
                  <a:cxn ang="0">
                    <a:pos x="T6" y="T7"/>
                  </a:cxn>
                  <a:cxn ang="0">
                    <a:pos x="T8" y="T9"/>
                  </a:cxn>
                  <a:cxn ang="0">
                    <a:pos x="T10" y="T11"/>
                  </a:cxn>
                </a:cxnLst>
                <a:rect l="0" t="0" r="r" b="b"/>
                <a:pathLst>
                  <a:path w="46" h="44">
                    <a:moveTo>
                      <a:pt x="9" y="6"/>
                    </a:moveTo>
                    <a:cubicBezTo>
                      <a:pt x="13" y="2"/>
                      <a:pt x="18" y="0"/>
                      <a:pt x="23" y="0"/>
                    </a:cubicBezTo>
                    <a:cubicBezTo>
                      <a:pt x="29" y="0"/>
                      <a:pt x="34" y="2"/>
                      <a:pt x="38" y="6"/>
                    </a:cubicBezTo>
                    <a:cubicBezTo>
                      <a:pt x="46" y="14"/>
                      <a:pt x="46" y="27"/>
                      <a:pt x="38" y="35"/>
                    </a:cubicBezTo>
                    <a:cubicBezTo>
                      <a:pt x="30" y="44"/>
                      <a:pt x="17" y="44"/>
                      <a:pt x="9" y="35"/>
                    </a:cubicBezTo>
                    <a:cubicBezTo>
                      <a:pt x="0" y="27"/>
                      <a:pt x="0" y="14"/>
                      <a:pt x="9"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1" name="Oval 694">
                <a:extLst>
                  <a:ext uri="{FF2B5EF4-FFF2-40B4-BE49-F238E27FC236}">
                    <a16:creationId xmlns:a16="http://schemas.microsoft.com/office/drawing/2014/main" id="{3BFCBFAE-C169-4C23-8F32-E492BA6E7212}"/>
                  </a:ext>
                </a:extLst>
              </p:cNvPr>
              <p:cNvSpPr>
                <a:spLocks noChangeArrowheads="1"/>
              </p:cNvSpPr>
              <p:nvPr/>
            </p:nvSpPr>
            <p:spPr bwMode="auto">
              <a:xfrm>
                <a:off x="8397875" y="30210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2" name="Oval 695">
                <a:extLst>
                  <a:ext uri="{FF2B5EF4-FFF2-40B4-BE49-F238E27FC236}">
                    <a16:creationId xmlns:a16="http://schemas.microsoft.com/office/drawing/2014/main" id="{23E519CF-417F-43E8-9BB7-B319F8E255CD}"/>
                  </a:ext>
                </a:extLst>
              </p:cNvPr>
              <p:cNvSpPr>
                <a:spLocks noChangeArrowheads="1"/>
              </p:cNvSpPr>
              <p:nvPr/>
            </p:nvSpPr>
            <p:spPr bwMode="auto">
              <a:xfrm>
                <a:off x="8397875" y="3059113"/>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3" name="Oval 696">
                <a:extLst>
                  <a:ext uri="{FF2B5EF4-FFF2-40B4-BE49-F238E27FC236}">
                    <a16:creationId xmlns:a16="http://schemas.microsoft.com/office/drawing/2014/main" id="{D419EDD8-878A-4C8D-A68C-947BD7225CF3}"/>
                  </a:ext>
                </a:extLst>
              </p:cNvPr>
              <p:cNvSpPr>
                <a:spLocks noChangeArrowheads="1"/>
              </p:cNvSpPr>
              <p:nvPr/>
            </p:nvSpPr>
            <p:spPr bwMode="auto">
              <a:xfrm>
                <a:off x="8397875" y="30988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4" name="Oval 697">
                <a:extLst>
                  <a:ext uri="{FF2B5EF4-FFF2-40B4-BE49-F238E27FC236}">
                    <a16:creationId xmlns:a16="http://schemas.microsoft.com/office/drawing/2014/main" id="{E5BA39E6-F91B-48E9-AA9C-E82A86AF2D1C}"/>
                  </a:ext>
                </a:extLst>
              </p:cNvPr>
              <p:cNvSpPr>
                <a:spLocks noChangeArrowheads="1"/>
              </p:cNvSpPr>
              <p:nvPr/>
            </p:nvSpPr>
            <p:spPr bwMode="auto">
              <a:xfrm>
                <a:off x="8397875" y="29432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5" name="Oval 698">
                <a:extLst>
                  <a:ext uri="{FF2B5EF4-FFF2-40B4-BE49-F238E27FC236}">
                    <a16:creationId xmlns:a16="http://schemas.microsoft.com/office/drawing/2014/main" id="{25F719DB-D546-41C3-899D-E55B3A76A712}"/>
                  </a:ext>
                </a:extLst>
              </p:cNvPr>
              <p:cNvSpPr>
                <a:spLocks noChangeArrowheads="1"/>
              </p:cNvSpPr>
              <p:nvPr/>
            </p:nvSpPr>
            <p:spPr bwMode="auto">
              <a:xfrm>
                <a:off x="8397875" y="29051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6" name="Oval 699">
                <a:extLst>
                  <a:ext uri="{FF2B5EF4-FFF2-40B4-BE49-F238E27FC236}">
                    <a16:creationId xmlns:a16="http://schemas.microsoft.com/office/drawing/2014/main" id="{CE792187-1DD3-4407-8A7D-AB2AD330DEAC}"/>
                  </a:ext>
                </a:extLst>
              </p:cNvPr>
              <p:cNvSpPr>
                <a:spLocks noChangeArrowheads="1"/>
              </p:cNvSpPr>
              <p:nvPr/>
            </p:nvSpPr>
            <p:spPr bwMode="auto">
              <a:xfrm>
                <a:off x="8397875" y="298132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7" name="Oval 700">
                <a:extLst>
                  <a:ext uri="{FF2B5EF4-FFF2-40B4-BE49-F238E27FC236}">
                    <a16:creationId xmlns:a16="http://schemas.microsoft.com/office/drawing/2014/main" id="{B6FDBC73-2644-4B33-A017-4A7AF981206F}"/>
                  </a:ext>
                </a:extLst>
              </p:cNvPr>
              <p:cNvSpPr>
                <a:spLocks noChangeArrowheads="1"/>
              </p:cNvSpPr>
              <p:nvPr/>
            </p:nvSpPr>
            <p:spPr bwMode="auto">
              <a:xfrm>
                <a:off x="8397875" y="31369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8" name="Oval 701">
                <a:extLst>
                  <a:ext uri="{FF2B5EF4-FFF2-40B4-BE49-F238E27FC236}">
                    <a16:creationId xmlns:a16="http://schemas.microsoft.com/office/drawing/2014/main" id="{DAF9706F-0ACF-4D72-9687-F1CC65765811}"/>
                  </a:ext>
                </a:extLst>
              </p:cNvPr>
              <p:cNvSpPr>
                <a:spLocks noChangeArrowheads="1"/>
              </p:cNvSpPr>
              <p:nvPr/>
            </p:nvSpPr>
            <p:spPr bwMode="auto">
              <a:xfrm>
                <a:off x="8397875" y="31765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9" name="Oval 702">
                <a:extLst>
                  <a:ext uri="{FF2B5EF4-FFF2-40B4-BE49-F238E27FC236}">
                    <a16:creationId xmlns:a16="http://schemas.microsoft.com/office/drawing/2014/main" id="{7558C7DA-3319-4355-96D0-E8B28CBCF1AD}"/>
                  </a:ext>
                </a:extLst>
              </p:cNvPr>
              <p:cNvSpPr>
                <a:spLocks noChangeArrowheads="1"/>
              </p:cNvSpPr>
              <p:nvPr/>
            </p:nvSpPr>
            <p:spPr bwMode="auto">
              <a:xfrm>
                <a:off x="8397875" y="33305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0" name="Freeform 703">
                <a:extLst>
                  <a:ext uri="{FF2B5EF4-FFF2-40B4-BE49-F238E27FC236}">
                    <a16:creationId xmlns:a16="http://schemas.microsoft.com/office/drawing/2014/main" id="{54A85F1D-D0C4-4E9E-805A-C589272E2B1A}"/>
                  </a:ext>
                </a:extLst>
              </p:cNvPr>
              <p:cNvSpPr>
                <a:spLocks/>
              </p:cNvSpPr>
              <p:nvPr/>
            </p:nvSpPr>
            <p:spPr bwMode="auto">
              <a:xfrm>
                <a:off x="8420100" y="3360738"/>
                <a:ext cx="20638" cy="20637"/>
              </a:xfrm>
              <a:custGeom>
                <a:avLst/>
                <a:gdLst>
                  <a:gd name="T0" fmla="*/ 23 w 46"/>
                  <a:gd name="T1" fmla="*/ 0 h 44"/>
                  <a:gd name="T2" fmla="*/ 37 w 46"/>
                  <a:gd name="T3" fmla="*/ 6 h 44"/>
                  <a:gd name="T4" fmla="*/ 37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3" y="2"/>
                      <a:pt x="37" y="6"/>
                    </a:cubicBezTo>
                    <a:cubicBezTo>
                      <a:pt x="46" y="15"/>
                      <a:pt x="46" y="28"/>
                      <a:pt x="37" y="36"/>
                    </a:cubicBezTo>
                    <a:cubicBezTo>
                      <a:pt x="29" y="44"/>
                      <a:pt x="16" y="44"/>
                      <a:pt x="8" y="36"/>
                    </a:cubicBezTo>
                    <a:cubicBezTo>
                      <a:pt x="0" y="28"/>
                      <a:pt x="0" y="15"/>
                      <a:pt x="8" y="6"/>
                    </a:cubicBezTo>
                    <a:cubicBezTo>
                      <a:pt x="12" y="2"/>
                      <a:pt x="17"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1" name="Freeform 704">
                <a:extLst>
                  <a:ext uri="{FF2B5EF4-FFF2-40B4-BE49-F238E27FC236}">
                    <a16:creationId xmlns:a16="http://schemas.microsoft.com/office/drawing/2014/main" id="{100AFF9A-8B50-4AF0-94C7-F8681267D5E9}"/>
                  </a:ext>
                </a:extLst>
              </p:cNvPr>
              <p:cNvSpPr>
                <a:spLocks/>
              </p:cNvSpPr>
              <p:nvPr/>
            </p:nvSpPr>
            <p:spPr bwMode="auto">
              <a:xfrm>
                <a:off x="8474075" y="3416300"/>
                <a:ext cx="22225" cy="19050"/>
              </a:xfrm>
              <a:custGeom>
                <a:avLst/>
                <a:gdLst>
                  <a:gd name="T0" fmla="*/ 23 w 46"/>
                  <a:gd name="T1" fmla="*/ 0 h 44"/>
                  <a:gd name="T2" fmla="*/ 38 w 46"/>
                  <a:gd name="T3" fmla="*/ 6 h 44"/>
                  <a:gd name="T4" fmla="*/ 38 w 46"/>
                  <a:gd name="T5" fmla="*/ 36 h 44"/>
                  <a:gd name="T6" fmla="*/ 8 w 46"/>
                  <a:gd name="T7" fmla="*/ 36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4" y="2"/>
                      <a:pt x="38" y="6"/>
                    </a:cubicBezTo>
                    <a:cubicBezTo>
                      <a:pt x="46" y="14"/>
                      <a:pt x="46" y="27"/>
                      <a:pt x="38" y="36"/>
                    </a:cubicBezTo>
                    <a:cubicBezTo>
                      <a:pt x="30" y="44"/>
                      <a:pt x="17" y="44"/>
                      <a:pt x="8" y="36"/>
                    </a:cubicBezTo>
                    <a:cubicBezTo>
                      <a:pt x="0" y="27"/>
                      <a:pt x="0" y="14"/>
                      <a:pt x="8" y="6"/>
                    </a:cubicBezTo>
                    <a:cubicBezTo>
                      <a:pt x="12"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2" name="Freeform 705">
                <a:extLst>
                  <a:ext uri="{FF2B5EF4-FFF2-40B4-BE49-F238E27FC236}">
                    <a16:creationId xmlns:a16="http://schemas.microsoft.com/office/drawing/2014/main" id="{910E4EB2-96C6-4C39-9413-8015AA70F4C4}"/>
                  </a:ext>
                </a:extLst>
              </p:cNvPr>
              <p:cNvSpPr>
                <a:spLocks/>
              </p:cNvSpPr>
              <p:nvPr/>
            </p:nvSpPr>
            <p:spPr bwMode="auto">
              <a:xfrm>
                <a:off x="8447088" y="3387725"/>
                <a:ext cx="20638" cy="20637"/>
              </a:xfrm>
              <a:custGeom>
                <a:avLst/>
                <a:gdLst>
                  <a:gd name="T0" fmla="*/ 23 w 46"/>
                  <a:gd name="T1" fmla="*/ 0 h 44"/>
                  <a:gd name="T2" fmla="*/ 38 w 46"/>
                  <a:gd name="T3" fmla="*/ 6 h 44"/>
                  <a:gd name="T4" fmla="*/ 38 w 46"/>
                  <a:gd name="T5" fmla="*/ 35 h 44"/>
                  <a:gd name="T6" fmla="*/ 8 w 46"/>
                  <a:gd name="T7" fmla="*/ 35 h 44"/>
                  <a:gd name="T8" fmla="*/ 8 w 46"/>
                  <a:gd name="T9" fmla="*/ 6 h 44"/>
                  <a:gd name="T10" fmla="*/ 23 w 46"/>
                  <a:gd name="T11" fmla="*/ 0 h 44"/>
                </a:gdLst>
                <a:ahLst/>
                <a:cxnLst>
                  <a:cxn ang="0">
                    <a:pos x="T0" y="T1"/>
                  </a:cxn>
                  <a:cxn ang="0">
                    <a:pos x="T2" y="T3"/>
                  </a:cxn>
                  <a:cxn ang="0">
                    <a:pos x="T4" y="T5"/>
                  </a:cxn>
                  <a:cxn ang="0">
                    <a:pos x="T6" y="T7"/>
                  </a:cxn>
                  <a:cxn ang="0">
                    <a:pos x="T8" y="T9"/>
                  </a:cxn>
                  <a:cxn ang="0">
                    <a:pos x="T10" y="T11"/>
                  </a:cxn>
                </a:cxnLst>
                <a:rect l="0" t="0" r="r" b="b"/>
                <a:pathLst>
                  <a:path w="46" h="44">
                    <a:moveTo>
                      <a:pt x="23" y="0"/>
                    </a:moveTo>
                    <a:cubicBezTo>
                      <a:pt x="28" y="0"/>
                      <a:pt x="34" y="2"/>
                      <a:pt x="38" y="6"/>
                    </a:cubicBezTo>
                    <a:cubicBezTo>
                      <a:pt x="46" y="14"/>
                      <a:pt x="46" y="27"/>
                      <a:pt x="38" y="35"/>
                    </a:cubicBezTo>
                    <a:cubicBezTo>
                      <a:pt x="30" y="44"/>
                      <a:pt x="16" y="44"/>
                      <a:pt x="8" y="35"/>
                    </a:cubicBezTo>
                    <a:cubicBezTo>
                      <a:pt x="0" y="27"/>
                      <a:pt x="0" y="14"/>
                      <a:pt x="8" y="6"/>
                    </a:cubicBezTo>
                    <a:cubicBezTo>
                      <a:pt x="12" y="2"/>
                      <a:pt x="18" y="0"/>
                      <a:pt x="2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3" name="Oval 706">
                <a:extLst>
                  <a:ext uri="{FF2B5EF4-FFF2-40B4-BE49-F238E27FC236}">
                    <a16:creationId xmlns:a16="http://schemas.microsoft.com/office/drawing/2014/main" id="{F6420EC3-7FF4-41DF-AE6E-980FF0C379F9}"/>
                  </a:ext>
                </a:extLst>
              </p:cNvPr>
              <p:cNvSpPr>
                <a:spLocks noChangeArrowheads="1"/>
              </p:cNvSpPr>
              <p:nvPr/>
            </p:nvSpPr>
            <p:spPr bwMode="auto">
              <a:xfrm>
                <a:off x="8397875" y="32146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4" name="Oval 707">
                <a:extLst>
                  <a:ext uri="{FF2B5EF4-FFF2-40B4-BE49-F238E27FC236}">
                    <a16:creationId xmlns:a16="http://schemas.microsoft.com/office/drawing/2014/main" id="{F8D30335-6FE1-4F34-B20F-A78CFFCB2DC9}"/>
                  </a:ext>
                </a:extLst>
              </p:cNvPr>
              <p:cNvSpPr>
                <a:spLocks noChangeArrowheads="1"/>
              </p:cNvSpPr>
              <p:nvPr/>
            </p:nvSpPr>
            <p:spPr bwMode="auto">
              <a:xfrm>
                <a:off x="8397875" y="32543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5" name="Oval 708">
                <a:extLst>
                  <a:ext uri="{FF2B5EF4-FFF2-40B4-BE49-F238E27FC236}">
                    <a16:creationId xmlns:a16="http://schemas.microsoft.com/office/drawing/2014/main" id="{EBFE91E8-9FCC-4EC6-92FF-DD8868A33CF3}"/>
                  </a:ext>
                </a:extLst>
              </p:cNvPr>
              <p:cNvSpPr>
                <a:spLocks noChangeArrowheads="1"/>
              </p:cNvSpPr>
              <p:nvPr/>
            </p:nvSpPr>
            <p:spPr bwMode="auto">
              <a:xfrm>
                <a:off x="8397875" y="32924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6" name="Oval 719">
                <a:extLst>
                  <a:ext uri="{FF2B5EF4-FFF2-40B4-BE49-F238E27FC236}">
                    <a16:creationId xmlns:a16="http://schemas.microsoft.com/office/drawing/2014/main" id="{D19C16E3-2785-4963-B3D1-7620DF1F74C5}"/>
                  </a:ext>
                </a:extLst>
              </p:cNvPr>
              <p:cNvSpPr>
                <a:spLocks noChangeArrowheads="1"/>
              </p:cNvSpPr>
              <p:nvPr/>
            </p:nvSpPr>
            <p:spPr bwMode="auto">
              <a:xfrm>
                <a:off x="8397875" y="27876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7" name="Oval 720">
                <a:extLst>
                  <a:ext uri="{FF2B5EF4-FFF2-40B4-BE49-F238E27FC236}">
                    <a16:creationId xmlns:a16="http://schemas.microsoft.com/office/drawing/2014/main" id="{672ED94E-AB7F-45CD-B68A-A06A2168AE28}"/>
                  </a:ext>
                </a:extLst>
              </p:cNvPr>
              <p:cNvSpPr>
                <a:spLocks noChangeArrowheads="1"/>
              </p:cNvSpPr>
              <p:nvPr/>
            </p:nvSpPr>
            <p:spPr bwMode="auto">
              <a:xfrm>
                <a:off x="8397875" y="28654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8" name="Oval 721">
                <a:extLst>
                  <a:ext uri="{FF2B5EF4-FFF2-40B4-BE49-F238E27FC236}">
                    <a16:creationId xmlns:a16="http://schemas.microsoft.com/office/drawing/2014/main" id="{FEEAD9FE-3BA6-482F-8F29-A62670EA3EA9}"/>
                  </a:ext>
                </a:extLst>
              </p:cNvPr>
              <p:cNvSpPr>
                <a:spLocks noChangeArrowheads="1"/>
              </p:cNvSpPr>
              <p:nvPr/>
            </p:nvSpPr>
            <p:spPr bwMode="auto">
              <a:xfrm>
                <a:off x="8397875" y="2825750"/>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9" name="Oval 722">
                <a:extLst>
                  <a:ext uri="{FF2B5EF4-FFF2-40B4-BE49-F238E27FC236}">
                    <a16:creationId xmlns:a16="http://schemas.microsoft.com/office/drawing/2014/main" id="{EC3B34ED-F28D-47E6-AD00-61C8AF5593A9}"/>
                  </a:ext>
                </a:extLst>
              </p:cNvPr>
              <p:cNvSpPr>
                <a:spLocks noChangeArrowheads="1"/>
              </p:cNvSpPr>
              <p:nvPr/>
            </p:nvSpPr>
            <p:spPr bwMode="auto">
              <a:xfrm>
                <a:off x="8397875" y="27495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0" name="Oval 723">
                <a:extLst>
                  <a:ext uri="{FF2B5EF4-FFF2-40B4-BE49-F238E27FC236}">
                    <a16:creationId xmlns:a16="http://schemas.microsoft.com/office/drawing/2014/main" id="{1D364F35-A6E6-40F4-BABF-852E9F844E8B}"/>
                  </a:ext>
                </a:extLst>
              </p:cNvPr>
              <p:cNvSpPr>
                <a:spLocks noChangeArrowheads="1"/>
              </p:cNvSpPr>
              <p:nvPr/>
            </p:nvSpPr>
            <p:spPr bwMode="auto">
              <a:xfrm>
                <a:off x="8397875" y="27098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2" name="Oval 725">
                <a:extLst>
                  <a:ext uri="{FF2B5EF4-FFF2-40B4-BE49-F238E27FC236}">
                    <a16:creationId xmlns:a16="http://schemas.microsoft.com/office/drawing/2014/main" id="{FF40EBC8-722D-4454-BCD8-BCADA9D71CC1}"/>
                  </a:ext>
                </a:extLst>
              </p:cNvPr>
              <p:cNvSpPr>
                <a:spLocks noChangeArrowheads="1"/>
              </p:cNvSpPr>
              <p:nvPr/>
            </p:nvSpPr>
            <p:spPr bwMode="auto">
              <a:xfrm>
                <a:off x="8461375" y="27495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3" name="Oval 726">
                <a:extLst>
                  <a:ext uri="{FF2B5EF4-FFF2-40B4-BE49-F238E27FC236}">
                    <a16:creationId xmlns:a16="http://schemas.microsoft.com/office/drawing/2014/main" id="{4150D7ED-B18E-40CA-9014-6ED3207C6F9C}"/>
                  </a:ext>
                </a:extLst>
              </p:cNvPr>
              <p:cNvSpPr>
                <a:spLocks noChangeArrowheads="1"/>
              </p:cNvSpPr>
              <p:nvPr/>
            </p:nvSpPr>
            <p:spPr bwMode="auto">
              <a:xfrm>
                <a:off x="8461375" y="2825750"/>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4" name="Oval 727">
                <a:extLst>
                  <a:ext uri="{FF2B5EF4-FFF2-40B4-BE49-F238E27FC236}">
                    <a16:creationId xmlns:a16="http://schemas.microsoft.com/office/drawing/2014/main" id="{A0884F99-901E-466F-96FD-DE17F8D24D52}"/>
                  </a:ext>
                </a:extLst>
              </p:cNvPr>
              <p:cNvSpPr>
                <a:spLocks noChangeArrowheads="1"/>
              </p:cNvSpPr>
              <p:nvPr/>
            </p:nvSpPr>
            <p:spPr bwMode="auto">
              <a:xfrm>
                <a:off x="8461375" y="27876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5" name="Oval 728">
                <a:extLst>
                  <a:ext uri="{FF2B5EF4-FFF2-40B4-BE49-F238E27FC236}">
                    <a16:creationId xmlns:a16="http://schemas.microsoft.com/office/drawing/2014/main" id="{23FAFD8F-C717-4C41-8F52-2AA996FA92B2}"/>
                  </a:ext>
                </a:extLst>
              </p:cNvPr>
              <p:cNvSpPr>
                <a:spLocks noChangeArrowheads="1"/>
              </p:cNvSpPr>
              <p:nvPr/>
            </p:nvSpPr>
            <p:spPr bwMode="auto">
              <a:xfrm>
                <a:off x="8461375" y="28654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6" name="Oval 729">
                <a:extLst>
                  <a:ext uri="{FF2B5EF4-FFF2-40B4-BE49-F238E27FC236}">
                    <a16:creationId xmlns:a16="http://schemas.microsoft.com/office/drawing/2014/main" id="{FA2290C2-38E7-49CA-9FEE-54E038A48309}"/>
                  </a:ext>
                </a:extLst>
              </p:cNvPr>
              <p:cNvSpPr>
                <a:spLocks noChangeArrowheads="1"/>
              </p:cNvSpPr>
              <p:nvPr/>
            </p:nvSpPr>
            <p:spPr bwMode="auto">
              <a:xfrm>
                <a:off x="8461375" y="27098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4" name="Oval 237">
                <a:extLst>
                  <a:ext uri="{FF2B5EF4-FFF2-40B4-BE49-F238E27FC236}">
                    <a16:creationId xmlns:a16="http://schemas.microsoft.com/office/drawing/2014/main" id="{C90EB1A6-DCAA-4E70-B576-322512BBD105}"/>
                  </a:ext>
                </a:extLst>
              </p:cNvPr>
              <p:cNvSpPr>
                <a:spLocks noChangeArrowheads="1"/>
              </p:cNvSpPr>
              <p:nvPr/>
            </p:nvSpPr>
            <p:spPr bwMode="auto">
              <a:xfrm>
                <a:off x="7761288" y="53752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5" name="Freeform 238">
                <a:extLst>
                  <a:ext uri="{FF2B5EF4-FFF2-40B4-BE49-F238E27FC236}">
                    <a16:creationId xmlns:a16="http://schemas.microsoft.com/office/drawing/2014/main" id="{EA973465-256A-4553-ABC3-C13596191132}"/>
                  </a:ext>
                </a:extLst>
              </p:cNvPr>
              <p:cNvSpPr>
                <a:spLocks/>
              </p:cNvSpPr>
              <p:nvPr/>
            </p:nvSpPr>
            <p:spPr bwMode="auto">
              <a:xfrm>
                <a:off x="7893050" y="5003800"/>
                <a:ext cx="20638" cy="19050"/>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7"/>
                      <a:pt x="0" y="30"/>
                      <a:pt x="8" y="38"/>
                    </a:cubicBezTo>
                    <a:cubicBezTo>
                      <a:pt x="12" y="42"/>
                      <a:pt x="18" y="44"/>
                      <a:pt x="23" y="44"/>
                    </a:cubicBezTo>
                    <a:cubicBezTo>
                      <a:pt x="29" y="44"/>
                      <a:pt x="34" y="42"/>
                      <a:pt x="38" y="38"/>
                    </a:cubicBezTo>
                    <a:cubicBezTo>
                      <a:pt x="46" y="30"/>
                      <a:pt x="46" y="17"/>
                      <a:pt x="38" y="8"/>
                    </a:cubicBezTo>
                    <a:cubicBezTo>
                      <a:pt x="30" y="0"/>
                      <a:pt x="17"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6" name="Oval 239">
                <a:extLst>
                  <a:ext uri="{FF2B5EF4-FFF2-40B4-BE49-F238E27FC236}">
                    <a16:creationId xmlns:a16="http://schemas.microsoft.com/office/drawing/2014/main" id="{BF8EA051-3CE6-468A-AC96-792A4FC47B02}"/>
                  </a:ext>
                </a:extLst>
              </p:cNvPr>
              <p:cNvSpPr>
                <a:spLocks noChangeArrowheads="1"/>
              </p:cNvSpPr>
              <p:nvPr/>
            </p:nvSpPr>
            <p:spPr bwMode="auto">
              <a:xfrm>
                <a:off x="7761288" y="53371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7" name="Freeform 240">
                <a:extLst>
                  <a:ext uri="{FF2B5EF4-FFF2-40B4-BE49-F238E27FC236}">
                    <a16:creationId xmlns:a16="http://schemas.microsoft.com/office/drawing/2014/main" id="{7D20E9F8-52C5-4ACE-8A7A-F887EB8FAE4C}"/>
                  </a:ext>
                </a:extLst>
              </p:cNvPr>
              <p:cNvSpPr>
                <a:spLocks/>
              </p:cNvSpPr>
              <p:nvPr/>
            </p:nvSpPr>
            <p:spPr bwMode="auto">
              <a:xfrm>
                <a:off x="8029575" y="4865688"/>
                <a:ext cx="20638" cy="20637"/>
              </a:xfrm>
              <a:custGeom>
                <a:avLst/>
                <a:gdLst>
                  <a:gd name="T0" fmla="*/ 9 w 46"/>
                  <a:gd name="T1" fmla="*/ 8 h 44"/>
                  <a:gd name="T2" fmla="*/ 9 w 46"/>
                  <a:gd name="T3" fmla="*/ 38 h 44"/>
                  <a:gd name="T4" fmla="*/ 23 w 46"/>
                  <a:gd name="T5" fmla="*/ 44 h 44"/>
                  <a:gd name="T6" fmla="*/ 38 w 46"/>
                  <a:gd name="T7" fmla="*/ 38 h 44"/>
                  <a:gd name="T8" fmla="*/ 38 w 46"/>
                  <a:gd name="T9" fmla="*/ 8 h 44"/>
                  <a:gd name="T10" fmla="*/ 9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9" y="8"/>
                    </a:moveTo>
                    <a:cubicBezTo>
                      <a:pt x="0" y="16"/>
                      <a:pt x="0" y="30"/>
                      <a:pt x="9" y="38"/>
                    </a:cubicBezTo>
                    <a:cubicBezTo>
                      <a:pt x="13" y="42"/>
                      <a:pt x="18" y="44"/>
                      <a:pt x="23" y="44"/>
                    </a:cubicBezTo>
                    <a:cubicBezTo>
                      <a:pt x="29" y="44"/>
                      <a:pt x="34" y="42"/>
                      <a:pt x="38" y="38"/>
                    </a:cubicBezTo>
                    <a:cubicBezTo>
                      <a:pt x="46" y="30"/>
                      <a:pt x="46" y="16"/>
                      <a:pt x="38" y="8"/>
                    </a:cubicBezTo>
                    <a:cubicBezTo>
                      <a:pt x="30" y="0"/>
                      <a:pt x="17" y="0"/>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8" name="Freeform 241">
                <a:extLst>
                  <a:ext uri="{FF2B5EF4-FFF2-40B4-BE49-F238E27FC236}">
                    <a16:creationId xmlns:a16="http://schemas.microsoft.com/office/drawing/2014/main" id="{BFBDC9AA-EEC1-41DE-B643-BB8513A91D60}"/>
                  </a:ext>
                </a:extLst>
              </p:cNvPr>
              <p:cNvSpPr>
                <a:spLocks/>
              </p:cNvSpPr>
              <p:nvPr/>
            </p:nvSpPr>
            <p:spPr bwMode="auto">
              <a:xfrm>
                <a:off x="8002588" y="4892675"/>
                <a:ext cx="20638" cy="20637"/>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7"/>
                      <a:pt x="0" y="30"/>
                      <a:pt x="8" y="38"/>
                    </a:cubicBezTo>
                    <a:cubicBezTo>
                      <a:pt x="12" y="42"/>
                      <a:pt x="18" y="44"/>
                      <a:pt x="23" y="44"/>
                    </a:cubicBezTo>
                    <a:cubicBezTo>
                      <a:pt x="29" y="44"/>
                      <a:pt x="34" y="42"/>
                      <a:pt x="38" y="38"/>
                    </a:cubicBezTo>
                    <a:cubicBezTo>
                      <a:pt x="46" y="30"/>
                      <a:pt x="46" y="17"/>
                      <a:pt x="38" y="8"/>
                    </a:cubicBezTo>
                    <a:cubicBezTo>
                      <a:pt x="30" y="0"/>
                      <a:pt x="17"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9" name="Freeform 242">
                <a:extLst>
                  <a:ext uri="{FF2B5EF4-FFF2-40B4-BE49-F238E27FC236}">
                    <a16:creationId xmlns:a16="http://schemas.microsoft.com/office/drawing/2014/main" id="{92F3F81D-AB91-436C-950D-00CE7FE8A8E5}"/>
                  </a:ext>
                </a:extLst>
              </p:cNvPr>
              <p:cNvSpPr>
                <a:spLocks/>
              </p:cNvSpPr>
              <p:nvPr/>
            </p:nvSpPr>
            <p:spPr bwMode="auto">
              <a:xfrm>
                <a:off x="7974013" y="4921250"/>
                <a:ext cx="22225" cy="19050"/>
              </a:xfrm>
              <a:custGeom>
                <a:avLst/>
                <a:gdLst>
                  <a:gd name="T0" fmla="*/ 8 w 46"/>
                  <a:gd name="T1" fmla="*/ 8 h 43"/>
                  <a:gd name="T2" fmla="*/ 8 w 46"/>
                  <a:gd name="T3" fmla="*/ 37 h 43"/>
                  <a:gd name="T4" fmla="*/ 23 w 46"/>
                  <a:gd name="T5" fmla="*/ 43 h 43"/>
                  <a:gd name="T6" fmla="*/ 38 w 46"/>
                  <a:gd name="T7" fmla="*/ 37 h 43"/>
                  <a:gd name="T8" fmla="*/ 38 w 46"/>
                  <a:gd name="T9" fmla="*/ 8 h 43"/>
                  <a:gd name="T10" fmla="*/ 8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8" y="8"/>
                    </a:moveTo>
                    <a:cubicBezTo>
                      <a:pt x="0" y="16"/>
                      <a:pt x="0" y="29"/>
                      <a:pt x="8" y="37"/>
                    </a:cubicBezTo>
                    <a:cubicBezTo>
                      <a:pt x="12" y="41"/>
                      <a:pt x="18" y="43"/>
                      <a:pt x="23" y="43"/>
                    </a:cubicBezTo>
                    <a:cubicBezTo>
                      <a:pt x="28" y="43"/>
                      <a:pt x="34" y="41"/>
                      <a:pt x="38" y="37"/>
                    </a:cubicBezTo>
                    <a:cubicBezTo>
                      <a:pt x="46" y="29"/>
                      <a:pt x="46" y="16"/>
                      <a:pt x="38" y="8"/>
                    </a:cubicBezTo>
                    <a:cubicBezTo>
                      <a:pt x="30"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0" name="Oval 243">
                <a:extLst>
                  <a:ext uri="{FF2B5EF4-FFF2-40B4-BE49-F238E27FC236}">
                    <a16:creationId xmlns:a16="http://schemas.microsoft.com/office/drawing/2014/main" id="{A19A49C0-AD4E-404B-B0C3-3FAD0EA05F65}"/>
                  </a:ext>
                </a:extLst>
              </p:cNvPr>
              <p:cNvSpPr>
                <a:spLocks noChangeArrowheads="1"/>
              </p:cNvSpPr>
              <p:nvPr/>
            </p:nvSpPr>
            <p:spPr bwMode="auto">
              <a:xfrm>
                <a:off x="7761288" y="54149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1" name="Freeform 244">
                <a:extLst>
                  <a:ext uri="{FF2B5EF4-FFF2-40B4-BE49-F238E27FC236}">
                    <a16:creationId xmlns:a16="http://schemas.microsoft.com/office/drawing/2014/main" id="{C4115E52-F3E9-488A-91EE-660ED1C6E944}"/>
                  </a:ext>
                </a:extLst>
              </p:cNvPr>
              <p:cNvSpPr>
                <a:spLocks/>
              </p:cNvSpPr>
              <p:nvPr/>
            </p:nvSpPr>
            <p:spPr bwMode="auto">
              <a:xfrm>
                <a:off x="7947025" y="4948238"/>
                <a:ext cx="22225" cy="20637"/>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8"/>
                    </a:cubicBezTo>
                    <a:cubicBezTo>
                      <a:pt x="12" y="42"/>
                      <a:pt x="17" y="44"/>
                      <a:pt x="23" y="44"/>
                    </a:cubicBezTo>
                    <a:cubicBezTo>
                      <a:pt x="28" y="44"/>
                      <a:pt x="33" y="42"/>
                      <a:pt x="38" y="38"/>
                    </a:cubicBezTo>
                    <a:cubicBezTo>
                      <a:pt x="46" y="29"/>
                      <a:pt x="46" y="16"/>
                      <a:pt x="38" y="8"/>
                    </a:cubicBezTo>
                    <a:cubicBezTo>
                      <a:pt x="29"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2" name="Oval 245">
                <a:extLst>
                  <a:ext uri="{FF2B5EF4-FFF2-40B4-BE49-F238E27FC236}">
                    <a16:creationId xmlns:a16="http://schemas.microsoft.com/office/drawing/2014/main" id="{2C57E37C-4DAC-4759-AAA2-2A620DF3FA8A}"/>
                  </a:ext>
                </a:extLst>
              </p:cNvPr>
              <p:cNvSpPr>
                <a:spLocks noChangeArrowheads="1"/>
              </p:cNvSpPr>
              <p:nvPr/>
            </p:nvSpPr>
            <p:spPr bwMode="auto">
              <a:xfrm>
                <a:off x="7761288" y="51435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3" name="Freeform 246">
                <a:extLst>
                  <a:ext uri="{FF2B5EF4-FFF2-40B4-BE49-F238E27FC236}">
                    <a16:creationId xmlns:a16="http://schemas.microsoft.com/office/drawing/2014/main" id="{C5186794-DF8F-4DD4-8EA5-0F65938EB097}"/>
                  </a:ext>
                </a:extLst>
              </p:cNvPr>
              <p:cNvSpPr>
                <a:spLocks/>
              </p:cNvSpPr>
              <p:nvPr/>
            </p:nvSpPr>
            <p:spPr bwMode="auto">
              <a:xfrm>
                <a:off x="7783513" y="5113338"/>
                <a:ext cx="20638" cy="20637"/>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7"/>
                      <a:pt x="0" y="30"/>
                      <a:pt x="8" y="38"/>
                    </a:cubicBezTo>
                    <a:cubicBezTo>
                      <a:pt x="13" y="42"/>
                      <a:pt x="18" y="44"/>
                      <a:pt x="23" y="44"/>
                    </a:cubicBezTo>
                    <a:cubicBezTo>
                      <a:pt x="29" y="44"/>
                      <a:pt x="34" y="42"/>
                      <a:pt x="38" y="38"/>
                    </a:cubicBezTo>
                    <a:cubicBezTo>
                      <a:pt x="46" y="30"/>
                      <a:pt x="46" y="17"/>
                      <a:pt x="38" y="8"/>
                    </a:cubicBezTo>
                    <a:cubicBezTo>
                      <a:pt x="30" y="0"/>
                      <a:pt x="17"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4" name="Oval 247">
                <a:extLst>
                  <a:ext uri="{FF2B5EF4-FFF2-40B4-BE49-F238E27FC236}">
                    <a16:creationId xmlns:a16="http://schemas.microsoft.com/office/drawing/2014/main" id="{D85819E4-A869-44EA-82AD-245F08F858E1}"/>
                  </a:ext>
                </a:extLst>
              </p:cNvPr>
              <p:cNvSpPr>
                <a:spLocks noChangeArrowheads="1"/>
              </p:cNvSpPr>
              <p:nvPr/>
            </p:nvSpPr>
            <p:spPr bwMode="auto">
              <a:xfrm>
                <a:off x="7761288" y="52212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5" name="Freeform 248">
                <a:extLst>
                  <a:ext uri="{FF2B5EF4-FFF2-40B4-BE49-F238E27FC236}">
                    <a16:creationId xmlns:a16="http://schemas.microsoft.com/office/drawing/2014/main" id="{81E57C50-0D4C-41BA-91CD-B21646B43958}"/>
                  </a:ext>
                </a:extLst>
              </p:cNvPr>
              <p:cNvSpPr>
                <a:spLocks/>
              </p:cNvSpPr>
              <p:nvPr/>
            </p:nvSpPr>
            <p:spPr bwMode="auto">
              <a:xfrm>
                <a:off x="7810500" y="5086350"/>
                <a:ext cx="22225" cy="19050"/>
              </a:xfrm>
              <a:custGeom>
                <a:avLst/>
                <a:gdLst>
                  <a:gd name="T0" fmla="*/ 9 w 46"/>
                  <a:gd name="T1" fmla="*/ 8 h 44"/>
                  <a:gd name="T2" fmla="*/ 9 w 46"/>
                  <a:gd name="T3" fmla="*/ 38 h 44"/>
                  <a:gd name="T4" fmla="*/ 24 w 46"/>
                  <a:gd name="T5" fmla="*/ 44 h 44"/>
                  <a:gd name="T6" fmla="*/ 38 w 46"/>
                  <a:gd name="T7" fmla="*/ 38 h 44"/>
                  <a:gd name="T8" fmla="*/ 38 w 46"/>
                  <a:gd name="T9" fmla="*/ 8 h 44"/>
                  <a:gd name="T10" fmla="*/ 9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9" y="8"/>
                    </a:moveTo>
                    <a:cubicBezTo>
                      <a:pt x="0" y="16"/>
                      <a:pt x="0" y="30"/>
                      <a:pt x="9" y="38"/>
                    </a:cubicBezTo>
                    <a:cubicBezTo>
                      <a:pt x="13" y="42"/>
                      <a:pt x="18" y="44"/>
                      <a:pt x="24" y="44"/>
                    </a:cubicBezTo>
                    <a:cubicBezTo>
                      <a:pt x="29" y="44"/>
                      <a:pt x="34" y="42"/>
                      <a:pt x="38" y="38"/>
                    </a:cubicBezTo>
                    <a:cubicBezTo>
                      <a:pt x="46" y="30"/>
                      <a:pt x="46" y="16"/>
                      <a:pt x="38" y="8"/>
                    </a:cubicBezTo>
                    <a:cubicBezTo>
                      <a:pt x="30" y="0"/>
                      <a:pt x="17" y="0"/>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6" name="Oval 249">
                <a:extLst>
                  <a:ext uri="{FF2B5EF4-FFF2-40B4-BE49-F238E27FC236}">
                    <a16:creationId xmlns:a16="http://schemas.microsoft.com/office/drawing/2014/main" id="{7D96708A-2989-4C93-A972-2AAEDCD28554}"/>
                  </a:ext>
                </a:extLst>
              </p:cNvPr>
              <p:cNvSpPr>
                <a:spLocks noChangeArrowheads="1"/>
              </p:cNvSpPr>
              <p:nvPr/>
            </p:nvSpPr>
            <p:spPr bwMode="auto">
              <a:xfrm>
                <a:off x="7761288" y="51816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7" name="Freeform 250">
                <a:extLst>
                  <a:ext uri="{FF2B5EF4-FFF2-40B4-BE49-F238E27FC236}">
                    <a16:creationId xmlns:a16="http://schemas.microsoft.com/office/drawing/2014/main" id="{588A7C9F-B082-4250-8DE5-418713C102EA}"/>
                  </a:ext>
                </a:extLst>
              </p:cNvPr>
              <p:cNvSpPr>
                <a:spLocks/>
              </p:cNvSpPr>
              <p:nvPr/>
            </p:nvSpPr>
            <p:spPr bwMode="auto">
              <a:xfrm>
                <a:off x="7839075" y="5057775"/>
                <a:ext cx="20638" cy="20637"/>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8"/>
                    </a:cubicBezTo>
                    <a:cubicBezTo>
                      <a:pt x="12" y="42"/>
                      <a:pt x="17" y="44"/>
                      <a:pt x="23" y="44"/>
                    </a:cubicBezTo>
                    <a:cubicBezTo>
                      <a:pt x="28" y="44"/>
                      <a:pt x="33" y="42"/>
                      <a:pt x="38" y="38"/>
                    </a:cubicBezTo>
                    <a:cubicBezTo>
                      <a:pt x="46" y="29"/>
                      <a:pt x="46" y="16"/>
                      <a:pt x="38" y="8"/>
                    </a:cubicBezTo>
                    <a:cubicBezTo>
                      <a:pt x="29"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8" name="Oval 251">
                <a:extLst>
                  <a:ext uri="{FF2B5EF4-FFF2-40B4-BE49-F238E27FC236}">
                    <a16:creationId xmlns:a16="http://schemas.microsoft.com/office/drawing/2014/main" id="{61CB317C-D084-4F81-BD44-9E5F21FDCB94}"/>
                  </a:ext>
                </a:extLst>
              </p:cNvPr>
              <p:cNvSpPr>
                <a:spLocks noChangeArrowheads="1"/>
              </p:cNvSpPr>
              <p:nvPr/>
            </p:nvSpPr>
            <p:spPr bwMode="auto">
              <a:xfrm>
                <a:off x="7761288" y="52593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9" name="Oval 252">
                <a:extLst>
                  <a:ext uri="{FF2B5EF4-FFF2-40B4-BE49-F238E27FC236}">
                    <a16:creationId xmlns:a16="http://schemas.microsoft.com/office/drawing/2014/main" id="{7E9E0BEA-EDA4-48CE-9227-A64043837234}"/>
                  </a:ext>
                </a:extLst>
              </p:cNvPr>
              <p:cNvSpPr>
                <a:spLocks noChangeArrowheads="1"/>
              </p:cNvSpPr>
              <p:nvPr/>
            </p:nvSpPr>
            <p:spPr bwMode="auto">
              <a:xfrm>
                <a:off x="7761288" y="52990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0" name="Freeform 253">
                <a:extLst>
                  <a:ext uri="{FF2B5EF4-FFF2-40B4-BE49-F238E27FC236}">
                    <a16:creationId xmlns:a16="http://schemas.microsoft.com/office/drawing/2014/main" id="{ECD455C1-B64F-4D1D-8FA9-3D92568AE433}"/>
                  </a:ext>
                </a:extLst>
              </p:cNvPr>
              <p:cNvSpPr>
                <a:spLocks/>
              </p:cNvSpPr>
              <p:nvPr/>
            </p:nvSpPr>
            <p:spPr bwMode="auto">
              <a:xfrm>
                <a:off x="7866063" y="5030788"/>
                <a:ext cx="20638" cy="20637"/>
              </a:xfrm>
              <a:custGeom>
                <a:avLst/>
                <a:gdLst>
                  <a:gd name="T0" fmla="*/ 8 w 46"/>
                  <a:gd name="T1" fmla="*/ 8 h 43"/>
                  <a:gd name="T2" fmla="*/ 8 w 46"/>
                  <a:gd name="T3" fmla="*/ 37 h 43"/>
                  <a:gd name="T4" fmla="*/ 23 w 46"/>
                  <a:gd name="T5" fmla="*/ 43 h 43"/>
                  <a:gd name="T6" fmla="*/ 38 w 46"/>
                  <a:gd name="T7" fmla="*/ 37 h 43"/>
                  <a:gd name="T8" fmla="*/ 38 w 46"/>
                  <a:gd name="T9" fmla="*/ 8 h 43"/>
                  <a:gd name="T10" fmla="*/ 8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8" y="8"/>
                    </a:moveTo>
                    <a:cubicBezTo>
                      <a:pt x="0" y="16"/>
                      <a:pt x="0" y="29"/>
                      <a:pt x="8" y="37"/>
                    </a:cubicBezTo>
                    <a:cubicBezTo>
                      <a:pt x="12" y="41"/>
                      <a:pt x="18" y="43"/>
                      <a:pt x="23" y="43"/>
                    </a:cubicBezTo>
                    <a:cubicBezTo>
                      <a:pt x="28" y="43"/>
                      <a:pt x="34" y="41"/>
                      <a:pt x="38" y="37"/>
                    </a:cubicBezTo>
                    <a:cubicBezTo>
                      <a:pt x="46" y="29"/>
                      <a:pt x="46" y="16"/>
                      <a:pt x="38" y="8"/>
                    </a:cubicBezTo>
                    <a:cubicBezTo>
                      <a:pt x="30"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1" name="Freeform 254">
                <a:extLst>
                  <a:ext uri="{FF2B5EF4-FFF2-40B4-BE49-F238E27FC236}">
                    <a16:creationId xmlns:a16="http://schemas.microsoft.com/office/drawing/2014/main" id="{E46901CC-AF52-4F49-B9A1-1755BEB04F3E}"/>
                  </a:ext>
                </a:extLst>
              </p:cNvPr>
              <p:cNvSpPr>
                <a:spLocks/>
              </p:cNvSpPr>
              <p:nvPr/>
            </p:nvSpPr>
            <p:spPr bwMode="auto">
              <a:xfrm>
                <a:off x="7920038" y="4975225"/>
                <a:ext cx="20638" cy="20637"/>
              </a:xfrm>
              <a:custGeom>
                <a:avLst/>
                <a:gdLst>
                  <a:gd name="T0" fmla="*/ 9 w 46"/>
                  <a:gd name="T1" fmla="*/ 8 h 44"/>
                  <a:gd name="T2" fmla="*/ 9 w 46"/>
                  <a:gd name="T3" fmla="*/ 38 h 44"/>
                  <a:gd name="T4" fmla="*/ 23 w 46"/>
                  <a:gd name="T5" fmla="*/ 44 h 44"/>
                  <a:gd name="T6" fmla="*/ 38 w 46"/>
                  <a:gd name="T7" fmla="*/ 38 h 44"/>
                  <a:gd name="T8" fmla="*/ 38 w 46"/>
                  <a:gd name="T9" fmla="*/ 8 h 44"/>
                  <a:gd name="T10" fmla="*/ 9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9" y="8"/>
                    </a:moveTo>
                    <a:cubicBezTo>
                      <a:pt x="0" y="16"/>
                      <a:pt x="0" y="30"/>
                      <a:pt x="9" y="38"/>
                    </a:cubicBezTo>
                    <a:cubicBezTo>
                      <a:pt x="13" y="42"/>
                      <a:pt x="18" y="44"/>
                      <a:pt x="23" y="44"/>
                    </a:cubicBezTo>
                    <a:cubicBezTo>
                      <a:pt x="29" y="44"/>
                      <a:pt x="34" y="42"/>
                      <a:pt x="38" y="38"/>
                    </a:cubicBezTo>
                    <a:cubicBezTo>
                      <a:pt x="46" y="30"/>
                      <a:pt x="46" y="16"/>
                      <a:pt x="38" y="8"/>
                    </a:cubicBezTo>
                    <a:cubicBezTo>
                      <a:pt x="30" y="0"/>
                      <a:pt x="17" y="0"/>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2" name="Freeform 255">
                <a:extLst>
                  <a:ext uri="{FF2B5EF4-FFF2-40B4-BE49-F238E27FC236}">
                    <a16:creationId xmlns:a16="http://schemas.microsoft.com/office/drawing/2014/main" id="{3BBFCF29-F435-40EC-9389-8322991048E9}"/>
                  </a:ext>
                </a:extLst>
              </p:cNvPr>
              <p:cNvSpPr>
                <a:spLocks/>
              </p:cNvSpPr>
              <p:nvPr/>
            </p:nvSpPr>
            <p:spPr bwMode="auto">
              <a:xfrm>
                <a:off x="8193088" y="4700588"/>
                <a:ext cx="20638" cy="20637"/>
              </a:xfrm>
              <a:custGeom>
                <a:avLst/>
                <a:gdLst>
                  <a:gd name="T0" fmla="*/ 8 w 46"/>
                  <a:gd name="T1" fmla="*/ 8 h 44"/>
                  <a:gd name="T2" fmla="*/ 8 w 46"/>
                  <a:gd name="T3" fmla="*/ 37 h 44"/>
                  <a:gd name="T4" fmla="*/ 23 w 46"/>
                  <a:gd name="T5" fmla="*/ 44 h 44"/>
                  <a:gd name="T6" fmla="*/ 38 w 46"/>
                  <a:gd name="T7" fmla="*/ 37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7"/>
                    </a:cubicBezTo>
                    <a:cubicBezTo>
                      <a:pt x="12" y="41"/>
                      <a:pt x="18" y="44"/>
                      <a:pt x="23" y="44"/>
                    </a:cubicBezTo>
                    <a:cubicBezTo>
                      <a:pt x="28" y="44"/>
                      <a:pt x="34" y="41"/>
                      <a:pt x="38" y="37"/>
                    </a:cubicBezTo>
                    <a:cubicBezTo>
                      <a:pt x="46" y="29"/>
                      <a:pt x="46" y="16"/>
                      <a:pt x="38" y="8"/>
                    </a:cubicBezTo>
                    <a:cubicBezTo>
                      <a:pt x="30"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3" name="Freeform 256">
                <a:extLst>
                  <a:ext uri="{FF2B5EF4-FFF2-40B4-BE49-F238E27FC236}">
                    <a16:creationId xmlns:a16="http://schemas.microsoft.com/office/drawing/2014/main" id="{415FBB2D-7FE2-47D4-88F1-29EFB2C74ECC}"/>
                  </a:ext>
                </a:extLst>
              </p:cNvPr>
              <p:cNvSpPr>
                <a:spLocks/>
              </p:cNvSpPr>
              <p:nvPr/>
            </p:nvSpPr>
            <p:spPr bwMode="auto">
              <a:xfrm>
                <a:off x="8166100" y="4729163"/>
                <a:ext cx="20638" cy="20637"/>
              </a:xfrm>
              <a:custGeom>
                <a:avLst/>
                <a:gdLst>
                  <a:gd name="T0" fmla="*/ 8 w 46"/>
                  <a:gd name="T1" fmla="*/ 8 h 44"/>
                  <a:gd name="T2" fmla="*/ 8 w 46"/>
                  <a:gd name="T3" fmla="*/ 38 h 44"/>
                  <a:gd name="T4" fmla="*/ 23 w 46"/>
                  <a:gd name="T5" fmla="*/ 44 h 44"/>
                  <a:gd name="T6" fmla="*/ 37 w 46"/>
                  <a:gd name="T7" fmla="*/ 38 h 44"/>
                  <a:gd name="T8" fmla="*/ 37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8"/>
                    </a:cubicBezTo>
                    <a:cubicBezTo>
                      <a:pt x="12" y="42"/>
                      <a:pt x="17" y="44"/>
                      <a:pt x="23" y="44"/>
                    </a:cubicBezTo>
                    <a:cubicBezTo>
                      <a:pt x="28" y="44"/>
                      <a:pt x="33" y="42"/>
                      <a:pt x="37" y="38"/>
                    </a:cubicBezTo>
                    <a:cubicBezTo>
                      <a:pt x="46" y="29"/>
                      <a:pt x="46" y="16"/>
                      <a:pt x="37" y="8"/>
                    </a:cubicBezTo>
                    <a:cubicBezTo>
                      <a:pt x="29"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4" name="Freeform 257">
                <a:extLst>
                  <a:ext uri="{FF2B5EF4-FFF2-40B4-BE49-F238E27FC236}">
                    <a16:creationId xmlns:a16="http://schemas.microsoft.com/office/drawing/2014/main" id="{0CF0C6E0-779A-4CBD-AC7A-0DDE22C6C690}"/>
                  </a:ext>
                </a:extLst>
              </p:cNvPr>
              <p:cNvSpPr>
                <a:spLocks/>
              </p:cNvSpPr>
              <p:nvPr/>
            </p:nvSpPr>
            <p:spPr bwMode="auto">
              <a:xfrm>
                <a:off x="8137525" y="4756150"/>
                <a:ext cx="22225" cy="20637"/>
              </a:xfrm>
              <a:custGeom>
                <a:avLst/>
                <a:gdLst>
                  <a:gd name="T0" fmla="*/ 9 w 46"/>
                  <a:gd name="T1" fmla="*/ 8 h 44"/>
                  <a:gd name="T2" fmla="*/ 9 w 46"/>
                  <a:gd name="T3" fmla="*/ 38 h 44"/>
                  <a:gd name="T4" fmla="*/ 23 w 46"/>
                  <a:gd name="T5" fmla="*/ 44 h 44"/>
                  <a:gd name="T6" fmla="*/ 38 w 46"/>
                  <a:gd name="T7" fmla="*/ 38 h 44"/>
                  <a:gd name="T8" fmla="*/ 38 w 46"/>
                  <a:gd name="T9" fmla="*/ 8 h 44"/>
                  <a:gd name="T10" fmla="*/ 9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9" y="8"/>
                    </a:moveTo>
                    <a:cubicBezTo>
                      <a:pt x="0" y="16"/>
                      <a:pt x="0" y="30"/>
                      <a:pt x="9" y="38"/>
                    </a:cubicBezTo>
                    <a:cubicBezTo>
                      <a:pt x="13" y="42"/>
                      <a:pt x="18" y="44"/>
                      <a:pt x="23" y="44"/>
                    </a:cubicBezTo>
                    <a:cubicBezTo>
                      <a:pt x="29" y="44"/>
                      <a:pt x="34" y="42"/>
                      <a:pt x="38" y="38"/>
                    </a:cubicBezTo>
                    <a:cubicBezTo>
                      <a:pt x="46" y="30"/>
                      <a:pt x="46" y="16"/>
                      <a:pt x="38" y="8"/>
                    </a:cubicBezTo>
                    <a:cubicBezTo>
                      <a:pt x="30" y="0"/>
                      <a:pt x="17" y="0"/>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5" name="Freeform 258">
                <a:extLst>
                  <a:ext uri="{FF2B5EF4-FFF2-40B4-BE49-F238E27FC236}">
                    <a16:creationId xmlns:a16="http://schemas.microsoft.com/office/drawing/2014/main" id="{5A909639-DF27-4B7A-BFAC-7448C4E7EE07}"/>
                  </a:ext>
                </a:extLst>
              </p:cNvPr>
              <p:cNvSpPr>
                <a:spLocks/>
              </p:cNvSpPr>
              <p:nvPr/>
            </p:nvSpPr>
            <p:spPr bwMode="auto">
              <a:xfrm>
                <a:off x="8110538" y="4783138"/>
                <a:ext cx="22225" cy="20637"/>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7"/>
                      <a:pt x="0" y="30"/>
                      <a:pt x="8" y="38"/>
                    </a:cubicBezTo>
                    <a:cubicBezTo>
                      <a:pt x="12" y="42"/>
                      <a:pt x="18" y="44"/>
                      <a:pt x="23" y="44"/>
                    </a:cubicBezTo>
                    <a:cubicBezTo>
                      <a:pt x="29" y="44"/>
                      <a:pt x="34" y="42"/>
                      <a:pt x="38" y="38"/>
                    </a:cubicBezTo>
                    <a:cubicBezTo>
                      <a:pt x="46" y="30"/>
                      <a:pt x="46" y="17"/>
                      <a:pt x="38" y="8"/>
                    </a:cubicBezTo>
                    <a:cubicBezTo>
                      <a:pt x="30" y="0"/>
                      <a:pt x="17"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6" name="Freeform 259">
                <a:extLst>
                  <a:ext uri="{FF2B5EF4-FFF2-40B4-BE49-F238E27FC236}">
                    <a16:creationId xmlns:a16="http://schemas.microsoft.com/office/drawing/2014/main" id="{3D21116D-F3DD-43B3-BA73-6192F04B2ABE}"/>
                  </a:ext>
                </a:extLst>
              </p:cNvPr>
              <p:cNvSpPr>
                <a:spLocks/>
              </p:cNvSpPr>
              <p:nvPr/>
            </p:nvSpPr>
            <p:spPr bwMode="auto">
              <a:xfrm>
                <a:off x="8220075" y="4673600"/>
                <a:ext cx="20638" cy="20637"/>
              </a:xfrm>
              <a:custGeom>
                <a:avLst/>
                <a:gdLst>
                  <a:gd name="T0" fmla="*/ 8 w 46"/>
                  <a:gd name="T1" fmla="*/ 9 h 44"/>
                  <a:gd name="T2" fmla="*/ 8 w 46"/>
                  <a:gd name="T3" fmla="*/ 38 h 44"/>
                  <a:gd name="T4" fmla="*/ 23 w 46"/>
                  <a:gd name="T5" fmla="*/ 44 h 44"/>
                  <a:gd name="T6" fmla="*/ 38 w 46"/>
                  <a:gd name="T7" fmla="*/ 38 h 44"/>
                  <a:gd name="T8" fmla="*/ 38 w 46"/>
                  <a:gd name="T9" fmla="*/ 9 h 44"/>
                  <a:gd name="T10" fmla="*/ 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8" y="9"/>
                    </a:moveTo>
                    <a:cubicBezTo>
                      <a:pt x="0" y="17"/>
                      <a:pt x="0" y="30"/>
                      <a:pt x="8" y="38"/>
                    </a:cubicBezTo>
                    <a:cubicBezTo>
                      <a:pt x="12" y="42"/>
                      <a:pt x="18" y="44"/>
                      <a:pt x="23" y="44"/>
                    </a:cubicBezTo>
                    <a:cubicBezTo>
                      <a:pt x="29" y="44"/>
                      <a:pt x="34" y="42"/>
                      <a:pt x="38" y="38"/>
                    </a:cubicBezTo>
                    <a:cubicBezTo>
                      <a:pt x="46" y="30"/>
                      <a:pt x="46" y="17"/>
                      <a:pt x="38" y="9"/>
                    </a:cubicBezTo>
                    <a:cubicBezTo>
                      <a:pt x="30" y="0"/>
                      <a:pt x="17" y="0"/>
                      <a:pt x="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7" name="Freeform 260">
                <a:extLst>
                  <a:ext uri="{FF2B5EF4-FFF2-40B4-BE49-F238E27FC236}">
                    <a16:creationId xmlns:a16="http://schemas.microsoft.com/office/drawing/2014/main" id="{14BD79A4-0A89-4ACB-8EDE-641D4EC646E9}"/>
                  </a:ext>
                </a:extLst>
              </p:cNvPr>
              <p:cNvSpPr>
                <a:spLocks/>
              </p:cNvSpPr>
              <p:nvPr/>
            </p:nvSpPr>
            <p:spPr bwMode="auto">
              <a:xfrm>
                <a:off x="8056563" y="4838700"/>
                <a:ext cx="20638" cy="20637"/>
              </a:xfrm>
              <a:custGeom>
                <a:avLst/>
                <a:gdLst>
                  <a:gd name="T0" fmla="*/ 8 w 46"/>
                  <a:gd name="T1" fmla="*/ 8 h 44"/>
                  <a:gd name="T2" fmla="*/ 8 w 46"/>
                  <a:gd name="T3" fmla="*/ 38 h 44"/>
                  <a:gd name="T4" fmla="*/ 23 w 46"/>
                  <a:gd name="T5" fmla="*/ 44 h 44"/>
                  <a:gd name="T6" fmla="*/ 37 w 46"/>
                  <a:gd name="T7" fmla="*/ 38 h 44"/>
                  <a:gd name="T8" fmla="*/ 37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8"/>
                    </a:cubicBezTo>
                    <a:cubicBezTo>
                      <a:pt x="12" y="42"/>
                      <a:pt x="17" y="44"/>
                      <a:pt x="23" y="44"/>
                    </a:cubicBezTo>
                    <a:cubicBezTo>
                      <a:pt x="28" y="44"/>
                      <a:pt x="33" y="42"/>
                      <a:pt x="37" y="38"/>
                    </a:cubicBezTo>
                    <a:cubicBezTo>
                      <a:pt x="46" y="29"/>
                      <a:pt x="46" y="16"/>
                      <a:pt x="37" y="8"/>
                    </a:cubicBezTo>
                    <a:cubicBezTo>
                      <a:pt x="29"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8" name="Freeform 261">
                <a:extLst>
                  <a:ext uri="{FF2B5EF4-FFF2-40B4-BE49-F238E27FC236}">
                    <a16:creationId xmlns:a16="http://schemas.microsoft.com/office/drawing/2014/main" id="{1DA60B62-CF50-4D9D-9C57-AF6DF469146E}"/>
                  </a:ext>
                </a:extLst>
              </p:cNvPr>
              <p:cNvSpPr>
                <a:spLocks/>
              </p:cNvSpPr>
              <p:nvPr/>
            </p:nvSpPr>
            <p:spPr bwMode="auto">
              <a:xfrm>
                <a:off x="8083550" y="4811713"/>
                <a:ext cx="22225" cy="19050"/>
              </a:xfrm>
              <a:custGeom>
                <a:avLst/>
                <a:gdLst>
                  <a:gd name="T0" fmla="*/ 8 w 46"/>
                  <a:gd name="T1" fmla="*/ 8 h 43"/>
                  <a:gd name="T2" fmla="*/ 8 w 46"/>
                  <a:gd name="T3" fmla="*/ 37 h 43"/>
                  <a:gd name="T4" fmla="*/ 23 w 46"/>
                  <a:gd name="T5" fmla="*/ 43 h 43"/>
                  <a:gd name="T6" fmla="*/ 38 w 46"/>
                  <a:gd name="T7" fmla="*/ 37 h 43"/>
                  <a:gd name="T8" fmla="*/ 38 w 46"/>
                  <a:gd name="T9" fmla="*/ 8 h 43"/>
                  <a:gd name="T10" fmla="*/ 8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8" y="8"/>
                    </a:moveTo>
                    <a:cubicBezTo>
                      <a:pt x="0" y="16"/>
                      <a:pt x="0" y="29"/>
                      <a:pt x="8" y="37"/>
                    </a:cubicBezTo>
                    <a:cubicBezTo>
                      <a:pt x="12" y="41"/>
                      <a:pt x="18" y="43"/>
                      <a:pt x="23" y="43"/>
                    </a:cubicBezTo>
                    <a:cubicBezTo>
                      <a:pt x="28" y="43"/>
                      <a:pt x="34" y="41"/>
                      <a:pt x="38" y="37"/>
                    </a:cubicBezTo>
                    <a:cubicBezTo>
                      <a:pt x="46" y="29"/>
                      <a:pt x="46" y="16"/>
                      <a:pt x="38" y="8"/>
                    </a:cubicBezTo>
                    <a:cubicBezTo>
                      <a:pt x="30"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9" name="Oval 262">
                <a:extLst>
                  <a:ext uri="{FF2B5EF4-FFF2-40B4-BE49-F238E27FC236}">
                    <a16:creationId xmlns:a16="http://schemas.microsoft.com/office/drawing/2014/main" id="{4B115194-30D4-4398-9871-A84D55332DCD}"/>
                  </a:ext>
                </a:extLst>
              </p:cNvPr>
              <p:cNvSpPr>
                <a:spLocks noChangeArrowheads="1"/>
              </p:cNvSpPr>
              <p:nvPr/>
            </p:nvSpPr>
            <p:spPr bwMode="auto">
              <a:xfrm>
                <a:off x="7697788" y="5103813"/>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0" name="Oval 263">
                <a:extLst>
                  <a:ext uri="{FF2B5EF4-FFF2-40B4-BE49-F238E27FC236}">
                    <a16:creationId xmlns:a16="http://schemas.microsoft.com/office/drawing/2014/main" id="{7EBBC12E-D315-40CF-A2FF-4DFAC213176C}"/>
                  </a:ext>
                </a:extLst>
              </p:cNvPr>
              <p:cNvSpPr>
                <a:spLocks noChangeArrowheads="1"/>
              </p:cNvSpPr>
              <p:nvPr/>
            </p:nvSpPr>
            <p:spPr bwMode="auto">
              <a:xfrm>
                <a:off x="7697788" y="53752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1" name="Oval 264">
                <a:extLst>
                  <a:ext uri="{FF2B5EF4-FFF2-40B4-BE49-F238E27FC236}">
                    <a16:creationId xmlns:a16="http://schemas.microsoft.com/office/drawing/2014/main" id="{B9685047-C1F1-46CF-80C6-73F1D515EA79}"/>
                  </a:ext>
                </a:extLst>
              </p:cNvPr>
              <p:cNvSpPr>
                <a:spLocks noChangeArrowheads="1"/>
              </p:cNvSpPr>
              <p:nvPr/>
            </p:nvSpPr>
            <p:spPr bwMode="auto">
              <a:xfrm>
                <a:off x="7697788" y="52212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2" name="Oval 265">
                <a:extLst>
                  <a:ext uri="{FF2B5EF4-FFF2-40B4-BE49-F238E27FC236}">
                    <a16:creationId xmlns:a16="http://schemas.microsoft.com/office/drawing/2014/main" id="{0F64D31A-F6D0-4A59-A795-63AE617B62A9}"/>
                  </a:ext>
                </a:extLst>
              </p:cNvPr>
              <p:cNvSpPr>
                <a:spLocks noChangeArrowheads="1"/>
              </p:cNvSpPr>
              <p:nvPr/>
            </p:nvSpPr>
            <p:spPr bwMode="auto">
              <a:xfrm>
                <a:off x="7697788" y="51816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3" name="Oval 266">
                <a:extLst>
                  <a:ext uri="{FF2B5EF4-FFF2-40B4-BE49-F238E27FC236}">
                    <a16:creationId xmlns:a16="http://schemas.microsoft.com/office/drawing/2014/main" id="{B31D3167-74E7-451E-BF73-878FE5C6CC5A}"/>
                  </a:ext>
                </a:extLst>
              </p:cNvPr>
              <p:cNvSpPr>
                <a:spLocks noChangeArrowheads="1"/>
              </p:cNvSpPr>
              <p:nvPr/>
            </p:nvSpPr>
            <p:spPr bwMode="auto">
              <a:xfrm>
                <a:off x="7697788" y="51435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4" name="Oval 267">
                <a:extLst>
                  <a:ext uri="{FF2B5EF4-FFF2-40B4-BE49-F238E27FC236}">
                    <a16:creationId xmlns:a16="http://schemas.microsoft.com/office/drawing/2014/main" id="{1C7B5C71-0C8D-47F5-B765-9C90131EB9E7}"/>
                  </a:ext>
                </a:extLst>
              </p:cNvPr>
              <p:cNvSpPr>
                <a:spLocks noChangeArrowheads="1"/>
              </p:cNvSpPr>
              <p:nvPr/>
            </p:nvSpPr>
            <p:spPr bwMode="auto">
              <a:xfrm>
                <a:off x="7697788" y="54149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5" name="Freeform 268">
                <a:extLst>
                  <a:ext uri="{FF2B5EF4-FFF2-40B4-BE49-F238E27FC236}">
                    <a16:creationId xmlns:a16="http://schemas.microsoft.com/office/drawing/2014/main" id="{F9B1B01A-9186-44D5-A2C6-7F559293FF64}"/>
                  </a:ext>
                </a:extLst>
              </p:cNvPr>
              <p:cNvSpPr>
                <a:spLocks/>
              </p:cNvSpPr>
              <p:nvPr/>
            </p:nvSpPr>
            <p:spPr bwMode="auto">
              <a:xfrm>
                <a:off x="7740650" y="5043488"/>
                <a:ext cx="20638" cy="20637"/>
              </a:xfrm>
              <a:custGeom>
                <a:avLst/>
                <a:gdLst>
                  <a:gd name="T0" fmla="*/ 8 w 46"/>
                  <a:gd name="T1" fmla="*/ 8 h 44"/>
                  <a:gd name="T2" fmla="*/ 8 w 46"/>
                  <a:gd name="T3" fmla="*/ 37 h 44"/>
                  <a:gd name="T4" fmla="*/ 23 w 46"/>
                  <a:gd name="T5" fmla="*/ 44 h 44"/>
                  <a:gd name="T6" fmla="*/ 37 w 46"/>
                  <a:gd name="T7" fmla="*/ 37 h 44"/>
                  <a:gd name="T8" fmla="*/ 37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7"/>
                    </a:cubicBezTo>
                    <a:cubicBezTo>
                      <a:pt x="12" y="41"/>
                      <a:pt x="17" y="44"/>
                      <a:pt x="23" y="44"/>
                    </a:cubicBezTo>
                    <a:cubicBezTo>
                      <a:pt x="28" y="44"/>
                      <a:pt x="33" y="41"/>
                      <a:pt x="37" y="37"/>
                    </a:cubicBezTo>
                    <a:cubicBezTo>
                      <a:pt x="46" y="29"/>
                      <a:pt x="46" y="16"/>
                      <a:pt x="37" y="8"/>
                    </a:cubicBezTo>
                    <a:cubicBezTo>
                      <a:pt x="29"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6" name="Oval 269">
                <a:extLst>
                  <a:ext uri="{FF2B5EF4-FFF2-40B4-BE49-F238E27FC236}">
                    <a16:creationId xmlns:a16="http://schemas.microsoft.com/office/drawing/2014/main" id="{0A64688A-B269-4A56-9172-6F8ADB52364E}"/>
                  </a:ext>
                </a:extLst>
              </p:cNvPr>
              <p:cNvSpPr>
                <a:spLocks noChangeArrowheads="1"/>
              </p:cNvSpPr>
              <p:nvPr/>
            </p:nvSpPr>
            <p:spPr bwMode="auto">
              <a:xfrm>
                <a:off x="7697788" y="52593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7" name="Oval 270">
                <a:extLst>
                  <a:ext uri="{FF2B5EF4-FFF2-40B4-BE49-F238E27FC236}">
                    <a16:creationId xmlns:a16="http://schemas.microsoft.com/office/drawing/2014/main" id="{64F554FA-FA41-4E7C-BB6C-F9AECAFC0062}"/>
                  </a:ext>
                </a:extLst>
              </p:cNvPr>
              <p:cNvSpPr>
                <a:spLocks noChangeArrowheads="1"/>
              </p:cNvSpPr>
              <p:nvPr/>
            </p:nvSpPr>
            <p:spPr bwMode="auto">
              <a:xfrm>
                <a:off x="7697788" y="53371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8" name="Freeform 271">
                <a:extLst>
                  <a:ext uri="{FF2B5EF4-FFF2-40B4-BE49-F238E27FC236}">
                    <a16:creationId xmlns:a16="http://schemas.microsoft.com/office/drawing/2014/main" id="{61ADF642-B12C-4ADA-B740-054A3488344B}"/>
                  </a:ext>
                </a:extLst>
              </p:cNvPr>
              <p:cNvSpPr>
                <a:spLocks/>
              </p:cNvSpPr>
              <p:nvPr/>
            </p:nvSpPr>
            <p:spPr bwMode="auto">
              <a:xfrm>
                <a:off x="7712075" y="5072063"/>
                <a:ext cx="20638" cy="19050"/>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8"/>
                    </a:cubicBezTo>
                    <a:cubicBezTo>
                      <a:pt x="13" y="42"/>
                      <a:pt x="18" y="44"/>
                      <a:pt x="23" y="44"/>
                    </a:cubicBezTo>
                    <a:cubicBezTo>
                      <a:pt x="29" y="44"/>
                      <a:pt x="34" y="42"/>
                      <a:pt x="38" y="38"/>
                    </a:cubicBezTo>
                    <a:cubicBezTo>
                      <a:pt x="46" y="29"/>
                      <a:pt x="46" y="16"/>
                      <a:pt x="38" y="8"/>
                    </a:cubicBezTo>
                    <a:cubicBezTo>
                      <a:pt x="30" y="0"/>
                      <a:pt x="17"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9" name="Oval 272">
                <a:extLst>
                  <a:ext uri="{FF2B5EF4-FFF2-40B4-BE49-F238E27FC236}">
                    <a16:creationId xmlns:a16="http://schemas.microsoft.com/office/drawing/2014/main" id="{1146BFC2-478D-490A-A9DA-ECDD62127821}"/>
                  </a:ext>
                </a:extLst>
              </p:cNvPr>
              <p:cNvSpPr>
                <a:spLocks noChangeArrowheads="1"/>
              </p:cNvSpPr>
              <p:nvPr/>
            </p:nvSpPr>
            <p:spPr bwMode="auto">
              <a:xfrm>
                <a:off x="7697788" y="52990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0" name="Freeform 273">
                <a:extLst>
                  <a:ext uri="{FF2B5EF4-FFF2-40B4-BE49-F238E27FC236}">
                    <a16:creationId xmlns:a16="http://schemas.microsoft.com/office/drawing/2014/main" id="{CB2C7748-CE15-4CBC-AF3B-8DA0AE3848D6}"/>
                  </a:ext>
                </a:extLst>
              </p:cNvPr>
              <p:cNvSpPr>
                <a:spLocks/>
              </p:cNvSpPr>
              <p:nvPr/>
            </p:nvSpPr>
            <p:spPr bwMode="auto">
              <a:xfrm>
                <a:off x="8148638" y="4632325"/>
                <a:ext cx="20638" cy="20637"/>
              </a:xfrm>
              <a:custGeom>
                <a:avLst/>
                <a:gdLst>
                  <a:gd name="T0" fmla="*/ 38 w 46"/>
                  <a:gd name="T1" fmla="*/ 8 h 44"/>
                  <a:gd name="T2" fmla="*/ 9 w 46"/>
                  <a:gd name="T3" fmla="*/ 8 h 44"/>
                  <a:gd name="T4" fmla="*/ 9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7" y="0"/>
                      <a:pt x="9" y="8"/>
                    </a:cubicBezTo>
                    <a:cubicBezTo>
                      <a:pt x="0" y="16"/>
                      <a:pt x="0" y="30"/>
                      <a:pt x="9" y="38"/>
                    </a:cubicBezTo>
                    <a:cubicBezTo>
                      <a:pt x="13" y="42"/>
                      <a:pt x="18" y="44"/>
                      <a:pt x="23" y="44"/>
                    </a:cubicBezTo>
                    <a:cubicBezTo>
                      <a:pt x="29" y="44"/>
                      <a:pt x="34" y="42"/>
                      <a:pt x="38" y="38"/>
                    </a:cubicBezTo>
                    <a:cubicBezTo>
                      <a:pt x="46" y="30"/>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1" name="Freeform 274">
                <a:extLst>
                  <a:ext uri="{FF2B5EF4-FFF2-40B4-BE49-F238E27FC236}">
                    <a16:creationId xmlns:a16="http://schemas.microsoft.com/office/drawing/2014/main" id="{F2FC1C8C-020A-4213-87CD-BAEAF09C168E}"/>
                  </a:ext>
                </a:extLst>
              </p:cNvPr>
              <p:cNvSpPr>
                <a:spLocks/>
              </p:cNvSpPr>
              <p:nvPr/>
            </p:nvSpPr>
            <p:spPr bwMode="auto">
              <a:xfrm>
                <a:off x="8121650" y="4659313"/>
                <a:ext cx="20638" cy="20637"/>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6" y="0"/>
                      <a:pt x="8" y="8"/>
                    </a:cubicBezTo>
                    <a:cubicBezTo>
                      <a:pt x="0" y="16"/>
                      <a:pt x="0" y="30"/>
                      <a:pt x="8" y="38"/>
                    </a:cubicBezTo>
                    <a:cubicBezTo>
                      <a:pt x="12" y="42"/>
                      <a:pt x="18" y="44"/>
                      <a:pt x="23" y="44"/>
                    </a:cubicBezTo>
                    <a:cubicBezTo>
                      <a:pt x="28" y="44"/>
                      <a:pt x="34" y="42"/>
                      <a:pt x="38" y="38"/>
                    </a:cubicBezTo>
                    <a:cubicBezTo>
                      <a:pt x="46" y="30"/>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2" name="Freeform 275">
                <a:extLst>
                  <a:ext uri="{FF2B5EF4-FFF2-40B4-BE49-F238E27FC236}">
                    <a16:creationId xmlns:a16="http://schemas.microsoft.com/office/drawing/2014/main" id="{6D669244-80EB-4516-B0B6-2042A182C2F8}"/>
                  </a:ext>
                </a:extLst>
              </p:cNvPr>
              <p:cNvSpPr>
                <a:spLocks/>
              </p:cNvSpPr>
              <p:nvPr/>
            </p:nvSpPr>
            <p:spPr bwMode="auto">
              <a:xfrm>
                <a:off x="8066088" y="4714875"/>
                <a:ext cx="22225" cy="20637"/>
              </a:xfrm>
              <a:custGeom>
                <a:avLst/>
                <a:gdLst>
                  <a:gd name="T0" fmla="*/ 38 w 46"/>
                  <a:gd name="T1" fmla="*/ 8 h 44"/>
                  <a:gd name="T2" fmla="*/ 9 w 46"/>
                  <a:gd name="T3" fmla="*/ 8 h 44"/>
                  <a:gd name="T4" fmla="*/ 9 w 46"/>
                  <a:gd name="T5" fmla="*/ 37 h 44"/>
                  <a:gd name="T6" fmla="*/ 24 w 46"/>
                  <a:gd name="T7" fmla="*/ 44 h 44"/>
                  <a:gd name="T8" fmla="*/ 38 w 46"/>
                  <a:gd name="T9" fmla="*/ 37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7" y="0"/>
                      <a:pt x="9" y="8"/>
                    </a:cubicBezTo>
                    <a:cubicBezTo>
                      <a:pt x="0" y="16"/>
                      <a:pt x="0" y="29"/>
                      <a:pt x="9" y="37"/>
                    </a:cubicBezTo>
                    <a:cubicBezTo>
                      <a:pt x="13" y="41"/>
                      <a:pt x="18" y="44"/>
                      <a:pt x="24" y="44"/>
                    </a:cubicBezTo>
                    <a:cubicBezTo>
                      <a:pt x="29" y="44"/>
                      <a:pt x="34" y="41"/>
                      <a:pt x="38" y="37"/>
                    </a:cubicBezTo>
                    <a:cubicBezTo>
                      <a:pt x="46" y="29"/>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3" name="Freeform 276">
                <a:extLst>
                  <a:ext uri="{FF2B5EF4-FFF2-40B4-BE49-F238E27FC236}">
                    <a16:creationId xmlns:a16="http://schemas.microsoft.com/office/drawing/2014/main" id="{6EFE7761-8373-4792-A98C-9A6767297F26}"/>
                  </a:ext>
                </a:extLst>
              </p:cNvPr>
              <p:cNvSpPr>
                <a:spLocks/>
              </p:cNvSpPr>
              <p:nvPr/>
            </p:nvSpPr>
            <p:spPr bwMode="auto">
              <a:xfrm>
                <a:off x="8094663" y="4686300"/>
                <a:ext cx="20638" cy="20637"/>
              </a:xfrm>
              <a:custGeom>
                <a:avLst/>
                <a:gdLst>
                  <a:gd name="T0" fmla="*/ 38 w 46"/>
                  <a:gd name="T1" fmla="*/ 9 h 44"/>
                  <a:gd name="T2" fmla="*/ 8 w 46"/>
                  <a:gd name="T3" fmla="*/ 9 h 44"/>
                  <a:gd name="T4" fmla="*/ 8 w 46"/>
                  <a:gd name="T5" fmla="*/ 38 h 44"/>
                  <a:gd name="T6" fmla="*/ 23 w 46"/>
                  <a:gd name="T7" fmla="*/ 44 h 44"/>
                  <a:gd name="T8" fmla="*/ 38 w 46"/>
                  <a:gd name="T9" fmla="*/ 38 h 44"/>
                  <a:gd name="T10" fmla="*/ 3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38" y="9"/>
                    </a:moveTo>
                    <a:cubicBezTo>
                      <a:pt x="29" y="0"/>
                      <a:pt x="16" y="0"/>
                      <a:pt x="8" y="9"/>
                    </a:cubicBezTo>
                    <a:cubicBezTo>
                      <a:pt x="0" y="17"/>
                      <a:pt x="0" y="30"/>
                      <a:pt x="8" y="38"/>
                    </a:cubicBezTo>
                    <a:cubicBezTo>
                      <a:pt x="12" y="42"/>
                      <a:pt x="17" y="44"/>
                      <a:pt x="23" y="44"/>
                    </a:cubicBezTo>
                    <a:cubicBezTo>
                      <a:pt x="28" y="44"/>
                      <a:pt x="33" y="42"/>
                      <a:pt x="38" y="38"/>
                    </a:cubicBezTo>
                    <a:cubicBezTo>
                      <a:pt x="46" y="30"/>
                      <a:pt x="46" y="17"/>
                      <a:pt x="3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4" name="Freeform 277">
                <a:extLst>
                  <a:ext uri="{FF2B5EF4-FFF2-40B4-BE49-F238E27FC236}">
                    <a16:creationId xmlns:a16="http://schemas.microsoft.com/office/drawing/2014/main" id="{BB6A5F4F-068F-4B2C-9D41-5A63DC21AFF4}"/>
                  </a:ext>
                </a:extLst>
              </p:cNvPr>
              <p:cNvSpPr>
                <a:spLocks/>
              </p:cNvSpPr>
              <p:nvPr/>
            </p:nvSpPr>
            <p:spPr bwMode="auto">
              <a:xfrm>
                <a:off x="8012113" y="4768850"/>
                <a:ext cx="22225" cy="20637"/>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6" y="0"/>
                      <a:pt x="8" y="8"/>
                    </a:cubicBezTo>
                    <a:cubicBezTo>
                      <a:pt x="0" y="17"/>
                      <a:pt x="0" y="30"/>
                      <a:pt x="8" y="38"/>
                    </a:cubicBezTo>
                    <a:cubicBezTo>
                      <a:pt x="12" y="42"/>
                      <a:pt x="18" y="44"/>
                      <a:pt x="23" y="44"/>
                    </a:cubicBezTo>
                    <a:cubicBezTo>
                      <a:pt x="28" y="44"/>
                      <a:pt x="34" y="42"/>
                      <a:pt x="38" y="38"/>
                    </a:cubicBezTo>
                    <a:cubicBezTo>
                      <a:pt x="46" y="30"/>
                      <a:pt x="46" y="17"/>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5" name="Freeform 278">
                <a:extLst>
                  <a:ext uri="{FF2B5EF4-FFF2-40B4-BE49-F238E27FC236}">
                    <a16:creationId xmlns:a16="http://schemas.microsoft.com/office/drawing/2014/main" id="{997B5ED8-474F-4382-882B-142D0F0CF412}"/>
                  </a:ext>
                </a:extLst>
              </p:cNvPr>
              <p:cNvSpPr>
                <a:spLocks/>
              </p:cNvSpPr>
              <p:nvPr/>
            </p:nvSpPr>
            <p:spPr bwMode="auto">
              <a:xfrm>
                <a:off x="8039100" y="4741863"/>
                <a:ext cx="22225" cy="20637"/>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7" y="0"/>
                      <a:pt x="8" y="8"/>
                    </a:cubicBezTo>
                    <a:cubicBezTo>
                      <a:pt x="0" y="16"/>
                      <a:pt x="0" y="30"/>
                      <a:pt x="8" y="38"/>
                    </a:cubicBezTo>
                    <a:cubicBezTo>
                      <a:pt x="13" y="42"/>
                      <a:pt x="18" y="44"/>
                      <a:pt x="23" y="44"/>
                    </a:cubicBezTo>
                    <a:cubicBezTo>
                      <a:pt x="29" y="44"/>
                      <a:pt x="34" y="42"/>
                      <a:pt x="38" y="38"/>
                    </a:cubicBezTo>
                    <a:cubicBezTo>
                      <a:pt x="46" y="30"/>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6" name="Freeform 279">
                <a:extLst>
                  <a:ext uri="{FF2B5EF4-FFF2-40B4-BE49-F238E27FC236}">
                    <a16:creationId xmlns:a16="http://schemas.microsoft.com/office/drawing/2014/main" id="{EB0DECCD-6179-43B0-865C-62ACD597D932}"/>
                  </a:ext>
                </a:extLst>
              </p:cNvPr>
              <p:cNvSpPr>
                <a:spLocks/>
              </p:cNvSpPr>
              <p:nvPr/>
            </p:nvSpPr>
            <p:spPr bwMode="auto">
              <a:xfrm>
                <a:off x="8177213" y="4603750"/>
                <a:ext cx="20638" cy="20637"/>
              </a:xfrm>
              <a:custGeom>
                <a:avLst/>
                <a:gdLst>
                  <a:gd name="T0" fmla="*/ 37 w 45"/>
                  <a:gd name="T1" fmla="*/ 8 h 44"/>
                  <a:gd name="T2" fmla="*/ 8 w 45"/>
                  <a:gd name="T3" fmla="*/ 8 h 44"/>
                  <a:gd name="T4" fmla="*/ 8 w 45"/>
                  <a:gd name="T5" fmla="*/ 37 h 44"/>
                  <a:gd name="T6" fmla="*/ 23 w 45"/>
                  <a:gd name="T7" fmla="*/ 44 h 44"/>
                  <a:gd name="T8" fmla="*/ 37 w 45"/>
                  <a:gd name="T9" fmla="*/ 37 h 44"/>
                  <a:gd name="T10" fmla="*/ 37 w 45"/>
                  <a:gd name="T11" fmla="*/ 8 h 44"/>
                </a:gdLst>
                <a:ahLst/>
                <a:cxnLst>
                  <a:cxn ang="0">
                    <a:pos x="T0" y="T1"/>
                  </a:cxn>
                  <a:cxn ang="0">
                    <a:pos x="T2" y="T3"/>
                  </a:cxn>
                  <a:cxn ang="0">
                    <a:pos x="T4" y="T5"/>
                  </a:cxn>
                  <a:cxn ang="0">
                    <a:pos x="T6" y="T7"/>
                  </a:cxn>
                  <a:cxn ang="0">
                    <a:pos x="T8" y="T9"/>
                  </a:cxn>
                  <a:cxn ang="0">
                    <a:pos x="T10" y="T11"/>
                  </a:cxn>
                </a:cxnLst>
                <a:rect l="0" t="0" r="r" b="b"/>
                <a:pathLst>
                  <a:path w="45" h="44">
                    <a:moveTo>
                      <a:pt x="37" y="8"/>
                    </a:moveTo>
                    <a:cubicBezTo>
                      <a:pt x="29" y="0"/>
                      <a:pt x="16" y="0"/>
                      <a:pt x="8" y="8"/>
                    </a:cubicBezTo>
                    <a:cubicBezTo>
                      <a:pt x="0" y="16"/>
                      <a:pt x="0" y="29"/>
                      <a:pt x="8" y="37"/>
                    </a:cubicBezTo>
                    <a:cubicBezTo>
                      <a:pt x="12" y="41"/>
                      <a:pt x="17" y="44"/>
                      <a:pt x="23" y="44"/>
                    </a:cubicBezTo>
                    <a:cubicBezTo>
                      <a:pt x="28" y="44"/>
                      <a:pt x="33" y="41"/>
                      <a:pt x="37" y="37"/>
                    </a:cubicBezTo>
                    <a:cubicBezTo>
                      <a:pt x="45" y="29"/>
                      <a:pt x="45" y="16"/>
                      <a:pt x="3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7" name="Freeform 280">
                <a:extLst>
                  <a:ext uri="{FF2B5EF4-FFF2-40B4-BE49-F238E27FC236}">
                    <a16:creationId xmlns:a16="http://schemas.microsoft.com/office/drawing/2014/main" id="{F67A5AA8-924F-436E-8023-326EC95CFE20}"/>
                  </a:ext>
                </a:extLst>
              </p:cNvPr>
              <p:cNvSpPr>
                <a:spLocks/>
              </p:cNvSpPr>
              <p:nvPr/>
            </p:nvSpPr>
            <p:spPr bwMode="auto">
              <a:xfrm>
                <a:off x="7794625" y="4989513"/>
                <a:ext cx="20638" cy="19050"/>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6" y="0"/>
                      <a:pt x="8" y="8"/>
                    </a:cubicBezTo>
                    <a:cubicBezTo>
                      <a:pt x="0" y="16"/>
                      <a:pt x="0" y="30"/>
                      <a:pt x="8" y="38"/>
                    </a:cubicBezTo>
                    <a:cubicBezTo>
                      <a:pt x="12" y="42"/>
                      <a:pt x="18" y="44"/>
                      <a:pt x="23" y="44"/>
                    </a:cubicBezTo>
                    <a:cubicBezTo>
                      <a:pt x="28" y="44"/>
                      <a:pt x="34" y="42"/>
                      <a:pt x="38" y="38"/>
                    </a:cubicBezTo>
                    <a:cubicBezTo>
                      <a:pt x="46" y="30"/>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8" name="Freeform 281">
                <a:extLst>
                  <a:ext uri="{FF2B5EF4-FFF2-40B4-BE49-F238E27FC236}">
                    <a16:creationId xmlns:a16="http://schemas.microsoft.com/office/drawing/2014/main" id="{A1280D21-ADDB-46C5-92DF-159B2A16ABA6}"/>
                  </a:ext>
                </a:extLst>
              </p:cNvPr>
              <p:cNvSpPr>
                <a:spLocks/>
              </p:cNvSpPr>
              <p:nvPr/>
            </p:nvSpPr>
            <p:spPr bwMode="auto">
              <a:xfrm>
                <a:off x="7875588" y="4906963"/>
                <a:ext cx="22225" cy="19050"/>
              </a:xfrm>
              <a:custGeom>
                <a:avLst/>
                <a:gdLst>
                  <a:gd name="T0" fmla="*/ 38 w 46"/>
                  <a:gd name="T1" fmla="*/ 9 h 44"/>
                  <a:gd name="T2" fmla="*/ 8 w 46"/>
                  <a:gd name="T3" fmla="*/ 9 h 44"/>
                  <a:gd name="T4" fmla="*/ 8 w 46"/>
                  <a:gd name="T5" fmla="*/ 38 h 44"/>
                  <a:gd name="T6" fmla="*/ 23 w 46"/>
                  <a:gd name="T7" fmla="*/ 44 h 44"/>
                  <a:gd name="T8" fmla="*/ 38 w 46"/>
                  <a:gd name="T9" fmla="*/ 38 h 44"/>
                  <a:gd name="T10" fmla="*/ 3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38" y="9"/>
                    </a:moveTo>
                    <a:cubicBezTo>
                      <a:pt x="29" y="0"/>
                      <a:pt x="16" y="0"/>
                      <a:pt x="8" y="9"/>
                    </a:cubicBezTo>
                    <a:cubicBezTo>
                      <a:pt x="0" y="17"/>
                      <a:pt x="0" y="30"/>
                      <a:pt x="8" y="38"/>
                    </a:cubicBezTo>
                    <a:cubicBezTo>
                      <a:pt x="12" y="42"/>
                      <a:pt x="17" y="44"/>
                      <a:pt x="23" y="44"/>
                    </a:cubicBezTo>
                    <a:cubicBezTo>
                      <a:pt x="28" y="44"/>
                      <a:pt x="33" y="42"/>
                      <a:pt x="38" y="38"/>
                    </a:cubicBezTo>
                    <a:cubicBezTo>
                      <a:pt x="46" y="30"/>
                      <a:pt x="46" y="17"/>
                      <a:pt x="3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9" name="Freeform 282">
                <a:extLst>
                  <a:ext uri="{FF2B5EF4-FFF2-40B4-BE49-F238E27FC236}">
                    <a16:creationId xmlns:a16="http://schemas.microsoft.com/office/drawing/2014/main" id="{C5CDF9F3-1EF6-4FE9-A9FC-C07ABD170DB0}"/>
                  </a:ext>
                </a:extLst>
              </p:cNvPr>
              <p:cNvSpPr>
                <a:spLocks/>
              </p:cNvSpPr>
              <p:nvPr/>
            </p:nvSpPr>
            <p:spPr bwMode="auto">
              <a:xfrm>
                <a:off x="7821613" y="4960938"/>
                <a:ext cx="20638" cy="20637"/>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7" y="0"/>
                      <a:pt x="8" y="8"/>
                    </a:cubicBezTo>
                    <a:cubicBezTo>
                      <a:pt x="0" y="16"/>
                      <a:pt x="0" y="29"/>
                      <a:pt x="8" y="38"/>
                    </a:cubicBezTo>
                    <a:cubicBezTo>
                      <a:pt x="13" y="42"/>
                      <a:pt x="18" y="44"/>
                      <a:pt x="23" y="44"/>
                    </a:cubicBezTo>
                    <a:cubicBezTo>
                      <a:pt x="29" y="44"/>
                      <a:pt x="34" y="42"/>
                      <a:pt x="38" y="38"/>
                    </a:cubicBezTo>
                    <a:cubicBezTo>
                      <a:pt x="46" y="29"/>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0" name="Freeform 283">
                <a:extLst>
                  <a:ext uri="{FF2B5EF4-FFF2-40B4-BE49-F238E27FC236}">
                    <a16:creationId xmlns:a16="http://schemas.microsoft.com/office/drawing/2014/main" id="{AF29DDDF-B4F0-4CFB-841C-10F3FE3CB602}"/>
                  </a:ext>
                </a:extLst>
              </p:cNvPr>
              <p:cNvSpPr>
                <a:spLocks/>
              </p:cNvSpPr>
              <p:nvPr/>
            </p:nvSpPr>
            <p:spPr bwMode="auto">
              <a:xfrm>
                <a:off x="7848600" y="4933950"/>
                <a:ext cx="22225" cy="20637"/>
              </a:xfrm>
              <a:custGeom>
                <a:avLst/>
                <a:gdLst>
                  <a:gd name="T0" fmla="*/ 37 w 46"/>
                  <a:gd name="T1" fmla="*/ 8 h 44"/>
                  <a:gd name="T2" fmla="*/ 8 w 46"/>
                  <a:gd name="T3" fmla="*/ 8 h 44"/>
                  <a:gd name="T4" fmla="*/ 8 w 46"/>
                  <a:gd name="T5" fmla="*/ 37 h 44"/>
                  <a:gd name="T6" fmla="*/ 23 w 46"/>
                  <a:gd name="T7" fmla="*/ 44 h 44"/>
                  <a:gd name="T8" fmla="*/ 37 w 46"/>
                  <a:gd name="T9" fmla="*/ 37 h 44"/>
                  <a:gd name="T10" fmla="*/ 37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7" y="8"/>
                    </a:moveTo>
                    <a:cubicBezTo>
                      <a:pt x="29" y="0"/>
                      <a:pt x="16" y="0"/>
                      <a:pt x="8" y="8"/>
                    </a:cubicBezTo>
                    <a:cubicBezTo>
                      <a:pt x="0" y="16"/>
                      <a:pt x="0" y="29"/>
                      <a:pt x="8" y="37"/>
                    </a:cubicBezTo>
                    <a:cubicBezTo>
                      <a:pt x="12" y="42"/>
                      <a:pt x="17" y="44"/>
                      <a:pt x="23" y="44"/>
                    </a:cubicBezTo>
                    <a:cubicBezTo>
                      <a:pt x="28" y="44"/>
                      <a:pt x="33" y="42"/>
                      <a:pt x="37" y="37"/>
                    </a:cubicBezTo>
                    <a:cubicBezTo>
                      <a:pt x="46" y="29"/>
                      <a:pt x="46" y="16"/>
                      <a:pt x="3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1" name="Freeform 284">
                <a:extLst>
                  <a:ext uri="{FF2B5EF4-FFF2-40B4-BE49-F238E27FC236}">
                    <a16:creationId xmlns:a16="http://schemas.microsoft.com/office/drawing/2014/main" id="{65374E2B-8702-42DE-A484-82636F340109}"/>
                  </a:ext>
                </a:extLst>
              </p:cNvPr>
              <p:cNvSpPr>
                <a:spLocks/>
              </p:cNvSpPr>
              <p:nvPr/>
            </p:nvSpPr>
            <p:spPr bwMode="auto">
              <a:xfrm>
                <a:off x="7767638" y="5016500"/>
                <a:ext cx="20638" cy="20637"/>
              </a:xfrm>
              <a:custGeom>
                <a:avLst/>
                <a:gdLst>
                  <a:gd name="T0" fmla="*/ 38 w 46"/>
                  <a:gd name="T1" fmla="*/ 9 h 44"/>
                  <a:gd name="T2" fmla="*/ 8 w 46"/>
                  <a:gd name="T3" fmla="*/ 9 h 44"/>
                  <a:gd name="T4" fmla="*/ 8 w 46"/>
                  <a:gd name="T5" fmla="*/ 38 h 44"/>
                  <a:gd name="T6" fmla="*/ 23 w 46"/>
                  <a:gd name="T7" fmla="*/ 44 h 44"/>
                  <a:gd name="T8" fmla="*/ 38 w 46"/>
                  <a:gd name="T9" fmla="*/ 38 h 44"/>
                  <a:gd name="T10" fmla="*/ 3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38" y="9"/>
                    </a:moveTo>
                    <a:cubicBezTo>
                      <a:pt x="29" y="0"/>
                      <a:pt x="16" y="0"/>
                      <a:pt x="8" y="9"/>
                    </a:cubicBezTo>
                    <a:cubicBezTo>
                      <a:pt x="0" y="17"/>
                      <a:pt x="0" y="30"/>
                      <a:pt x="8" y="38"/>
                    </a:cubicBezTo>
                    <a:cubicBezTo>
                      <a:pt x="12" y="42"/>
                      <a:pt x="17" y="44"/>
                      <a:pt x="23" y="44"/>
                    </a:cubicBezTo>
                    <a:cubicBezTo>
                      <a:pt x="28" y="44"/>
                      <a:pt x="34" y="42"/>
                      <a:pt x="38" y="38"/>
                    </a:cubicBezTo>
                    <a:cubicBezTo>
                      <a:pt x="46" y="30"/>
                      <a:pt x="46" y="17"/>
                      <a:pt x="3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2" name="Freeform 285">
                <a:extLst>
                  <a:ext uri="{FF2B5EF4-FFF2-40B4-BE49-F238E27FC236}">
                    <a16:creationId xmlns:a16="http://schemas.microsoft.com/office/drawing/2014/main" id="{08376026-B84C-483C-AB8A-81B83544E195}"/>
                  </a:ext>
                </a:extLst>
              </p:cNvPr>
              <p:cNvSpPr>
                <a:spLocks/>
              </p:cNvSpPr>
              <p:nvPr/>
            </p:nvSpPr>
            <p:spPr bwMode="auto">
              <a:xfrm>
                <a:off x="7985125" y="4795838"/>
                <a:ext cx="20638" cy="20637"/>
              </a:xfrm>
              <a:custGeom>
                <a:avLst/>
                <a:gdLst>
                  <a:gd name="T0" fmla="*/ 38 w 46"/>
                  <a:gd name="T1" fmla="*/ 9 h 44"/>
                  <a:gd name="T2" fmla="*/ 8 w 46"/>
                  <a:gd name="T3" fmla="*/ 9 h 44"/>
                  <a:gd name="T4" fmla="*/ 8 w 46"/>
                  <a:gd name="T5" fmla="*/ 38 h 44"/>
                  <a:gd name="T6" fmla="*/ 23 w 46"/>
                  <a:gd name="T7" fmla="*/ 44 h 44"/>
                  <a:gd name="T8" fmla="*/ 38 w 46"/>
                  <a:gd name="T9" fmla="*/ 38 h 44"/>
                  <a:gd name="T10" fmla="*/ 3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38" y="9"/>
                    </a:moveTo>
                    <a:cubicBezTo>
                      <a:pt x="29" y="0"/>
                      <a:pt x="16" y="0"/>
                      <a:pt x="8" y="9"/>
                    </a:cubicBezTo>
                    <a:cubicBezTo>
                      <a:pt x="0" y="17"/>
                      <a:pt x="0" y="30"/>
                      <a:pt x="8" y="38"/>
                    </a:cubicBezTo>
                    <a:cubicBezTo>
                      <a:pt x="12" y="42"/>
                      <a:pt x="17" y="44"/>
                      <a:pt x="23" y="44"/>
                    </a:cubicBezTo>
                    <a:cubicBezTo>
                      <a:pt x="28" y="44"/>
                      <a:pt x="33" y="42"/>
                      <a:pt x="38" y="38"/>
                    </a:cubicBezTo>
                    <a:cubicBezTo>
                      <a:pt x="46" y="30"/>
                      <a:pt x="46" y="17"/>
                      <a:pt x="3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3" name="Freeform 286">
                <a:extLst>
                  <a:ext uri="{FF2B5EF4-FFF2-40B4-BE49-F238E27FC236}">
                    <a16:creationId xmlns:a16="http://schemas.microsoft.com/office/drawing/2014/main" id="{76F25461-ED84-4C82-89F5-9E12F2F03EF2}"/>
                  </a:ext>
                </a:extLst>
              </p:cNvPr>
              <p:cNvSpPr>
                <a:spLocks/>
              </p:cNvSpPr>
              <p:nvPr/>
            </p:nvSpPr>
            <p:spPr bwMode="auto">
              <a:xfrm>
                <a:off x="7958138" y="4824413"/>
                <a:ext cx="20638" cy="19050"/>
              </a:xfrm>
              <a:custGeom>
                <a:avLst/>
                <a:gdLst>
                  <a:gd name="T0" fmla="*/ 37 w 46"/>
                  <a:gd name="T1" fmla="*/ 8 h 43"/>
                  <a:gd name="T2" fmla="*/ 8 w 46"/>
                  <a:gd name="T3" fmla="*/ 8 h 43"/>
                  <a:gd name="T4" fmla="*/ 8 w 46"/>
                  <a:gd name="T5" fmla="*/ 37 h 43"/>
                  <a:gd name="T6" fmla="*/ 23 w 46"/>
                  <a:gd name="T7" fmla="*/ 43 h 43"/>
                  <a:gd name="T8" fmla="*/ 37 w 46"/>
                  <a:gd name="T9" fmla="*/ 37 h 43"/>
                  <a:gd name="T10" fmla="*/ 37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37" y="8"/>
                    </a:moveTo>
                    <a:cubicBezTo>
                      <a:pt x="29" y="0"/>
                      <a:pt x="16" y="0"/>
                      <a:pt x="8" y="8"/>
                    </a:cubicBezTo>
                    <a:cubicBezTo>
                      <a:pt x="0" y="16"/>
                      <a:pt x="0" y="29"/>
                      <a:pt x="8" y="37"/>
                    </a:cubicBezTo>
                    <a:cubicBezTo>
                      <a:pt x="12" y="42"/>
                      <a:pt x="17" y="43"/>
                      <a:pt x="23" y="43"/>
                    </a:cubicBezTo>
                    <a:cubicBezTo>
                      <a:pt x="28" y="43"/>
                      <a:pt x="33" y="42"/>
                      <a:pt x="37" y="37"/>
                    </a:cubicBezTo>
                    <a:cubicBezTo>
                      <a:pt x="46" y="29"/>
                      <a:pt x="46" y="16"/>
                      <a:pt x="3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4" name="Freeform 287">
                <a:extLst>
                  <a:ext uri="{FF2B5EF4-FFF2-40B4-BE49-F238E27FC236}">
                    <a16:creationId xmlns:a16="http://schemas.microsoft.com/office/drawing/2014/main" id="{0B8396CC-9021-49F9-81CA-36856084DF8B}"/>
                  </a:ext>
                </a:extLst>
              </p:cNvPr>
              <p:cNvSpPr>
                <a:spLocks/>
              </p:cNvSpPr>
              <p:nvPr/>
            </p:nvSpPr>
            <p:spPr bwMode="auto">
              <a:xfrm>
                <a:off x="7931150" y="4851400"/>
                <a:ext cx="20638" cy="20637"/>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7" y="0"/>
                      <a:pt x="8" y="8"/>
                    </a:cubicBezTo>
                    <a:cubicBezTo>
                      <a:pt x="0" y="16"/>
                      <a:pt x="0" y="30"/>
                      <a:pt x="8" y="38"/>
                    </a:cubicBezTo>
                    <a:cubicBezTo>
                      <a:pt x="13" y="42"/>
                      <a:pt x="18" y="44"/>
                      <a:pt x="23" y="44"/>
                    </a:cubicBezTo>
                    <a:cubicBezTo>
                      <a:pt x="29" y="44"/>
                      <a:pt x="34" y="42"/>
                      <a:pt x="38" y="38"/>
                    </a:cubicBezTo>
                    <a:cubicBezTo>
                      <a:pt x="46" y="30"/>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5" name="Freeform 288">
                <a:extLst>
                  <a:ext uri="{FF2B5EF4-FFF2-40B4-BE49-F238E27FC236}">
                    <a16:creationId xmlns:a16="http://schemas.microsoft.com/office/drawing/2014/main" id="{2EBD3873-6895-4AF8-B8C8-251A2E435AF4}"/>
                  </a:ext>
                </a:extLst>
              </p:cNvPr>
              <p:cNvSpPr>
                <a:spLocks/>
              </p:cNvSpPr>
              <p:nvPr/>
            </p:nvSpPr>
            <p:spPr bwMode="auto">
              <a:xfrm>
                <a:off x="7904163" y="4878388"/>
                <a:ext cx="20638" cy="20637"/>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6" y="0"/>
                      <a:pt x="8" y="8"/>
                    </a:cubicBezTo>
                    <a:cubicBezTo>
                      <a:pt x="0" y="17"/>
                      <a:pt x="0" y="30"/>
                      <a:pt x="8" y="38"/>
                    </a:cubicBezTo>
                    <a:cubicBezTo>
                      <a:pt x="12" y="42"/>
                      <a:pt x="18" y="44"/>
                      <a:pt x="23" y="44"/>
                    </a:cubicBezTo>
                    <a:cubicBezTo>
                      <a:pt x="28" y="44"/>
                      <a:pt x="34" y="42"/>
                      <a:pt x="38" y="38"/>
                    </a:cubicBezTo>
                    <a:cubicBezTo>
                      <a:pt x="46" y="30"/>
                      <a:pt x="46" y="17"/>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6" name="Oval 289">
                <a:extLst>
                  <a:ext uri="{FF2B5EF4-FFF2-40B4-BE49-F238E27FC236}">
                    <a16:creationId xmlns:a16="http://schemas.microsoft.com/office/drawing/2014/main" id="{2EE04ADC-AE5D-44AA-823D-8A420909EFDF}"/>
                  </a:ext>
                </a:extLst>
              </p:cNvPr>
              <p:cNvSpPr>
                <a:spLocks noChangeArrowheads="1"/>
              </p:cNvSpPr>
              <p:nvPr/>
            </p:nvSpPr>
            <p:spPr bwMode="auto">
              <a:xfrm>
                <a:off x="7697788" y="54927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7" name="Oval 290">
                <a:extLst>
                  <a:ext uri="{FF2B5EF4-FFF2-40B4-BE49-F238E27FC236}">
                    <a16:creationId xmlns:a16="http://schemas.microsoft.com/office/drawing/2014/main" id="{5C36E179-F43B-4F7E-B4ED-AB14941157E0}"/>
                  </a:ext>
                </a:extLst>
              </p:cNvPr>
              <p:cNvSpPr>
                <a:spLocks noChangeArrowheads="1"/>
              </p:cNvSpPr>
              <p:nvPr/>
            </p:nvSpPr>
            <p:spPr bwMode="auto">
              <a:xfrm>
                <a:off x="7697788" y="54546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8" name="Oval 291">
                <a:extLst>
                  <a:ext uri="{FF2B5EF4-FFF2-40B4-BE49-F238E27FC236}">
                    <a16:creationId xmlns:a16="http://schemas.microsoft.com/office/drawing/2014/main" id="{40796C5D-AB98-42A2-A4D5-5376560951DE}"/>
                  </a:ext>
                </a:extLst>
              </p:cNvPr>
              <p:cNvSpPr>
                <a:spLocks noChangeArrowheads="1"/>
              </p:cNvSpPr>
              <p:nvPr/>
            </p:nvSpPr>
            <p:spPr bwMode="auto">
              <a:xfrm>
                <a:off x="7697788" y="55324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9" name="Oval 292">
                <a:extLst>
                  <a:ext uri="{FF2B5EF4-FFF2-40B4-BE49-F238E27FC236}">
                    <a16:creationId xmlns:a16="http://schemas.microsoft.com/office/drawing/2014/main" id="{D6D547F5-95A2-4A61-BCE4-D0A0E31F7115}"/>
                  </a:ext>
                </a:extLst>
              </p:cNvPr>
              <p:cNvSpPr>
                <a:spLocks noChangeArrowheads="1"/>
              </p:cNvSpPr>
              <p:nvPr/>
            </p:nvSpPr>
            <p:spPr bwMode="auto">
              <a:xfrm>
                <a:off x="7761288" y="55324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0" name="Oval 293">
                <a:extLst>
                  <a:ext uri="{FF2B5EF4-FFF2-40B4-BE49-F238E27FC236}">
                    <a16:creationId xmlns:a16="http://schemas.microsoft.com/office/drawing/2014/main" id="{A288FCD7-C8D5-41C7-8B7A-9E07D97F74DD}"/>
                  </a:ext>
                </a:extLst>
              </p:cNvPr>
              <p:cNvSpPr>
                <a:spLocks noChangeArrowheads="1"/>
              </p:cNvSpPr>
              <p:nvPr/>
            </p:nvSpPr>
            <p:spPr bwMode="auto">
              <a:xfrm>
                <a:off x="7761288" y="54546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1" name="Oval 294">
                <a:extLst>
                  <a:ext uri="{FF2B5EF4-FFF2-40B4-BE49-F238E27FC236}">
                    <a16:creationId xmlns:a16="http://schemas.microsoft.com/office/drawing/2014/main" id="{FE5D697B-4BA1-42A0-8E88-BFD37AE02931}"/>
                  </a:ext>
                </a:extLst>
              </p:cNvPr>
              <p:cNvSpPr>
                <a:spLocks noChangeArrowheads="1"/>
              </p:cNvSpPr>
              <p:nvPr/>
            </p:nvSpPr>
            <p:spPr bwMode="auto">
              <a:xfrm>
                <a:off x="7761288" y="54927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2" name="Oval 295">
                <a:extLst>
                  <a:ext uri="{FF2B5EF4-FFF2-40B4-BE49-F238E27FC236}">
                    <a16:creationId xmlns:a16="http://schemas.microsoft.com/office/drawing/2014/main" id="{2C99205B-732D-43B3-8625-30C39C2F121E}"/>
                  </a:ext>
                </a:extLst>
              </p:cNvPr>
              <p:cNvSpPr>
                <a:spLocks noChangeArrowheads="1"/>
              </p:cNvSpPr>
              <p:nvPr/>
            </p:nvSpPr>
            <p:spPr bwMode="auto">
              <a:xfrm>
                <a:off x="7697788" y="56483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4" name="Oval 297">
                <a:extLst>
                  <a:ext uri="{FF2B5EF4-FFF2-40B4-BE49-F238E27FC236}">
                    <a16:creationId xmlns:a16="http://schemas.microsoft.com/office/drawing/2014/main" id="{143EEDDE-B029-4404-9883-EDDE33C87CC1}"/>
                  </a:ext>
                </a:extLst>
              </p:cNvPr>
              <p:cNvSpPr>
                <a:spLocks noChangeArrowheads="1"/>
              </p:cNvSpPr>
              <p:nvPr/>
            </p:nvSpPr>
            <p:spPr bwMode="auto">
              <a:xfrm>
                <a:off x="7697788" y="568642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5" name="Oval 298">
                <a:extLst>
                  <a:ext uri="{FF2B5EF4-FFF2-40B4-BE49-F238E27FC236}">
                    <a16:creationId xmlns:a16="http://schemas.microsoft.com/office/drawing/2014/main" id="{0EE02BCA-908C-4CD1-A3A2-BFDE5FB7511E}"/>
                  </a:ext>
                </a:extLst>
              </p:cNvPr>
              <p:cNvSpPr>
                <a:spLocks noChangeArrowheads="1"/>
              </p:cNvSpPr>
              <p:nvPr/>
            </p:nvSpPr>
            <p:spPr bwMode="auto">
              <a:xfrm>
                <a:off x="7697788" y="5608638"/>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6" name="Oval 299">
                <a:extLst>
                  <a:ext uri="{FF2B5EF4-FFF2-40B4-BE49-F238E27FC236}">
                    <a16:creationId xmlns:a16="http://schemas.microsoft.com/office/drawing/2014/main" id="{D8C501FE-F88A-4EF3-A662-43316D57083D}"/>
                  </a:ext>
                </a:extLst>
              </p:cNvPr>
              <p:cNvSpPr>
                <a:spLocks noChangeArrowheads="1"/>
              </p:cNvSpPr>
              <p:nvPr/>
            </p:nvSpPr>
            <p:spPr bwMode="auto">
              <a:xfrm>
                <a:off x="7697788" y="55705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1" name="Oval 304">
                <a:extLst>
                  <a:ext uri="{FF2B5EF4-FFF2-40B4-BE49-F238E27FC236}">
                    <a16:creationId xmlns:a16="http://schemas.microsoft.com/office/drawing/2014/main" id="{68C664DA-AB8B-4249-879D-6DE847C9F07F}"/>
                  </a:ext>
                </a:extLst>
              </p:cNvPr>
              <p:cNvSpPr>
                <a:spLocks noChangeArrowheads="1"/>
              </p:cNvSpPr>
              <p:nvPr/>
            </p:nvSpPr>
            <p:spPr bwMode="auto">
              <a:xfrm>
                <a:off x="7761288" y="5608638"/>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2" name="Oval 305">
                <a:extLst>
                  <a:ext uri="{FF2B5EF4-FFF2-40B4-BE49-F238E27FC236}">
                    <a16:creationId xmlns:a16="http://schemas.microsoft.com/office/drawing/2014/main" id="{4343F0E1-2BAF-4C2C-97BA-8BE251BB2AB6}"/>
                  </a:ext>
                </a:extLst>
              </p:cNvPr>
              <p:cNvSpPr>
                <a:spLocks noChangeArrowheads="1"/>
              </p:cNvSpPr>
              <p:nvPr/>
            </p:nvSpPr>
            <p:spPr bwMode="auto">
              <a:xfrm>
                <a:off x="7761288" y="568642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4" name="Oval 307">
                <a:extLst>
                  <a:ext uri="{FF2B5EF4-FFF2-40B4-BE49-F238E27FC236}">
                    <a16:creationId xmlns:a16="http://schemas.microsoft.com/office/drawing/2014/main" id="{3EFB944A-5A0F-4DC5-898E-2BE6782BB8C9}"/>
                  </a:ext>
                </a:extLst>
              </p:cNvPr>
              <p:cNvSpPr>
                <a:spLocks noChangeArrowheads="1"/>
              </p:cNvSpPr>
              <p:nvPr/>
            </p:nvSpPr>
            <p:spPr bwMode="auto">
              <a:xfrm>
                <a:off x="7761288" y="56483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9" name="Oval 312">
                <a:extLst>
                  <a:ext uri="{FF2B5EF4-FFF2-40B4-BE49-F238E27FC236}">
                    <a16:creationId xmlns:a16="http://schemas.microsoft.com/office/drawing/2014/main" id="{B4D6F622-7837-40E5-A9FF-F0DD0F7C2FBF}"/>
                  </a:ext>
                </a:extLst>
              </p:cNvPr>
              <p:cNvSpPr>
                <a:spLocks noChangeArrowheads="1"/>
              </p:cNvSpPr>
              <p:nvPr/>
            </p:nvSpPr>
            <p:spPr bwMode="auto">
              <a:xfrm>
                <a:off x="7761288" y="55705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0" name="Oval 313">
                <a:extLst>
                  <a:ext uri="{FF2B5EF4-FFF2-40B4-BE49-F238E27FC236}">
                    <a16:creationId xmlns:a16="http://schemas.microsoft.com/office/drawing/2014/main" id="{68560D60-A8E1-423F-ABF4-68A6D45DBBDB}"/>
                  </a:ext>
                </a:extLst>
              </p:cNvPr>
              <p:cNvSpPr>
                <a:spLocks noChangeArrowheads="1"/>
              </p:cNvSpPr>
              <p:nvPr/>
            </p:nvSpPr>
            <p:spPr bwMode="auto">
              <a:xfrm>
                <a:off x="9667875" y="5375275"/>
                <a:ext cx="17463"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1" name="Freeform 314">
                <a:extLst>
                  <a:ext uri="{FF2B5EF4-FFF2-40B4-BE49-F238E27FC236}">
                    <a16:creationId xmlns:a16="http://schemas.microsoft.com/office/drawing/2014/main" id="{8461970F-CD50-497D-B06A-2A0E3E931E31}"/>
                  </a:ext>
                </a:extLst>
              </p:cNvPr>
              <p:cNvSpPr>
                <a:spLocks/>
              </p:cNvSpPr>
              <p:nvPr/>
            </p:nvSpPr>
            <p:spPr bwMode="auto">
              <a:xfrm>
                <a:off x="9532938" y="5003800"/>
                <a:ext cx="20638" cy="19050"/>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7"/>
                      <a:pt x="46" y="30"/>
                      <a:pt x="38" y="38"/>
                    </a:cubicBezTo>
                    <a:cubicBezTo>
                      <a:pt x="34" y="42"/>
                      <a:pt x="28" y="44"/>
                      <a:pt x="23" y="44"/>
                    </a:cubicBezTo>
                    <a:cubicBezTo>
                      <a:pt x="17" y="44"/>
                      <a:pt x="12" y="42"/>
                      <a:pt x="8" y="38"/>
                    </a:cubicBezTo>
                    <a:cubicBezTo>
                      <a:pt x="0" y="30"/>
                      <a:pt x="0" y="17"/>
                      <a:pt x="8" y="8"/>
                    </a:cubicBezTo>
                    <a:cubicBezTo>
                      <a:pt x="16"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2" name="Oval 315">
                <a:extLst>
                  <a:ext uri="{FF2B5EF4-FFF2-40B4-BE49-F238E27FC236}">
                    <a16:creationId xmlns:a16="http://schemas.microsoft.com/office/drawing/2014/main" id="{828FF777-6193-48E3-BD43-F2F6EC83DC51}"/>
                  </a:ext>
                </a:extLst>
              </p:cNvPr>
              <p:cNvSpPr>
                <a:spLocks noChangeArrowheads="1"/>
              </p:cNvSpPr>
              <p:nvPr/>
            </p:nvSpPr>
            <p:spPr bwMode="auto">
              <a:xfrm>
                <a:off x="9667875" y="5337175"/>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3" name="Freeform 316">
                <a:extLst>
                  <a:ext uri="{FF2B5EF4-FFF2-40B4-BE49-F238E27FC236}">
                    <a16:creationId xmlns:a16="http://schemas.microsoft.com/office/drawing/2014/main" id="{ADBAC626-07D1-4856-B3D0-98D7F3C40C86}"/>
                  </a:ext>
                </a:extLst>
              </p:cNvPr>
              <p:cNvSpPr>
                <a:spLocks/>
              </p:cNvSpPr>
              <p:nvPr/>
            </p:nvSpPr>
            <p:spPr bwMode="auto">
              <a:xfrm>
                <a:off x="9396413" y="4865688"/>
                <a:ext cx="22225" cy="20637"/>
              </a:xfrm>
              <a:custGeom>
                <a:avLst/>
                <a:gdLst>
                  <a:gd name="T0" fmla="*/ 37 w 46"/>
                  <a:gd name="T1" fmla="*/ 8 h 44"/>
                  <a:gd name="T2" fmla="*/ 37 w 46"/>
                  <a:gd name="T3" fmla="*/ 38 h 44"/>
                  <a:gd name="T4" fmla="*/ 23 w 46"/>
                  <a:gd name="T5" fmla="*/ 44 h 44"/>
                  <a:gd name="T6" fmla="*/ 8 w 46"/>
                  <a:gd name="T7" fmla="*/ 38 h 44"/>
                  <a:gd name="T8" fmla="*/ 8 w 46"/>
                  <a:gd name="T9" fmla="*/ 8 h 44"/>
                  <a:gd name="T10" fmla="*/ 37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7" y="8"/>
                    </a:moveTo>
                    <a:cubicBezTo>
                      <a:pt x="46" y="16"/>
                      <a:pt x="46" y="30"/>
                      <a:pt x="37" y="38"/>
                    </a:cubicBezTo>
                    <a:cubicBezTo>
                      <a:pt x="33" y="42"/>
                      <a:pt x="28" y="44"/>
                      <a:pt x="23" y="44"/>
                    </a:cubicBezTo>
                    <a:cubicBezTo>
                      <a:pt x="17" y="44"/>
                      <a:pt x="12" y="42"/>
                      <a:pt x="8" y="38"/>
                    </a:cubicBezTo>
                    <a:cubicBezTo>
                      <a:pt x="0" y="30"/>
                      <a:pt x="0" y="16"/>
                      <a:pt x="8" y="8"/>
                    </a:cubicBezTo>
                    <a:cubicBezTo>
                      <a:pt x="16" y="0"/>
                      <a:pt x="29" y="0"/>
                      <a:pt x="3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4" name="Freeform 317">
                <a:extLst>
                  <a:ext uri="{FF2B5EF4-FFF2-40B4-BE49-F238E27FC236}">
                    <a16:creationId xmlns:a16="http://schemas.microsoft.com/office/drawing/2014/main" id="{88D01CF8-B599-4DFD-84EF-C9F5E639E54B}"/>
                  </a:ext>
                </a:extLst>
              </p:cNvPr>
              <p:cNvSpPr>
                <a:spLocks/>
              </p:cNvSpPr>
              <p:nvPr/>
            </p:nvSpPr>
            <p:spPr bwMode="auto">
              <a:xfrm>
                <a:off x="9423400" y="4892675"/>
                <a:ext cx="22225" cy="20637"/>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7"/>
                      <a:pt x="46" y="30"/>
                      <a:pt x="38" y="38"/>
                    </a:cubicBezTo>
                    <a:cubicBezTo>
                      <a:pt x="34" y="42"/>
                      <a:pt x="28" y="44"/>
                      <a:pt x="23" y="44"/>
                    </a:cubicBezTo>
                    <a:cubicBezTo>
                      <a:pt x="17" y="44"/>
                      <a:pt x="12" y="42"/>
                      <a:pt x="8" y="38"/>
                    </a:cubicBezTo>
                    <a:cubicBezTo>
                      <a:pt x="0" y="30"/>
                      <a:pt x="0" y="17"/>
                      <a:pt x="8" y="8"/>
                    </a:cubicBezTo>
                    <a:cubicBezTo>
                      <a:pt x="16" y="0"/>
                      <a:pt x="29"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5" name="Freeform 318">
                <a:extLst>
                  <a:ext uri="{FF2B5EF4-FFF2-40B4-BE49-F238E27FC236}">
                    <a16:creationId xmlns:a16="http://schemas.microsoft.com/office/drawing/2014/main" id="{43D12497-FA24-435D-A0A4-104C697A74DA}"/>
                  </a:ext>
                </a:extLst>
              </p:cNvPr>
              <p:cNvSpPr>
                <a:spLocks/>
              </p:cNvSpPr>
              <p:nvPr/>
            </p:nvSpPr>
            <p:spPr bwMode="auto">
              <a:xfrm>
                <a:off x="9450388" y="4921250"/>
                <a:ext cx="22225" cy="19050"/>
              </a:xfrm>
              <a:custGeom>
                <a:avLst/>
                <a:gdLst>
                  <a:gd name="T0" fmla="*/ 38 w 46"/>
                  <a:gd name="T1" fmla="*/ 8 h 43"/>
                  <a:gd name="T2" fmla="*/ 38 w 46"/>
                  <a:gd name="T3" fmla="*/ 37 h 43"/>
                  <a:gd name="T4" fmla="*/ 23 w 46"/>
                  <a:gd name="T5" fmla="*/ 43 h 43"/>
                  <a:gd name="T6" fmla="*/ 8 w 46"/>
                  <a:gd name="T7" fmla="*/ 37 h 43"/>
                  <a:gd name="T8" fmla="*/ 8 w 46"/>
                  <a:gd name="T9" fmla="*/ 8 h 43"/>
                  <a:gd name="T10" fmla="*/ 38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38" y="8"/>
                    </a:moveTo>
                    <a:cubicBezTo>
                      <a:pt x="46" y="16"/>
                      <a:pt x="46" y="29"/>
                      <a:pt x="38" y="37"/>
                    </a:cubicBezTo>
                    <a:cubicBezTo>
                      <a:pt x="34" y="41"/>
                      <a:pt x="28" y="43"/>
                      <a:pt x="23" y="43"/>
                    </a:cubicBezTo>
                    <a:cubicBezTo>
                      <a:pt x="18" y="43"/>
                      <a:pt x="12" y="41"/>
                      <a:pt x="8" y="37"/>
                    </a:cubicBezTo>
                    <a:cubicBezTo>
                      <a:pt x="0" y="29"/>
                      <a:pt x="0" y="16"/>
                      <a:pt x="8" y="8"/>
                    </a:cubicBezTo>
                    <a:cubicBezTo>
                      <a:pt x="16"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6" name="Oval 319">
                <a:extLst>
                  <a:ext uri="{FF2B5EF4-FFF2-40B4-BE49-F238E27FC236}">
                    <a16:creationId xmlns:a16="http://schemas.microsoft.com/office/drawing/2014/main" id="{2EF34CDA-14E6-41E2-9DE9-919AF80B3890}"/>
                  </a:ext>
                </a:extLst>
              </p:cNvPr>
              <p:cNvSpPr>
                <a:spLocks noChangeArrowheads="1"/>
              </p:cNvSpPr>
              <p:nvPr/>
            </p:nvSpPr>
            <p:spPr bwMode="auto">
              <a:xfrm>
                <a:off x="9667875" y="5414963"/>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7" name="Freeform 320">
                <a:extLst>
                  <a:ext uri="{FF2B5EF4-FFF2-40B4-BE49-F238E27FC236}">
                    <a16:creationId xmlns:a16="http://schemas.microsoft.com/office/drawing/2014/main" id="{46CF3C2B-B2BC-4B48-86DE-845122FB1AFA}"/>
                  </a:ext>
                </a:extLst>
              </p:cNvPr>
              <p:cNvSpPr>
                <a:spLocks/>
              </p:cNvSpPr>
              <p:nvPr/>
            </p:nvSpPr>
            <p:spPr bwMode="auto">
              <a:xfrm>
                <a:off x="9478963" y="4948238"/>
                <a:ext cx="20638" cy="20637"/>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6"/>
                      <a:pt x="46" y="29"/>
                      <a:pt x="38" y="38"/>
                    </a:cubicBezTo>
                    <a:cubicBezTo>
                      <a:pt x="34" y="42"/>
                      <a:pt x="29" y="44"/>
                      <a:pt x="23" y="44"/>
                    </a:cubicBezTo>
                    <a:cubicBezTo>
                      <a:pt x="18" y="44"/>
                      <a:pt x="13" y="42"/>
                      <a:pt x="8" y="38"/>
                    </a:cubicBezTo>
                    <a:cubicBezTo>
                      <a:pt x="0" y="29"/>
                      <a:pt x="0" y="16"/>
                      <a:pt x="8" y="8"/>
                    </a:cubicBezTo>
                    <a:cubicBezTo>
                      <a:pt x="17"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8" name="Oval 321">
                <a:extLst>
                  <a:ext uri="{FF2B5EF4-FFF2-40B4-BE49-F238E27FC236}">
                    <a16:creationId xmlns:a16="http://schemas.microsoft.com/office/drawing/2014/main" id="{1DF6C589-6D34-45C3-A771-520BBFDB3410}"/>
                  </a:ext>
                </a:extLst>
              </p:cNvPr>
              <p:cNvSpPr>
                <a:spLocks noChangeArrowheads="1"/>
              </p:cNvSpPr>
              <p:nvPr/>
            </p:nvSpPr>
            <p:spPr bwMode="auto">
              <a:xfrm>
                <a:off x="9667875" y="5143500"/>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9" name="Freeform 322">
                <a:extLst>
                  <a:ext uri="{FF2B5EF4-FFF2-40B4-BE49-F238E27FC236}">
                    <a16:creationId xmlns:a16="http://schemas.microsoft.com/office/drawing/2014/main" id="{3AD2E099-41A1-4351-A5D8-092FEABE0BBB}"/>
                  </a:ext>
                </a:extLst>
              </p:cNvPr>
              <p:cNvSpPr>
                <a:spLocks/>
              </p:cNvSpPr>
              <p:nvPr/>
            </p:nvSpPr>
            <p:spPr bwMode="auto">
              <a:xfrm>
                <a:off x="9642475" y="5113338"/>
                <a:ext cx="20638" cy="20637"/>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7"/>
                      <a:pt x="46" y="30"/>
                      <a:pt x="38" y="38"/>
                    </a:cubicBezTo>
                    <a:cubicBezTo>
                      <a:pt x="33" y="42"/>
                      <a:pt x="28" y="44"/>
                      <a:pt x="23" y="44"/>
                    </a:cubicBezTo>
                    <a:cubicBezTo>
                      <a:pt x="17" y="44"/>
                      <a:pt x="12" y="42"/>
                      <a:pt x="8" y="38"/>
                    </a:cubicBezTo>
                    <a:cubicBezTo>
                      <a:pt x="0" y="30"/>
                      <a:pt x="0" y="17"/>
                      <a:pt x="8" y="8"/>
                    </a:cubicBezTo>
                    <a:cubicBezTo>
                      <a:pt x="16" y="0"/>
                      <a:pt x="29"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0" name="Oval 323">
                <a:extLst>
                  <a:ext uri="{FF2B5EF4-FFF2-40B4-BE49-F238E27FC236}">
                    <a16:creationId xmlns:a16="http://schemas.microsoft.com/office/drawing/2014/main" id="{150175DC-E00B-4459-A8FB-B52571AD140A}"/>
                  </a:ext>
                </a:extLst>
              </p:cNvPr>
              <p:cNvSpPr>
                <a:spLocks noChangeArrowheads="1"/>
              </p:cNvSpPr>
              <p:nvPr/>
            </p:nvSpPr>
            <p:spPr bwMode="auto">
              <a:xfrm>
                <a:off x="9667875" y="5221288"/>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1" name="Freeform 324">
                <a:extLst>
                  <a:ext uri="{FF2B5EF4-FFF2-40B4-BE49-F238E27FC236}">
                    <a16:creationId xmlns:a16="http://schemas.microsoft.com/office/drawing/2014/main" id="{3A5BEF5A-B32D-4EEC-874A-CBC4F1495E5F}"/>
                  </a:ext>
                </a:extLst>
              </p:cNvPr>
              <p:cNvSpPr>
                <a:spLocks/>
              </p:cNvSpPr>
              <p:nvPr/>
            </p:nvSpPr>
            <p:spPr bwMode="auto">
              <a:xfrm>
                <a:off x="9615488" y="5086350"/>
                <a:ext cx="20638" cy="19050"/>
              </a:xfrm>
              <a:custGeom>
                <a:avLst/>
                <a:gdLst>
                  <a:gd name="T0" fmla="*/ 37 w 46"/>
                  <a:gd name="T1" fmla="*/ 8 h 44"/>
                  <a:gd name="T2" fmla="*/ 37 w 46"/>
                  <a:gd name="T3" fmla="*/ 38 h 44"/>
                  <a:gd name="T4" fmla="*/ 23 w 46"/>
                  <a:gd name="T5" fmla="*/ 44 h 44"/>
                  <a:gd name="T6" fmla="*/ 8 w 46"/>
                  <a:gd name="T7" fmla="*/ 38 h 44"/>
                  <a:gd name="T8" fmla="*/ 8 w 46"/>
                  <a:gd name="T9" fmla="*/ 8 h 44"/>
                  <a:gd name="T10" fmla="*/ 37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7" y="8"/>
                    </a:moveTo>
                    <a:cubicBezTo>
                      <a:pt x="46" y="16"/>
                      <a:pt x="46" y="30"/>
                      <a:pt x="37" y="38"/>
                    </a:cubicBezTo>
                    <a:cubicBezTo>
                      <a:pt x="33" y="42"/>
                      <a:pt x="28" y="44"/>
                      <a:pt x="23" y="44"/>
                    </a:cubicBezTo>
                    <a:cubicBezTo>
                      <a:pt x="17" y="44"/>
                      <a:pt x="12" y="42"/>
                      <a:pt x="8" y="38"/>
                    </a:cubicBezTo>
                    <a:cubicBezTo>
                      <a:pt x="0" y="30"/>
                      <a:pt x="0" y="16"/>
                      <a:pt x="8" y="8"/>
                    </a:cubicBezTo>
                    <a:cubicBezTo>
                      <a:pt x="16" y="0"/>
                      <a:pt x="29" y="0"/>
                      <a:pt x="3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2" name="Oval 325">
                <a:extLst>
                  <a:ext uri="{FF2B5EF4-FFF2-40B4-BE49-F238E27FC236}">
                    <a16:creationId xmlns:a16="http://schemas.microsoft.com/office/drawing/2014/main" id="{A85EDA18-335C-4576-BFA0-A11F1440BC6E}"/>
                  </a:ext>
                </a:extLst>
              </p:cNvPr>
              <p:cNvSpPr>
                <a:spLocks noChangeArrowheads="1"/>
              </p:cNvSpPr>
              <p:nvPr/>
            </p:nvSpPr>
            <p:spPr bwMode="auto">
              <a:xfrm>
                <a:off x="9667875" y="5181600"/>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3" name="Freeform 326">
                <a:extLst>
                  <a:ext uri="{FF2B5EF4-FFF2-40B4-BE49-F238E27FC236}">
                    <a16:creationId xmlns:a16="http://schemas.microsoft.com/office/drawing/2014/main" id="{D0265C0C-4C41-4939-B7BB-0B74C085FC4C}"/>
                  </a:ext>
                </a:extLst>
              </p:cNvPr>
              <p:cNvSpPr>
                <a:spLocks/>
              </p:cNvSpPr>
              <p:nvPr/>
            </p:nvSpPr>
            <p:spPr bwMode="auto">
              <a:xfrm>
                <a:off x="9586913" y="5057775"/>
                <a:ext cx="22225" cy="20637"/>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6"/>
                      <a:pt x="46" y="29"/>
                      <a:pt x="38" y="38"/>
                    </a:cubicBezTo>
                    <a:cubicBezTo>
                      <a:pt x="34" y="42"/>
                      <a:pt x="29" y="44"/>
                      <a:pt x="23" y="44"/>
                    </a:cubicBezTo>
                    <a:cubicBezTo>
                      <a:pt x="18" y="44"/>
                      <a:pt x="13" y="42"/>
                      <a:pt x="8" y="38"/>
                    </a:cubicBezTo>
                    <a:cubicBezTo>
                      <a:pt x="0" y="29"/>
                      <a:pt x="0" y="16"/>
                      <a:pt x="8" y="8"/>
                    </a:cubicBezTo>
                    <a:cubicBezTo>
                      <a:pt x="17"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4" name="Oval 327">
                <a:extLst>
                  <a:ext uri="{FF2B5EF4-FFF2-40B4-BE49-F238E27FC236}">
                    <a16:creationId xmlns:a16="http://schemas.microsoft.com/office/drawing/2014/main" id="{DB8B81E5-3C80-44E3-8DC6-D9E52D686ACF}"/>
                  </a:ext>
                </a:extLst>
              </p:cNvPr>
              <p:cNvSpPr>
                <a:spLocks noChangeArrowheads="1"/>
              </p:cNvSpPr>
              <p:nvPr/>
            </p:nvSpPr>
            <p:spPr bwMode="auto">
              <a:xfrm>
                <a:off x="9667875" y="5259388"/>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5" name="Oval 328">
                <a:extLst>
                  <a:ext uri="{FF2B5EF4-FFF2-40B4-BE49-F238E27FC236}">
                    <a16:creationId xmlns:a16="http://schemas.microsoft.com/office/drawing/2014/main" id="{4D6B1CA6-B121-4BD2-B55A-349A3EBF4DD8}"/>
                  </a:ext>
                </a:extLst>
              </p:cNvPr>
              <p:cNvSpPr>
                <a:spLocks noChangeArrowheads="1"/>
              </p:cNvSpPr>
              <p:nvPr/>
            </p:nvSpPr>
            <p:spPr bwMode="auto">
              <a:xfrm>
                <a:off x="9667875" y="5299075"/>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6" name="Freeform 329">
                <a:extLst>
                  <a:ext uri="{FF2B5EF4-FFF2-40B4-BE49-F238E27FC236}">
                    <a16:creationId xmlns:a16="http://schemas.microsoft.com/office/drawing/2014/main" id="{BC236AE4-A701-4F70-AB29-B44D71771D03}"/>
                  </a:ext>
                </a:extLst>
              </p:cNvPr>
              <p:cNvSpPr>
                <a:spLocks/>
              </p:cNvSpPr>
              <p:nvPr/>
            </p:nvSpPr>
            <p:spPr bwMode="auto">
              <a:xfrm>
                <a:off x="9559925" y="5030788"/>
                <a:ext cx="22225" cy="20637"/>
              </a:xfrm>
              <a:custGeom>
                <a:avLst/>
                <a:gdLst>
                  <a:gd name="T0" fmla="*/ 38 w 46"/>
                  <a:gd name="T1" fmla="*/ 8 h 43"/>
                  <a:gd name="T2" fmla="*/ 38 w 46"/>
                  <a:gd name="T3" fmla="*/ 37 h 43"/>
                  <a:gd name="T4" fmla="*/ 23 w 46"/>
                  <a:gd name="T5" fmla="*/ 43 h 43"/>
                  <a:gd name="T6" fmla="*/ 8 w 46"/>
                  <a:gd name="T7" fmla="*/ 37 h 43"/>
                  <a:gd name="T8" fmla="*/ 8 w 46"/>
                  <a:gd name="T9" fmla="*/ 8 h 43"/>
                  <a:gd name="T10" fmla="*/ 38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38" y="8"/>
                    </a:moveTo>
                    <a:cubicBezTo>
                      <a:pt x="46" y="16"/>
                      <a:pt x="46" y="29"/>
                      <a:pt x="38" y="37"/>
                    </a:cubicBezTo>
                    <a:cubicBezTo>
                      <a:pt x="34" y="41"/>
                      <a:pt x="28" y="43"/>
                      <a:pt x="23" y="43"/>
                    </a:cubicBezTo>
                    <a:cubicBezTo>
                      <a:pt x="18" y="43"/>
                      <a:pt x="12" y="41"/>
                      <a:pt x="8" y="37"/>
                    </a:cubicBezTo>
                    <a:cubicBezTo>
                      <a:pt x="0" y="29"/>
                      <a:pt x="0" y="16"/>
                      <a:pt x="8" y="8"/>
                    </a:cubicBezTo>
                    <a:cubicBezTo>
                      <a:pt x="16"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7" name="Freeform 330">
                <a:extLst>
                  <a:ext uri="{FF2B5EF4-FFF2-40B4-BE49-F238E27FC236}">
                    <a16:creationId xmlns:a16="http://schemas.microsoft.com/office/drawing/2014/main" id="{AB0ED71E-3101-4330-B7CF-3B21C9157674}"/>
                  </a:ext>
                </a:extLst>
              </p:cNvPr>
              <p:cNvSpPr>
                <a:spLocks/>
              </p:cNvSpPr>
              <p:nvPr/>
            </p:nvSpPr>
            <p:spPr bwMode="auto">
              <a:xfrm>
                <a:off x="9505950" y="4975225"/>
                <a:ext cx="20638" cy="20637"/>
              </a:xfrm>
              <a:custGeom>
                <a:avLst/>
                <a:gdLst>
                  <a:gd name="T0" fmla="*/ 37 w 46"/>
                  <a:gd name="T1" fmla="*/ 8 h 44"/>
                  <a:gd name="T2" fmla="*/ 37 w 46"/>
                  <a:gd name="T3" fmla="*/ 38 h 44"/>
                  <a:gd name="T4" fmla="*/ 23 w 46"/>
                  <a:gd name="T5" fmla="*/ 44 h 44"/>
                  <a:gd name="T6" fmla="*/ 8 w 46"/>
                  <a:gd name="T7" fmla="*/ 38 h 44"/>
                  <a:gd name="T8" fmla="*/ 8 w 46"/>
                  <a:gd name="T9" fmla="*/ 8 h 44"/>
                  <a:gd name="T10" fmla="*/ 37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7" y="8"/>
                    </a:moveTo>
                    <a:cubicBezTo>
                      <a:pt x="46" y="16"/>
                      <a:pt x="46" y="30"/>
                      <a:pt x="37" y="38"/>
                    </a:cubicBezTo>
                    <a:cubicBezTo>
                      <a:pt x="33" y="42"/>
                      <a:pt x="28" y="44"/>
                      <a:pt x="23" y="44"/>
                    </a:cubicBezTo>
                    <a:cubicBezTo>
                      <a:pt x="17" y="44"/>
                      <a:pt x="12" y="42"/>
                      <a:pt x="8" y="38"/>
                    </a:cubicBezTo>
                    <a:cubicBezTo>
                      <a:pt x="0" y="30"/>
                      <a:pt x="0" y="16"/>
                      <a:pt x="8" y="8"/>
                    </a:cubicBezTo>
                    <a:cubicBezTo>
                      <a:pt x="16" y="0"/>
                      <a:pt x="29" y="0"/>
                      <a:pt x="3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8" name="Freeform 331">
                <a:extLst>
                  <a:ext uri="{FF2B5EF4-FFF2-40B4-BE49-F238E27FC236}">
                    <a16:creationId xmlns:a16="http://schemas.microsoft.com/office/drawing/2014/main" id="{4CF52EC8-DC24-4E60-B68F-F6C14C125FA2}"/>
                  </a:ext>
                </a:extLst>
              </p:cNvPr>
              <p:cNvSpPr>
                <a:spLocks/>
              </p:cNvSpPr>
              <p:nvPr/>
            </p:nvSpPr>
            <p:spPr bwMode="auto">
              <a:xfrm>
                <a:off x="9315450" y="4783138"/>
                <a:ext cx="20638" cy="20637"/>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7"/>
                      <a:pt x="46" y="30"/>
                      <a:pt x="38" y="38"/>
                    </a:cubicBezTo>
                    <a:cubicBezTo>
                      <a:pt x="34" y="42"/>
                      <a:pt x="28" y="44"/>
                      <a:pt x="23" y="44"/>
                    </a:cubicBezTo>
                    <a:cubicBezTo>
                      <a:pt x="18" y="44"/>
                      <a:pt x="12" y="42"/>
                      <a:pt x="8" y="38"/>
                    </a:cubicBezTo>
                    <a:cubicBezTo>
                      <a:pt x="0" y="30"/>
                      <a:pt x="0" y="17"/>
                      <a:pt x="8" y="8"/>
                    </a:cubicBezTo>
                    <a:cubicBezTo>
                      <a:pt x="16" y="0"/>
                      <a:pt x="29"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9" name="Freeform 332">
                <a:extLst>
                  <a:ext uri="{FF2B5EF4-FFF2-40B4-BE49-F238E27FC236}">
                    <a16:creationId xmlns:a16="http://schemas.microsoft.com/office/drawing/2014/main" id="{A4F000CD-5F07-4BA5-BB1F-A0927A2F2EB2}"/>
                  </a:ext>
                </a:extLst>
              </p:cNvPr>
              <p:cNvSpPr>
                <a:spLocks/>
              </p:cNvSpPr>
              <p:nvPr/>
            </p:nvSpPr>
            <p:spPr bwMode="auto">
              <a:xfrm>
                <a:off x="9369425" y="4838700"/>
                <a:ext cx="20638" cy="20637"/>
              </a:xfrm>
              <a:custGeom>
                <a:avLst/>
                <a:gdLst>
                  <a:gd name="T0" fmla="*/ 38 w 46"/>
                  <a:gd name="T1" fmla="*/ 8 h 44"/>
                  <a:gd name="T2" fmla="*/ 38 w 46"/>
                  <a:gd name="T3" fmla="*/ 38 h 44"/>
                  <a:gd name="T4" fmla="*/ 23 w 46"/>
                  <a:gd name="T5" fmla="*/ 44 h 44"/>
                  <a:gd name="T6" fmla="*/ 9 w 46"/>
                  <a:gd name="T7" fmla="*/ 38 h 44"/>
                  <a:gd name="T8" fmla="*/ 9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6"/>
                      <a:pt x="46" y="29"/>
                      <a:pt x="38" y="38"/>
                    </a:cubicBezTo>
                    <a:cubicBezTo>
                      <a:pt x="34" y="42"/>
                      <a:pt x="29" y="44"/>
                      <a:pt x="23" y="44"/>
                    </a:cubicBezTo>
                    <a:cubicBezTo>
                      <a:pt x="18" y="44"/>
                      <a:pt x="13" y="42"/>
                      <a:pt x="9" y="38"/>
                    </a:cubicBezTo>
                    <a:cubicBezTo>
                      <a:pt x="0" y="29"/>
                      <a:pt x="0" y="16"/>
                      <a:pt x="9" y="8"/>
                    </a:cubicBezTo>
                    <a:cubicBezTo>
                      <a:pt x="17"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0" name="Freeform 333">
                <a:extLst>
                  <a:ext uri="{FF2B5EF4-FFF2-40B4-BE49-F238E27FC236}">
                    <a16:creationId xmlns:a16="http://schemas.microsoft.com/office/drawing/2014/main" id="{DDE834E2-56B9-4D4D-A2FC-680EA1F4A566}"/>
                  </a:ext>
                </a:extLst>
              </p:cNvPr>
              <p:cNvSpPr>
                <a:spLocks/>
              </p:cNvSpPr>
              <p:nvPr/>
            </p:nvSpPr>
            <p:spPr bwMode="auto">
              <a:xfrm>
                <a:off x="9342438" y="4811713"/>
                <a:ext cx="20638" cy="19050"/>
              </a:xfrm>
              <a:custGeom>
                <a:avLst/>
                <a:gdLst>
                  <a:gd name="T0" fmla="*/ 38 w 46"/>
                  <a:gd name="T1" fmla="*/ 8 h 43"/>
                  <a:gd name="T2" fmla="*/ 38 w 46"/>
                  <a:gd name="T3" fmla="*/ 37 h 43"/>
                  <a:gd name="T4" fmla="*/ 23 w 46"/>
                  <a:gd name="T5" fmla="*/ 43 h 43"/>
                  <a:gd name="T6" fmla="*/ 8 w 46"/>
                  <a:gd name="T7" fmla="*/ 37 h 43"/>
                  <a:gd name="T8" fmla="*/ 8 w 46"/>
                  <a:gd name="T9" fmla="*/ 8 h 43"/>
                  <a:gd name="T10" fmla="*/ 38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38" y="8"/>
                    </a:moveTo>
                    <a:cubicBezTo>
                      <a:pt x="46" y="16"/>
                      <a:pt x="46" y="29"/>
                      <a:pt x="38" y="37"/>
                    </a:cubicBezTo>
                    <a:cubicBezTo>
                      <a:pt x="34" y="41"/>
                      <a:pt x="29" y="43"/>
                      <a:pt x="23" y="43"/>
                    </a:cubicBezTo>
                    <a:cubicBezTo>
                      <a:pt x="18" y="43"/>
                      <a:pt x="12" y="41"/>
                      <a:pt x="8" y="37"/>
                    </a:cubicBezTo>
                    <a:cubicBezTo>
                      <a:pt x="0" y="29"/>
                      <a:pt x="0" y="16"/>
                      <a:pt x="8" y="8"/>
                    </a:cubicBezTo>
                    <a:cubicBezTo>
                      <a:pt x="16"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1" name="Oval 334">
                <a:extLst>
                  <a:ext uri="{FF2B5EF4-FFF2-40B4-BE49-F238E27FC236}">
                    <a16:creationId xmlns:a16="http://schemas.microsoft.com/office/drawing/2014/main" id="{31F00BA2-1481-4AC9-8D7E-6E0DF119D8B8}"/>
                  </a:ext>
                </a:extLst>
              </p:cNvPr>
              <p:cNvSpPr>
                <a:spLocks noChangeArrowheads="1"/>
              </p:cNvSpPr>
              <p:nvPr/>
            </p:nvSpPr>
            <p:spPr bwMode="auto">
              <a:xfrm>
                <a:off x="9731375" y="5103813"/>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2" name="Oval 335">
                <a:extLst>
                  <a:ext uri="{FF2B5EF4-FFF2-40B4-BE49-F238E27FC236}">
                    <a16:creationId xmlns:a16="http://schemas.microsoft.com/office/drawing/2014/main" id="{121859B7-21FA-4150-95AD-9EC864678615}"/>
                  </a:ext>
                </a:extLst>
              </p:cNvPr>
              <p:cNvSpPr>
                <a:spLocks noChangeArrowheads="1"/>
              </p:cNvSpPr>
              <p:nvPr/>
            </p:nvSpPr>
            <p:spPr bwMode="auto">
              <a:xfrm>
                <a:off x="9731375" y="53752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3" name="Oval 336">
                <a:extLst>
                  <a:ext uri="{FF2B5EF4-FFF2-40B4-BE49-F238E27FC236}">
                    <a16:creationId xmlns:a16="http://schemas.microsoft.com/office/drawing/2014/main" id="{089F28EF-0512-44B0-8202-D6BF357DA6BA}"/>
                  </a:ext>
                </a:extLst>
              </p:cNvPr>
              <p:cNvSpPr>
                <a:spLocks noChangeArrowheads="1"/>
              </p:cNvSpPr>
              <p:nvPr/>
            </p:nvSpPr>
            <p:spPr bwMode="auto">
              <a:xfrm>
                <a:off x="9731375" y="52212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4" name="Oval 337">
                <a:extLst>
                  <a:ext uri="{FF2B5EF4-FFF2-40B4-BE49-F238E27FC236}">
                    <a16:creationId xmlns:a16="http://schemas.microsoft.com/office/drawing/2014/main" id="{C5732173-8034-4B96-8367-2E1E78CF5620}"/>
                  </a:ext>
                </a:extLst>
              </p:cNvPr>
              <p:cNvSpPr>
                <a:spLocks noChangeArrowheads="1"/>
              </p:cNvSpPr>
              <p:nvPr/>
            </p:nvSpPr>
            <p:spPr bwMode="auto">
              <a:xfrm>
                <a:off x="9731375" y="51816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5" name="Oval 338">
                <a:extLst>
                  <a:ext uri="{FF2B5EF4-FFF2-40B4-BE49-F238E27FC236}">
                    <a16:creationId xmlns:a16="http://schemas.microsoft.com/office/drawing/2014/main" id="{855D5DD6-410E-423C-AAAD-426A8D990366}"/>
                  </a:ext>
                </a:extLst>
              </p:cNvPr>
              <p:cNvSpPr>
                <a:spLocks noChangeArrowheads="1"/>
              </p:cNvSpPr>
              <p:nvPr/>
            </p:nvSpPr>
            <p:spPr bwMode="auto">
              <a:xfrm>
                <a:off x="9731375" y="51435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6" name="Oval 339">
                <a:extLst>
                  <a:ext uri="{FF2B5EF4-FFF2-40B4-BE49-F238E27FC236}">
                    <a16:creationId xmlns:a16="http://schemas.microsoft.com/office/drawing/2014/main" id="{B116D54F-A973-4411-B208-D53BAD6A6A64}"/>
                  </a:ext>
                </a:extLst>
              </p:cNvPr>
              <p:cNvSpPr>
                <a:spLocks noChangeArrowheads="1"/>
              </p:cNvSpPr>
              <p:nvPr/>
            </p:nvSpPr>
            <p:spPr bwMode="auto">
              <a:xfrm>
                <a:off x="9731375" y="54149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7" name="Freeform 340">
                <a:extLst>
                  <a:ext uri="{FF2B5EF4-FFF2-40B4-BE49-F238E27FC236}">
                    <a16:creationId xmlns:a16="http://schemas.microsoft.com/office/drawing/2014/main" id="{BCFE04DA-7BB5-45D8-8C60-EBB6321B89B0}"/>
                  </a:ext>
                </a:extLst>
              </p:cNvPr>
              <p:cNvSpPr>
                <a:spLocks/>
              </p:cNvSpPr>
              <p:nvPr/>
            </p:nvSpPr>
            <p:spPr bwMode="auto">
              <a:xfrm>
                <a:off x="9686925" y="5043488"/>
                <a:ext cx="20638" cy="20637"/>
              </a:xfrm>
              <a:custGeom>
                <a:avLst/>
                <a:gdLst>
                  <a:gd name="T0" fmla="*/ 37 w 45"/>
                  <a:gd name="T1" fmla="*/ 8 h 44"/>
                  <a:gd name="T2" fmla="*/ 37 w 45"/>
                  <a:gd name="T3" fmla="*/ 37 h 44"/>
                  <a:gd name="T4" fmla="*/ 22 w 45"/>
                  <a:gd name="T5" fmla="*/ 44 h 44"/>
                  <a:gd name="T6" fmla="*/ 8 w 45"/>
                  <a:gd name="T7" fmla="*/ 37 h 44"/>
                  <a:gd name="T8" fmla="*/ 8 w 45"/>
                  <a:gd name="T9" fmla="*/ 8 h 44"/>
                  <a:gd name="T10" fmla="*/ 37 w 45"/>
                  <a:gd name="T11" fmla="*/ 8 h 44"/>
                </a:gdLst>
                <a:ahLst/>
                <a:cxnLst>
                  <a:cxn ang="0">
                    <a:pos x="T0" y="T1"/>
                  </a:cxn>
                  <a:cxn ang="0">
                    <a:pos x="T2" y="T3"/>
                  </a:cxn>
                  <a:cxn ang="0">
                    <a:pos x="T4" y="T5"/>
                  </a:cxn>
                  <a:cxn ang="0">
                    <a:pos x="T6" y="T7"/>
                  </a:cxn>
                  <a:cxn ang="0">
                    <a:pos x="T8" y="T9"/>
                  </a:cxn>
                  <a:cxn ang="0">
                    <a:pos x="T10" y="T11"/>
                  </a:cxn>
                </a:cxnLst>
                <a:rect l="0" t="0" r="r" b="b"/>
                <a:pathLst>
                  <a:path w="45" h="44">
                    <a:moveTo>
                      <a:pt x="37" y="8"/>
                    </a:moveTo>
                    <a:cubicBezTo>
                      <a:pt x="45" y="16"/>
                      <a:pt x="45" y="29"/>
                      <a:pt x="37" y="37"/>
                    </a:cubicBezTo>
                    <a:cubicBezTo>
                      <a:pt x="33" y="41"/>
                      <a:pt x="28" y="44"/>
                      <a:pt x="22" y="44"/>
                    </a:cubicBezTo>
                    <a:cubicBezTo>
                      <a:pt x="17" y="44"/>
                      <a:pt x="12" y="41"/>
                      <a:pt x="8" y="37"/>
                    </a:cubicBezTo>
                    <a:cubicBezTo>
                      <a:pt x="0" y="29"/>
                      <a:pt x="0" y="16"/>
                      <a:pt x="8" y="8"/>
                    </a:cubicBezTo>
                    <a:cubicBezTo>
                      <a:pt x="16" y="0"/>
                      <a:pt x="29" y="0"/>
                      <a:pt x="3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8" name="Oval 341">
                <a:extLst>
                  <a:ext uri="{FF2B5EF4-FFF2-40B4-BE49-F238E27FC236}">
                    <a16:creationId xmlns:a16="http://schemas.microsoft.com/office/drawing/2014/main" id="{ABB6E4E2-0691-4230-AE9F-353705351793}"/>
                  </a:ext>
                </a:extLst>
              </p:cNvPr>
              <p:cNvSpPr>
                <a:spLocks noChangeArrowheads="1"/>
              </p:cNvSpPr>
              <p:nvPr/>
            </p:nvSpPr>
            <p:spPr bwMode="auto">
              <a:xfrm>
                <a:off x="9731375" y="52593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9" name="Oval 342">
                <a:extLst>
                  <a:ext uri="{FF2B5EF4-FFF2-40B4-BE49-F238E27FC236}">
                    <a16:creationId xmlns:a16="http://schemas.microsoft.com/office/drawing/2014/main" id="{504D4B20-0DBE-4762-B888-8B765F930891}"/>
                  </a:ext>
                </a:extLst>
              </p:cNvPr>
              <p:cNvSpPr>
                <a:spLocks noChangeArrowheads="1"/>
              </p:cNvSpPr>
              <p:nvPr/>
            </p:nvSpPr>
            <p:spPr bwMode="auto">
              <a:xfrm>
                <a:off x="9731375" y="53371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0" name="Freeform 343">
                <a:extLst>
                  <a:ext uri="{FF2B5EF4-FFF2-40B4-BE49-F238E27FC236}">
                    <a16:creationId xmlns:a16="http://schemas.microsoft.com/office/drawing/2014/main" id="{EDB1F3AD-A6D3-4FBF-937B-E6E329BF025F}"/>
                  </a:ext>
                </a:extLst>
              </p:cNvPr>
              <p:cNvSpPr>
                <a:spLocks/>
              </p:cNvSpPr>
              <p:nvPr/>
            </p:nvSpPr>
            <p:spPr bwMode="auto">
              <a:xfrm>
                <a:off x="9713913" y="5072063"/>
                <a:ext cx="20638" cy="19050"/>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6"/>
                      <a:pt x="46" y="29"/>
                      <a:pt x="38" y="38"/>
                    </a:cubicBezTo>
                    <a:cubicBezTo>
                      <a:pt x="34" y="42"/>
                      <a:pt x="28" y="44"/>
                      <a:pt x="23" y="44"/>
                    </a:cubicBezTo>
                    <a:cubicBezTo>
                      <a:pt x="17" y="44"/>
                      <a:pt x="12" y="42"/>
                      <a:pt x="8" y="38"/>
                    </a:cubicBezTo>
                    <a:cubicBezTo>
                      <a:pt x="0" y="29"/>
                      <a:pt x="0" y="16"/>
                      <a:pt x="8" y="8"/>
                    </a:cubicBezTo>
                    <a:cubicBezTo>
                      <a:pt x="16" y="0"/>
                      <a:pt x="29"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1" name="Oval 344">
                <a:extLst>
                  <a:ext uri="{FF2B5EF4-FFF2-40B4-BE49-F238E27FC236}">
                    <a16:creationId xmlns:a16="http://schemas.microsoft.com/office/drawing/2014/main" id="{91B6DBAF-8BF7-4611-9B66-4D86785FC0A1}"/>
                  </a:ext>
                </a:extLst>
              </p:cNvPr>
              <p:cNvSpPr>
                <a:spLocks noChangeArrowheads="1"/>
              </p:cNvSpPr>
              <p:nvPr/>
            </p:nvSpPr>
            <p:spPr bwMode="auto">
              <a:xfrm>
                <a:off x="9731375" y="52990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2" name="Freeform 345">
                <a:extLst>
                  <a:ext uri="{FF2B5EF4-FFF2-40B4-BE49-F238E27FC236}">
                    <a16:creationId xmlns:a16="http://schemas.microsoft.com/office/drawing/2014/main" id="{94F84692-283F-4ABC-974A-7AB868DA8C0E}"/>
                  </a:ext>
                </a:extLst>
              </p:cNvPr>
              <p:cNvSpPr>
                <a:spLocks/>
              </p:cNvSpPr>
              <p:nvPr/>
            </p:nvSpPr>
            <p:spPr bwMode="auto">
              <a:xfrm>
                <a:off x="9358313" y="4714875"/>
                <a:ext cx="22225" cy="20637"/>
              </a:xfrm>
              <a:custGeom>
                <a:avLst/>
                <a:gdLst>
                  <a:gd name="T0" fmla="*/ 8 w 46"/>
                  <a:gd name="T1" fmla="*/ 8 h 44"/>
                  <a:gd name="T2" fmla="*/ 37 w 46"/>
                  <a:gd name="T3" fmla="*/ 8 h 44"/>
                  <a:gd name="T4" fmla="*/ 37 w 46"/>
                  <a:gd name="T5" fmla="*/ 37 h 44"/>
                  <a:gd name="T6" fmla="*/ 23 w 46"/>
                  <a:gd name="T7" fmla="*/ 44 h 44"/>
                  <a:gd name="T8" fmla="*/ 8 w 46"/>
                  <a:gd name="T9" fmla="*/ 37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16" y="0"/>
                      <a:pt x="29" y="0"/>
                      <a:pt x="37" y="8"/>
                    </a:cubicBezTo>
                    <a:cubicBezTo>
                      <a:pt x="46" y="16"/>
                      <a:pt x="46" y="29"/>
                      <a:pt x="37" y="37"/>
                    </a:cubicBezTo>
                    <a:cubicBezTo>
                      <a:pt x="33" y="41"/>
                      <a:pt x="28" y="44"/>
                      <a:pt x="23" y="44"/>
                    </a:cubicBezTo>
                    <a:cubicBezTo>
                      <a:pt x="17" y="44"/>
                      <a:pt x="12" y="41"/>
                      <a:pt x="8" y="37"/>
                    </a:cubicBezTo>
                    <a:cubicBezTo>
                      <a:pt x="0" y="29"/>
                      <a:pt x="0" y="16"/>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3" name="Freeform 346">
                <a:extLst>
                  <a:ext uri="{FF2B5EF4-FFF2-40B4-BE49-F238E27FC236}">
                    <a16:creationId xmlns:a16="http://schemas.microsoft.com/office/drawing/2014/main" id="{8A645ABF-A025-48EC-8BB5-66D6E6F95FC1}"/>
                  </a:ext>
                </a:extLst>
              </p:cNvPr>
              <p:cNvSpPr>
                <a:spLocks/>
              </p:cNvSpPr>
              <p:nvPr/>
            </p:nvSpPr>
            <p:spPr bwMode="auto">
              <a:xfrm>
                <a:off x="9413875" y="4768850"/>
                <a:ext cx="20638" cy="20637"/>
              </a:xfrm>
              <a:custGeom>
                <a:avLst/>
                <a:gdLst>
                  <a:gd name="T0" fmla="*/ 8 w 46"/>
                  <a:gd name="T1" fmla="*/ 8 h 44"/>
                  <a:gd name="T2" fmla="*/ 38 w 46"/>
                  <a:gd name="T3" fmla="*/ 8 h 44"/>
                  <a:gd name="T4" fmla="*/ 38 w 46"/>
                  <a:gd name="T5" fmla="*/ 38 h 44"/>
                  <a:gd name="T6" fmla="*/ 23 w 46"/>
                  <a:gd name="T7" fmla="*/ 44 h 44"/>
                  <a:gd name="T8" fmla="*/ 8 w 46"/>
                  <a:gd name="T9" fmla="*/ 3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16" y="0"/>
                      <a:pt x="30" y="0"/>
                      <a:pt x="38" y="8"/>
                    </a:cubicBezTo>
                    <a:cubicBezTo>
                      <a:pt x="46" y="17"/>
                      <a:pt x="46" y="30"/>
                      <a:pt x="38" y="38"/>
                    </a:cubicBezTo>
                    <a:cubicBezTo>
                      <a:pt x="34" y="42"/>
                      <a:pt x="28" y="44"/>
                      <a:pt x="23" y="44"/>
                    </a:cubicBezTo>
                    <a:cubicBezTo>
                      <a:pt x="18" y="44"/>
                      <a:pt x="12" y="42"/>
                      <a:pt x="8" y="38"/>
                    </a:cubicBezTo>
                    <a:cubicBezTo>
                      <a:pt x="0" y="30"/>
                      <a:pt x="0" y="17"/>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4" name="Freeform 347">
                <a:extLst>
                  <a:ext uri="{FF2B5EF4-FFF2-40B4-BE49-F238E27FC236}">
                    <a16:creationId xmlns:a16="http://schemas.microsoft.com/office/drawing/2014/main" id="{263780F6-3AE4-4F7F-9954-E84384AF6C9C}"/>
                  </a:ext>
                </a:extLst>
              </p:cNvPr>
              <p:cNvSpPr>
                <a:spLocks/>
              </p:cNvSpPr>
              <p:nvPr/>
            </p:nvSpPr>
            <p:spPr bwMode="auto">
              <a:xfrm>
                <a:off x="9386888" y="4741863"/>
                <a:ext cx="20638" cy="20637"/>
              </a:xfrm>
              <a:custGeom>
                <a:avLst/>
                <a:gdLst>
                  <a:gd name="T0" fmla="*/ 8 w 46"/>
                  <a:gd name="T1" fmla="*/ 8 h 44"/>
                  <a:gd name="T2" fmla="*/ 38 w 46"/>
                  <a:gd name="T3" fmla="*/ 8 h 44"/>
                  <a:gd name="T4" fmla="*/ 38 w 46"/>
                  <a:gd name="T5" fmla="*/ 38 h 44"/>
                  <a:gd name="T6" fmla="*/ 23 w 46"/>
                  <a:gd name="T7" fmla="*/ 44 h 44"/>
                  <a:gd name="T8" fmla="*/ 8 w 46"/>
                  <a:gd name="T9" fmla="*/ 3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16" y="0"/>
                      <a:pt x="29" y="0"/>
                      <a:pt x="38" y="8"/>
                    </a:cubicBezTo>
                    <a:cubicBezTo>
                      <a:pt x="46" y="16"/>
                      <a:pt x="46" y="30"/>
                      <a:pt x="38" y="38"/>
                    </a:cubicBezTo>
                    <a:cubicBezTo>
                      <a:pt x="33" y="42"/>
                      <a:pt x="28" y="44"/>
                      <a:pt x="23" y="44"/>
                    </a:cubicBezTo>
                    <a:cubicBezTo>
                      <a:pt x="17" y="44"/>
                      <a:pt x="12" y="42"/>
                      <a:pt x="8" y="38"/>
                    </a:cubicBezTo>
                    <a:cubicBezTo>
                      <a:pt x="0" y="30"/>
                      <a:pt x="0" y="16"/>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5" name="Freeform 348">
                <a:extLst>
                  <a:ext uri="{FF2B5EF4-FFF2-40B4-BE49-F238E27FC236}">
                    <a16:creationId xmlns:a16="http://schemas.microsoft.com/office/drawing/2014/main" id="{F88B6CE4-D5AE-4E8A-A29A-3A08434236CA}"/>
                  </a:ext>
                </a:extLst>
              </p:cNvPr>
              <p:cNvSpPr>
                <a:spLocks/>
              </p:cNvSpPr>
              <p:nvPr/>
            </p:nvSpPr>
            <p:spPr bwMode="auto">
              <a:xfrm>
                <a:off x="9631363" y="4989513"/>
                <a:ext cx="22225" cy="19050"/>
              </a:xfrm>
              <a:custGeom>
                <a:avLst/>
                <a:gdLst>
                  <a:gd name="T0" fmla="*/ 8 w 46"/>
                  <a:gd name="T1" fmla="*/ 8 h 44"/>
                  <a:gd name="T2" fmla="*/ 38 w 46"/>
                  <a:gd name="T3" fmla="*/ 8 h 44"/>
                  <a:gd name="T4" fmla="*/ 38 w 46"/>
                  <a:gd name="T5" fmla="*/ 38 h 44"/>
                  <a:gd name="T6" fmla="*/ 23 w 46"/>
                  <a:gd name="T7" fmla="*/ 44 h 44"/>
                  <a:gd name="T8" fmla="*/ 8 w 46"/>
                  <a:gd name="T9" fmla="*/ 3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16" y="0"/>
                      <a:pt x="30" y="0"/>
                      <a:pt x="38" y="8"/>
                    </a:cubicBezTo>
                    <a:cubicBezTo>
                      <a:pt x="46" y="16"/>
                      <a:pt x="46" y="30"/>
                      <a:pt x="38" y="38"/>
                    </a:cubicBezTo>
                    <a:cubicBezTo>
                      <a:pt x="34" y="42"/>
                      <a:pt x="28" y="44"/>
                      <a:pt x="23" y="44"/>
                    </a:cubicBezTo>
                    <a:cubicBezTo>
                      <a:pt x="18" y="44"/>
                      <a:pt x="12" y="42"/>
                      <a:pt x="8" y="38"/>
                    </a:cubicBezTo>
                    <a:cubicBezTo>
                      <a:pt x="0" y="30"/>
                      <a:pt x="0" y="16"/>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7" name="Freeform 350">
                <a:extLst>
                  <a:ext uri="{FF2B5EF4-FFF2-40B4-BE49-F238E27FC236}">
                    <a16:creationId xmlns:a16="http://schemas.microsoft.com/office/drawing/2014/main" id="{4F22033B-77B4-41B4-8F3C-0A42C016B9C3}"/>
                  </a:ext>
                </a:extLst>
              </p:cNvPr>
              <p:cNvSpPr>
                <a:spLocks/>
              </p:cNvSpPr>
              <p:nvPr/>
            </p:nvSpPr>
            <p:spPr bwMode="auto">
              <a:xfrm>
                <a:off x="9604375" y="4960938"/>
                <a:ext cx="20638" cy="20637"/>
              </a:xfrm>
              <a:custGeom>
                <a:avLst/>
                <a:gdLst>
                  <a:gd name="T0" fmla="*/ 8 w 46"/>
                  <a:gd name="T1" fmla="*/ 8 h 44"/>
                  <a:gd name="T2" fmla="*/ 38 w 46"/>
                  <a:gd name="T3" fmla="*/ 8 h 44"/>
                  <a:gd name="T4" fmla="*/ 38 w 46"/>
                  <a:gd name="T5" fmla="*/ 38 h 44"/>
                  <a:gd name="T6" fmla="*/ 23 w 46"/>
                  <a:gd name="T7" fmla="*/ 44 h 44"/>
                  <a:gd name="T8" fmla="*/ 8 w 46"/>
                  <a:gd name="T9" fmla="*/ 3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16" y="0"/>
                      <a:pt x="29" y="0"/>
                      <a:pt x="38" y="8"/>
                    </a:cubicBezTo>
                    <a:cubicBezTo>
                      <a:pt x="46" y="16"/>
                      <a:pt x="46" y="29"/>
                      <a:pt x="38" y="38"/>
                    </a:cubicBezTo>
                    <a:cubicBezTo>
                      <a:pt x="33" y="42"/>
                      <a:pt x="28" y="44"/>
                      <a:pt x="23" y="44"/>
                    </a:cubicBezTo>
                    <a:cubicBezTo>
                      <a:pt x="17" y="44"/>
                      <a:pt x="12" y="42"/>
                      <a:pt x="8" y="38"/>
                    </a:cubicBezTo>
                    <a:cubicBezTo>
                      <a:pt x="0" y="29"/>
                      <a:pt x="0" y="16"/>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8" name="Freeform 351">
                <a:extLst>
                  <a:ext uri="{FF2B5EF4-FFF2-40B4-BE49-F238E27FC236}">
                    <a16:creationId xmlns:a16="http://schemas.microsoft.com/office/drawing/2014/main" id="{FD4A151F-8B92-4DDF-B6F3-373CF6FE7C98}"/>
                  </a:ext>
                </a:extLst>
              </p:cNvPr>
              <p:cNvSpPr>
                <a:spLocks/>
              </p:cNvSpPr>
              <p:nvPr/>
            </p:nvSpPr>
            <p:spPr bwMode="auto">
              <a:xfrm>
                <a:off x="9577388" y="4933950"/>
                <a:ext cx="20638" cy="20637"/>
              </a:xfrm>
              <a:custGeom>
                <a:avLst/>
                <a:gdLst>
                  <a:gd name="T0" fmla="*/ 9 w 46"/>
                  <a:gd name="T1" fmla="*/ 8 h 44"/>
                  <a:gd name="T2" fmla="*/ 38 w 46"/>
                  <a:gd name="T3" fmla="*/ 8 h 44"/>
                  <a:gd name="T4" fmla="*/ 38 w 46"/>
                  <a:gd name="T5" fmla="*/ 37 h 44"/>
                  <a:gd name="T6" fmla="*/ 24 w 46"/>
                  <a:gd name="T7" fmla="*/ 44 h 44"/>
                  <a:gd name="T8" fmla="*/ 9 w 46"/>
                  <a:gd name="T9" fmla="*/ 37 h 44"/>
                  <a:gd name="T10" fmla="*/ 9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9" y="8"/>
                    </a:moveTo>
                    <a:cubicBezTo>
                      <a:pt x="17" y="0"/>
                      <a:pt x="30" y="0"/>
                      <a:pt x="38" y="8"/>
                    </a:cubicBezTo>
                    <a:cubicBezTo>
                      <a:pt x="46" y="16"/>
                      <a:pt x="46" y="29"/>
                      <a:pt x="38" y="37"/>
                    </a:cubicBezTo>
                    <a:cubicBezTo>
                      <a:pt x="34" y="42"/>
                      <a:pt x="29" y="44"/>
                      <a:pt x="24" y="44"/>
                    </a:cubicBezTo>
                    <a:cubicBezTo>
                      <a:pt x="18" y="44"/>
                      <a:pt x="13" y="42"/>
                      <a:pt x="9" y="37"/>
                    </a:cubicBezTo>
                    <a:cubicBezTo>
                      <a:pt x="0" y="29"/>
                      <a:pt x="0" y="16"/>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9" name="Freeform 352">
                <a:extLst>
                  <a:ext uri="{FF2B5EF4-FFF2-40B4-BE49-F238E27FC236}">
                    <a16:creationId xmlns:a16="http://schemas.microsoft.com/office/drawing/2014/main" id="{D7EDFA4B-46FD-4627-AB3F-2C5C3C462874}"/>
                  </a:ext>
                </a:extLst>
              </p:cNvPr>
              <p:cNvSpPr>
                <a:spLocks/>
              </p:cNvSpPr>
              <p:nvPr/>
            </p:nvSpPr>
            <p:spPr bwMode="auto">
              <a:xfrm>
                <a:off x="9658350" y="5016500"/>
                <a:ext cx="22225" cy="20637"/>
              </a:xfrm>
              <a:custGeom>
                <a:avLst/>
                <a:gdLst>
                  <a:gd name="T0" fmla="*/ 8 w 46"/>
                  <a:gd name="T1" fmla="*/ 9 h 44"/>
                  <a:gd name="T2" fmla="*/ 38 w 46"/>
                  <a:gd name="T3" fmla="*/ 9 h 44"/>
                  <a:gd name="T4" fmla="*/ 38 w 46"/>
                  <a:gd name="T5" fmla="*/ 38 h 44"/>
                  <a:gd name="T6" fmla="*/ 23 w 46"/>
                  <a:gd name="T7" fmla="*/ 44 h 44"/>
                  <a:gd name="T8" fmla="*/ 8 w 46"/>
                  <a:gd name="T9" fmla="*/ 38 h 44"/>
                  <a:gd name="T10" fmla="*/ 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8" y="9"/>
                    </a:moveTo>
                    <a:cubicBezTo>
                      <a:pt x="17" y="0"/>
                      <a:pt x="30" y="0"/>
                      <a:pt x="38" y="9"/>
                    </a:cubicBezTo>
                    <a:cubicBezTo>
                      <a:pt x="46" y="17"/>
                      <a:pt x="46" y="30"/>
                      <a:pt x="38" y="38"/>
                    </a:cubicBezTo>
                    <a:cubicBezTo>
                      <a:pt x="34" y="42"/>
                      <a:pt x="29" y="44"/>
                      <a:pt x="23" y="44"/>
                    </a:cubicBezTo>
                    <a:cubicBezTo>
                      <a:pt x="18" y="44"/>
                      <a:pt x="12" y="42"/>
                      <a:pt x="8" y="38"/>
                    </a:cubicBezTo>
                    <a:cubicBezTo>
                      <a:pt x="0" y="30"/>
                      <a:pt x="0" y="17"/>
                      <a:pt x="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0" name="Freeform 353">
                <a:extLst>
                  <a:ext uri="{FF2B5EF4-FFF2-40B4-BE49-F238E27FC236}">
                    <a16:creationId xmlns:a16="http://schemas.microsoft.com/office/drawing/2014/main" id="{04F340C1-0A83-4AF6-AC94-A1C209661DEE}"/>
                  </a:ext>
                </a:extLst>
              </p:cNvPr>
              <p:cNvSpPr>
                <a:spLocks/>
              </p:cNvSpPr>
              <p:nvPr/>
            </p:nvSpPr>
            <p:spPr bwMode="auto">
              <a:xfrm>
                <a:off x="9440863" y="4795838"/>
                <a:ext cx="20638" cy="20637"/>
              </a:xfrm>
              <a:custGeom>
                <a:avLst/>
                <a:gdLst>
                  <a:gd name="T0" fmla="*/ 8 w 46"/>
                  <a:gd name="T1" fmla="*/ 9 h 44"/>
                  <a:gd name="T2" fmla="*/ 38 w 46"/>
                  <a:gd name="T3" fmla="*/ 9 h 44"/>
                  <a:gd name="T4" fmla="*/ 38 w 46"/>
                  <a:gd name="T5" fmla="*/ 38 h 44"/>
                  <a:gd name="T6" fmla="*/ 23 w 46"/>
                  <a:gd name="T7" fmla="*/ 44 h 44"/>
                  <a:gd name="T8" fmla="*/ 8 w 46"/>
                  <a:gd name="T9" fmla="*/ 38 h 44"/>
                  <a:gd name="T10" fmla="*/ 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8" y="9"/>
                    </a:moveTo>
                    <a:cubicBezTo>
                      <a:pt x="17" y="0"/>
                      <a:pt x="30" y="0"/>
                      <a:pt x="38" y="9"/>
                    </a:cubicBezTo>
                    <a:cubicBezTo>
                      <a:pt x="46" y="17"/>
                      <a:pt x="46" y="30"/>
                      <a:pt x="38" y="38"/>
                    </a:cubicBezTo>
                    <a:cubicBezTo>
                      <a:pt x="34" y="42"/>
                      <a:pt x="29" y="44"/>
                      <a:pt x="23" y="44"/>
                    </a:cubicBezTo>
                    <a:cubicBezTo>
                      <a:pt x="18" y="44"/>
                      <a:pt x="13" y="42"/>
                      <a:pt x="8" y="38"/>
                    </a:cubicBezTo>
                    <a:cubicBezTo>
                      <a:pt x="0" y="30"/>
                      <a:pt x="0" y="17"/>
                      <a:pt x="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4" name="Oval 357">
                <a:extLst>
                  <a:ext uri="{FF2B5EF4-FFF2-40B4-BE49-F238E27FC236}">
                    <a16:creationId xmlns:a16="http://schemas.microsoft.com/office/drawing/2014/main" id="{D5E32E15-3D66-436E-A932-BF7ED7A7545C}"/>
                  </a:ext>
                </a:extLst>
              </p:cNvPr>
              <p:cNvSpPr>
                <a:spLocks noChangeArrowheads="1"/>
              </p:cNvSpPr>
              <p:nvPr/>
            </p:nvSpPr>
            <p:spPr bwMode="auto">
              <a:xfrm>
                <a:off x="9667875" y="5492750"/>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5" name="Oval 358">
                <a:extLst>
                  <a:ext uri="{FF2B5EF4-FFF2-40B4-BE49-F238E27FC236}">
                    <a16:creationId xmlns:a16="http://schemas.microsoft.com/office/drawing/2014/main" id="{401D1D27-30A1-47F7-B1B8-B8285F747F17}"/>
                  </a:ext>
                </a:extLst>
              </p:cNvPr>
              <p:cNvSpPr>
                <a:spLocks noChangeArrowheads="1"/>
              </p:cNvSpPr>
              <p:nvPr/>
            </p:nvSpPr>
            <p:spPr bwMode="auto">
              <a:xfrm>
                <a:off x="9667875" y="5454650"/>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6" name="Oval 359">
                <a:extLst>
                  <a:ext uri="{FF2B5EF4-FFF2-40B4-BE49-F238E27FC236}">
                    <a16:creationId xmlns:a16="http://schemas.microsoft.com/office/drawing/2014/main" id="{B98529EA-E005-482F-8F6B-353F8064A684}"/>
                  </a:ext>
                </a:extLst>
              </p:cNvPr>
              <p:cNvSpPr>
                <a:spLocks noChangeArrowheads="1"/>
              </p:cNvSpPr>
              <p:nvPr/>
            </p:nvSpPr>
            <p:spPr bwMode="auto">
              <a:xfrm>
                <a:off x="9667875" y="5532438"/>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7" name="Oval 360">
                <a:extLst>
                  <a:ext uri="{FF2B5EF4-FFF2-40B4-BE49-F238E27FC236}">
                    <a16:creationId xmlns:a16="http://schemas.microsoft.com/office/drawing/2014/main" id="{BAB43B69-AFF9-4C00-AEE3-9F28B4851072}"/>
                  </a:ext>
                </a:extLst>
              </p:cNvPr>
              <p:cNvSpPr>
                <a:spLocks noChangeArrowheads="1"/>
              </p:cNvSpPr>
              <p:nvPr/>
            </p:nvSpPr>
            <p:spPr bwMode="auto">
              <a:xfrm>
                <a:off x="9731375" y="55324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8" name="Oval 361">
                <a:extLst>
                  <a:ext uri="{FF2B5EF4-FFF2-40B4-BE49-F238E27FC236}">
                    <a16:creationId xmlns:a16="http://schemas.microsoft.com/office/drawing/2014/main" id="{941A7CCD-11CE-4029-AAA1-094753480CA5}"/>
                  </a:ext>
                </a:extLst>
              </p:cNvPr>
              <p:cNvSpPr>
                <a:spLocks noChangeArrowheads="1"/>
              </p:cNvSpPr>
              <p:nvPr/>
            </p:nvSpPr>
            <p:spPr bwMode="auto">
              <a:xfrm>
                <a:off x="9731375" y="54546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9" name="Oval 362">
                <a:extLst>
                  <a:ext uri="{FF2B5EF4-FFF2-40B4-BE49-F238E27FC236}">
                    <a16:creationId xmlns:a16="http://schemas.microsoft.com/office/drawing/2014/main" id="{7640ECD5-C0C4-49C6-BC70-06609FF5B50D}"/>
                  </a:ext>
                </a:extLst>
              </p:cNvPr>
              <p:cNvSpPr>
                <a:spLocks noChangeArrowheads="1"/>
              </p:cNvSpPr>
              <p:nvPr/>
            </p:nvSpPr>
            <p:spPr bwMode="auto">
              <a:xfrm>
                <a:off x="9731375" y="54927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0" name="Oval 363">
                <a:extLst>
                  <a:ext uri="{FF2B5EF4-FFF2-40B4-BE49-F238E27FC236}">
                    <a16:creationId xmlns:a16="http://schemas.microsoft.com/office/drawing/2014/main" id="{AA6B5A2D-51FF-4845-AF89-67FB4EB3B059}"/>
                  </a:ext>
                </a:extLst>
              </p:cNvPr>
              <p:cNvSpPr>
                <a:spLocks noChangeArrowheads="1"/>
              </p:cNvSpPr>
              <p:nvPr/>
            </p:nvSpPr>
            <p:spPr bwMode="auto">
              <a:xfrm>
                <a:off x="9667875" y="5648325"/>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2" name="Oval 365">
                <a:extLst>
                  <a:ext uri="{FF2B5EF4-FFF2-40B4-BE49-F238E27FC236}">
                    <a16:creationId xmlns:a16="http://schemas.microsoft.com/office/drawing/2014/main" id="{547FFC7B-43DD-4196-83CB-DCC6834EF995}"/>
                  </a:ext>
                </a:extLst>
              </p:cNvPr>
              <p:cNvSpPr>
                <a:spLocks noChangeArrowheads="1"/>
              </p:cNvSpPr>
              <p:nvPr/>
            </p:nvSpPr>
            <p:spPr bwMode="auto">
              <a:xfrm>
                <a:off x="9667875" y="5686425"/>
                <a:ext cx="17463"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3" name="Oval 366">
                <a:extLst>
                  <a:ext uri="{FF2B5EF4-FFF2-40B4-BE49-F238E27FC236}">
                    <a16:creationId xmlns:a16="http://schemas.microsoft.com/office/drawing/2014/main" id="{99FC950A-F53E-4CEA-8A84-8862FB578EB0}"/>
                  </a:ext>
                </a:extLst>
              </p:cNvPr>
              <p:cNvSpPr>
                <a:spLocks noChangeArrowheads="1"/>
              </p:cNvSpPr>
              <p:nvPr/>
            </p:nvSpPr>
            <p:spPr bwMode="auto">
              <a:xfrm>
                <a:off x="9667875" y="5608638"/>
                <a:ext cx="17463"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4" name="Oval 367">
                <a:extLst>
                  <a:ext uri="{FF2B5EF4-FFF2-40B4-BE49-F238E27FC236}">
                    <a16:creationId xmlns:a16="http://schemas.microsoft.com/office/drawing/2014/main" id="{FF4BAF09-40D2-4668-B8B2-998A2500F81C}"/>
                  </a:ext>
                </a:extLst>
              </p:cNvPr>
              <p:cNvSpPr>
                <a:spLocks noChangeArrowheads="1"/>
              </p:cNvSpPr>
              <p:nvPr/>
            </p:nvSpPr>
            <p:spPr bwMode="auto">
              <a:xfrm>
                <a:off x="9667875" y="5570538"/>
                <a:ext cx="17463"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9" name="Oval 372">
                <a:extLst>
                  <a:ext uri="{FF2B5EF4-FFF2-40B4-BE49-F238E27FC236}">
                    <a16:creationId xmlns:a16="http://schemas.microsoft.com/office/drawing/2014/main" id="{7979D477-C28F-44E6-A6FA-4A9C23661EE7}"/>
                  </a:ext>
                </a:extLst>
              </p:cNvPr>
              <p:cNvSpPr>
                <a:spLocks noChangeArrowheads="1"/>
              </p:cNvSpPr>
              <p:nvPr/>
            </p:nvSpPr>
            <p:spPr bwMode="auto">
              <a:xfrm>
                <a:off x="9731375" y="5608638"/>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0" name="Oval 373">
                <a:extLst>
                  <a:ext uri="{FF2B5EF4-FFF2-40B4-BE49-F238E27FC236}">
                    <a16:creationId xmlns:a16="http://schemas.microsoft.com/office/drawing/2014/main" id="{5AC4D940-30A0-46BC-87B8-509211EBBD1C}"/>
                  </a:ext>
                </a:extLst>
              </p:cNvPr>
              <p:cNvSpPr>
                <a:spLocks noChangeArrowheads="1"/>
              </p:cNvSpPr>
              <p:nvPr/>
            </p:nvSpPr>
            <p:spPr bwMode="auto">
              <a:xfrm>
                <a:off x="9731375" y="568642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2" name="Oval 375">
                <a:extLst>
                  <a:ext uri="{FF2B5EF4-FFF2-40B4-BE49-F238E27FC236}">
                    <a16:creationId xmlns:a16="http://schemas.microsoft.com/office/drawing/2014/main" id="{CF75762B-F3ED-4DE9-830F-6C79FDE648F1}"/>
                  </a:ext>
                </a:extLst>
              </p:cNvPr>
              <p:cNvSpPr>
                <a:spLocks noChangeArrowheads="1"/>
              </p:cNvSpPr>
              <p:nvPr/>
            </p:nvSpPr>
            <p:spPr bwMode="auto">
              <a:xfrm>
                <a:off x="9731375" y="56483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7" name="Oval 380">
                <a:extLst>
                  <a:ext uri="{FF2B5EF4-FFF2-40B4-BE49-F238E27FC236}">
                    <a16:creationId xmlns:a16="http://schemas.microsoft.com/office/drawing/2014/main" id="{B0EBF8D1-F25C-493C-A2EC-212AA69ACF9E}"/>
                  </a:ext>
                </a:extLst>
              </p:cNvPr>
              <p:cNvSpPr>
                <a:spLocks noChangeArrowheads="1"/>
              </p:cNvSpPr>
              <p:nvPr/>
            </p:nvSpPr>
            <p:spPr bwMode="auto">
              <a:xfrm>
                <a:off x="9731375" y="55705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8" name="Oval 381">
                <a:extLst>
                  <a:ext uri="{FF2B5EF4-FFF2-40B4-BE49-F238E27FC236}">
                    <a16:creationId xmlns:a16="http://schemas.microsoft.com/office/drawing/2014/main" id="{7B7FDCA7-765F-47CE-AE91-F696282F0695}"/>
                  </a:ext>
                </a:extLst>
              </p:cNvPr>
              <p:cNvSpPr>
                <a:spLocks noChangeArrowheads="1"/>
              </p:cNvSpPr>
              <p:nvPr/>
            </p:nvSpPr>
            <p:spPr bwMode="auto">
              <a:xfrm>
                <a:off x="9086850" y="51816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9" name="Oval 382">
                <a:extLst>
                  <a:ext uri="{FF2B5EF4-FFF2-40B4-BE49-F238E27FC236}">
                    <a16:creationId xmlns:a16="http://schemas.microsoft.com/office/drawing/2014/main" id="{2647BC5C-3F96-4420-803D-9D1FAB0605E0}"/>
                  </a:ext>
                </a:extLst>
              </p:cNvPr>
              <p:cNvSpPr>
                <a:spLocks noChangeArrowheads="1"/>
              </p:cNvSpPr>
              <p:nvPr/>
            </p:nvSpPr>
            <p:spPr bwMode="auto">
              <a:xfrm>
                <a:off x="9086850" y="52593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0" name="Oval 383">
                <a:extLst>
                  <a:ext uri="{FF2B5EF4-FFF2-40B4-BE49-F238E27FC236}">
                    <a16:creationId xmlns:a16="http://schemas.microsoft.com/office/drawing/2014/main" id="{D3D08477-7687-47B5-B822-0AFDCC764E57}"/>
                  </a:ext>
                </a:extLst>
              </p:cNvPr>
              <p:cNvSpPr>
                <a:spLocks noChangeArrowheads="1"/>
              </p:cNvSpPr>
              <p:nvPr/>
            </p:nvSpPr>
            <p:spPr bwMode="auto">
              <a:xfrm>
                <a:off x="9086850" y="52212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1" name="Oval 384">
                <a:extLst>
                  <a:ext uri="{FF2B5EF4-FFF2-40B4-BE49-F238E27FC236}">
                    <a16:creationId xmlns:a16="http://schemas.microsoft.com/office/drawing/2014/main" id="{57B192EB-40C3-4C1B-A6A4-E18F124738EB}"/>
                  </a:ext>
                </a:extLst>
              </p:cNvPr>
              <p:cNvSpPr>
                <a:spLocks noChangeArrowheads="1"/>
              </p:cNvSpPr>
              <p:nvPr/>
            </p:nvSpPr>
            <p:spPr bwMode="auto">
              <a:xfrm>
                <a:off x="9086850" y="51435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2" name="Oval 385">
                <a:extLst>
                  <a:ext uri="{FF2B5EF4-FFF2-40B4-BE49-F238E27FC236}">
                    <a16:creationId xmlns:a16="http://schemas.microsoft.com/office/drawing/2014/main" id="{6F9E1DB5-CBC0-40E4-8714-93066959FAC3}"/>
                  </a:ext>
                </a:extLst>
              </p:cNvPr>
              <p:cNvSpPr>
                <a:spLocks noChangeArrowheads="1"/>
              </p:cNvSpPr>
              <p:nvPr/>
            </p:nvSpPr>
            <p:spPr bwMode="auto">
              <a:xfrm>
                <a:off x="9086850" y="5103813"/>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3" name="Oval 386">
                <a:extLst>
                  <a:ext uri="{FF2B5EF4-FFF2-40B4-BE49-F238E27FC236}">
                    <a16:creationId xmlns:a16="http://schemas.microsoft.com/office/drawing/2014/main" id="{DF1CD9BD-BFCF-4FAD-B308-2A27B55EDDE8}"/>
                  </a:ext>
                </a:extLst>
              </p:cNvPr>
              <p:cNvSpPr>
                <a:spLocks noChangeArrowheads="1"/>
              </p:cNvSpPr>
              <p:nvPr/>
            </p:nvSpPr>
            <p:spPr bwMode="auto">
              <a:xfrm>
                <a:off x="9086850" y="53752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4" name="Oval 387">
                <a:extLst>
                  <a:ext uri="{FF2B5EF4-FFF2-40B4-BE49-F238E27FC236}">
                    <a16:creationId xmlns:a16="http://schemas.microsoft.com/office/drawing/2014/main" id="{9BD3FCC7-03C7-4B10-BB81-589DE782A497}"/>
                  </a:ext>
                </a:extLst>
              </p:cNvPr>
              <p:cNvSpPr>
                <a:spLocks noChangeArrowheads="1"/>
              </p:cNvSpPr>
              <p:nvPr/>
            </p:nvSpPr>
            <p:spPr bwMode="auto">
              <a:xfrm>
                <a:off x="9086850" y="53371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5" name="Oval 388">
                <a:extLst>
                  <a:ext uri="{FF2B5EF4-FFF2-40B4-BE49-F238E27FC236}">
                    <a16:creationId xmlns:a16="http://schemas.microsoft.com/office/drawing/2014/main" id="{9A20A217-FC81-42DF-9D14-9CE7F26D46A0}"/>
                  </a:ext>
                </a:extLst>
              </p:cNvPr>
              <p:cNvSpPr>
                <a:spLocks noChangeArrowheads="1"/>
              </p:cNvSpPr>
              <p:nvPr/>
            </p:nvSpPr>
            <p:spPr bwMode="auto">
              <a:xfrm>
                <a:off x="9086850" y="52990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6" name="Oval 389">
                <a:extLst>
                  <a:ext uri="{FF2B5EF4-FFF2-40B4-BE49-F238E27FC236}">
                    <a16:creationId xmlns:a16="http://schemas.microsoft.com/office/drawing/2014/main" id="{5CBCA9F4-CA52-41B4-A79F-E4C0E7632BE4}"/>
                  </a:ext>
                </a:extLst>
              </p:cNvPr>
              <p:cNvSpPr>
                <a:spLocks noChangeArrowheads="1"/>
              </p:cNvSpPr>
              <p:nvPr/>
            </p:nvSpPr>
            <p:spPr bwMode="auto">
              <a:xfrm>
                <a:off x="9086850" y="54149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7" name="Oval 390">
                <a:extLst>
                  <a:ext uri="{FF2B5EF4-FFF2-40B4-BE49-F238E27FC236}">
                    <a16:creationId xmlns:a16="http://schemas.microsoft.com/office/drawing/2014/main" id="{D7C35B1E-7FF8-4190-BDAC-F79342D564B8}"/>
                  </a:ext>
                </a:extLst>
              </p:cNvPr>
              <p:cNvSpPr>
                <a:spLocks noChangeArrowheads="1"/>
              </p:cNvSpPr>
              <p:nvPr/>
            </p:nvSpPr>
            <p:spPr bwMode="auto">
              <a:xfrm>
                <a:off x="9086850" y="50657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8" name="Freeform 391">
                <a:extLst>
                  <a:ext uri="{FF2B5EF4-FFF2-40B4-BE49-F238E27FC236}">
                    <a16:creationId xmlns:a16="http://schemas.microsoft.com/office/drawing/2014/main" id="{F4F51C2C-62B0-49E5-B416-426746C4B04B}"/>
                  </a:ext>
                </a:extLst>
              </p:cNvPr>
              <p:cNvSpPr>
                <a:spLocks/>
              </p:cNvSpPr>
              <p:nvPr/>
            </p:nvSpPr>
            <p:spPr bwMode="auto">
              <a:xfrm>
                <a:off x="9028113" y="4972050"/>
                <a:ext cx="22225" cy="20637"/>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6"/>
                      <a:pt x="46" y="29"/>
                      <a:pt x="38" y="38"/>
                    </a:cubicBezTo>
                    <a:cubicBezTo>
                      <a:pt x="33" y="42"/>
                      <a:pt x="28" y="44"/>
                      <a:pt x="23" y="44"/>
                    </a:cubicBezTo>
                    <a:cubicBezTo>
                      <a:pt x="17" y="44"/>
                      <a:pt x="12" y="42"/>
                      <a:pt x="8" y="38"/>
                    </a:cubicBezTo>
                    <a:cubicBezTo>
                      <a:pt x="0" y="29"/>
                      <a:pt x="0" y="16"/>
                      <a:pt x="8" y="8"/>
                    </a:cubicBezTo>
                    <a:cubicBezTo>
                      <a:pt x="16" y="0"/>
                      <a:pt x="29"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9" name="Freeform 392">
                <a:extLst>
                  <a:ext uri="{FF2B5EF4-FFF2-40B4-BE49-F238E27FC236}">
                    <a16:creationId xmlns:a16="http://schemas.microsoft.com/office/drawing/2014/main" id="{02953718-77BD-496B-959D-7ECCDED3B278}"/>
                  </a:ext>
                </a:extLst>
              </p:cNvPr>
              <p:cNvSpPr>
                <a:spLocks/>
              </p:cNvSpPr>
              <p:nvPr/>
            </p:nvSpPr>
            <p:spPr bwMode="auto">
              <a:xfrm>
                <a:off x="8974138" y="4916488"/>
                <a:ext cx="20638" cy="20637"/>
              </a:xfrm>
              <a:custGeom>
                <a:avLst/>
                <a:gdLst>
                  <a:gd name="T0" fmla="*/ 8 w 46"/>
                  <a:gd name="T1" fmla="*/ 8 h 44"/>
                  <a:gd name="T2" fmla="*/ 38 w 46"/>
                  <a:gd name="T3" fmla="*/ 8 h 44"/>
                  <a:gd name="T4" fmla="*/ 38 w 46"/>
                  <a:gd name="T5" fmla="*/ 38 h 44"/>
                  <a:gd name="T6" fmla="*/ 23 w 46"/>
                  <a:gd name="T7" fmla="*/ 44 h 44"/>
                  <a:gd name="T8" fmla="*/ 8 w 46"/>
                  <a:gd name="T9" fmla="*/ 3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17" y="0"/>
                      <a:pt x="30" y="0"/>
                      <a:pt x="38" y="8"/>
                    </a:cubicBezTo>
                    <a:cubicBezTo>
                      <a:pt x="46" y="17"/>
                      <a:pt x="46" y="30"/>
                      <a:pt x="38" y="38"/>
                    </a:cubicBezTo>
                    <a:cubicBezTo>
                      <a:pt x="34" y="42"/>
                      <a:pt x="29" y="44"/>
                      <a:pt x="23" y="44"/>
                    </a:cubicBezTo>
                    <a:cubicBezTo>
                      <a:pt x="18" y="44"/>
                      <a:pt x="13" y="42"/>
                      <a:pt x="8" y="38"/>
                    </a:cubicBezTo>
                    <a:cubicBezTo>
                      <a:pt x="0" y="30"/>
                      <a:pt x="0" y="17"/>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0" name="Freeform 393">
                <a:extLst>
                  <a:ext uri="{FF2B5EF4-FFF2-40B4-BE49-F238E27FC236}">
                    <a16:creationId xmlns:a16="http://schemas.microsoft.com/office/drawing/2014/main" id="{096A5804-0A15-4FAF-9D9B-6BF13056403E}"/>
                  </a:ext>
                </a:extLst>
              </p:cNvPr>
              <p:cNvSpPr>
                <a:spLocks/>
              </p:cNvSpPr>
              <p:nvPr/>
            </p:nvSpPr>
            <p:spPr bwMode="auto">
              <a:xfrm>
                <a:off x="9001125" y="4945063"/>
                <a:ext cx="20638" cy="19050"/>
              </a:xfrm>
              <a:custGeom>
                <a:avLst/>
                <a:gdLst>
                  <a:gd name="T0" fmla="*/ 38 w 46"/>
                  <a:gd name="T1" fmla="*/ 8 h 43"/>
                  <a:gd name="T2" fmla="*/ 38 w 46"/>
                  <a:gd name="T3" fmla="*/ 37 h 43"/>
                  <a:gd name="T4" fmla="*/ 23 w 46"/>
                  <a:gd name="T5" fmla="*/ 43 h 43"/>
                  <a:gd name="T6" fmla="*/ 9 w 46"/>
                  <a:gd name="T7" fmla="*/ 37 h 43"/>
                  <a:gd name="T8" fmla="*/ 9 w 46"/>
                  <a:gd name="T9" fmla="*/ 8 h 43"/>
                  <a:gd name="T10" fmla="*/ 38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38" y="8"/>
                    </a:moveTo>
                    <a:cubicBezTo>
                      <a:pt x="46" y="16"/>
                      <a:pt x="46" y="29"/>
                      <a:pt x="38" y="37"/>
                    </a:cubicBezTo>
                    <a:cubicBezTo>
                      <a:pt x="34" y="41"/>
                      <a:pt x="29" y="43"/>
                      <a:pt x="23" y="43"/>
                    </a:cubicBezTo>
                    <a:cubicBezTo>
                      <a:pt x="18" y="43"/>
                      <a:pt x="13" y="41"/>
                      <a:pt x="9" y="37"/>
                    </a:cubicBezTo>
                    <a:cubicBezTo>
                      <a:pt x="0" y="29"/>
                      <a:pt x="0" y="16"/>
                      <a:pt x="9" y="8"/>
                    </a:cubicBezTo>
                    <a:cubicBezTo>
                      <a:pt x="17"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1" name="Freeform 394">
                <a:extLst>
                  <a:ext uri="{FF2B5EF4-FFF2-40B4-BE49-F238E27FC236}">
                    <a16:creationId xmlns:a16="http://schemas.microsoft.com/office/drawing/2014/main" id="{D09D3818-5095-4F48-8EEC-FB6113C1A81B}"/>
                  </a:ext>
                </a:extLst>
              </p:cNvPr>
              <p:cNvSpPr>
                <a:spLocks/>
              </p:cNvSpPr>
              <p:nvPr/>
            </p:nvSpPr>
            <p:spPr bwMode="auto">
              <a:xfrm>
                <a:off x="9082088" y="5027613"/>
                <a:ext cx="22225" cy="19050"/>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7"/>
                      <a:pt x="46" y="30"/>
                      <a:pt x="38" y="38"/>
                    </a:cubicBezTo>
                    <a:cubicBezTo>
                      <a:pt x="34" y="42"/>
                      <a:pt x="29" y="44"/>
                      <a:pt x="23" y="44"/>
                    </a:cubicBezTo>
                    <a:cubicBezTo>
                      <a:pt x="18" y="44"/>
                      <a:pt x="13" y="42"/>
                      <a:pt x="8" y="38"/>
                    </a:cubicBezTo>
                    <a:cubicBezTo>
                      <a:pt x="0" y="30"/>
                      <a:pt x="0" y="17"/>
                      <a:pt x="8" y="8"/>
                    </a:cubicBezTo>
                    <a:cubicBezTo>
                      <a:pt x="17"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2" name="Freeform 395">
                <a:extLst>
                  <a:ext uri="{FF2B5EF4-FFF2-40B4-BE49-F238E27FC236}">
                    <a16:creationId xmlns:a16="http://schemas.microsoft.com/office/drawing/2014/main" id="{AAE9FFE4-B9A0-4F8C-B00F-E30C6422987D}"/>
                  </a:ext>
                </a:extLst>
              </p:cNvPr>
              <p:cNvSpPr>
                <a:spLocks/>
              </p:cNvSpPr>
              <p:nvPr/>
            </p:nvSpPr>
            <p:spPr bwMode="auto">
              <a:xfrm>
                <a:off x="9055100" y="4999038"/>
                <a:ext cx="22225" cy="20637"/>
              </a:xfrm>
              <a:custGeom>
                <a:avLst/>
                <a:gdLst>
                  <a:gd name="T0" fmla="*/ 38 w 46"/>
                  <a:gd name="T1" fmla="*/ 8 h 44"/>
                  <a:gd name="T2" fmla="*/ 38 w 46"/>
                  <a:gd name="T3" fmla="*/ 38 h 44"/>
                  <a:gd name="T4" fmla="*/ 23 w 46"/>
                  <a:gd name="T5" fmla="*/ 44 h 44"/>
                  <a:gd name="T6" fmla="*/ 8 w 46"/>
                  <a:gd name="T7" fmla="*/ 38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6"/>
                      <a:pt x="46" y="30"/>
                      <a:pt x="38" y="38"/>
                    </a:cubicBezTo>
                    <a:cubicBezTo>
                      <a:pt x="34" y="42"/>
                      <a:pt x="28" y="44"/>
                      <a:pt x="23" y="44"/>
                    </a:cubicBezTo>
                    <a:cubicBezTo>
                      <a:pt x="18" y="44"/>
                      <a:pt x="12" y="42"/>
                      <a:pt x="8" y="38"/>
                    </a:cubicBezTo>
                    <a:cubicBezTo>
                      <a:pt x="0" y="30"/>
                      <a:pt x="0" y="16"/>
                      <a:pt x="8" y="8"/>
                    </a:cubicBezTo>
                    <a:cubicBezTo>
                      <a:pt x="16"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3" name="Oval 396">
                <a:extLst>
                  <a:ext uri="{FF2B5EF4-FFF2-40B4-BE49-F238E27FC236}">
                    <a16:creationId xmlns:a16="http://schemas.microsoft.com/office/drawing/2014/main" id="{F1E4D605-5F1E-4272-8047-94CEFEB91DF5}"/>
                  </a:ext>
                </a:extLst>
              </p:cNvPr>
              <p:cNvSpPr>
                <a:spLocks noChangeArrowheads="1"/>
              </p:cNvSpPr>
              <p:nvPr/>
            </p:nvSpPr>
            <p:spPr bwMode="auto">
              <a:xfrm>
                <a:off x="9150350" y="5143500"/>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4" name="Oval 397">
                <a:extLst>
                  <a:ext uri="{FF2B5EF4-FFF2-40B4-BE49-F238E27FC236}">
                    <a16:creationId xmlns:a16="http://schemas.microsoft.com/office/drawing/2014/main" id="{71F147B2-F545-47E2-88A9-871BA9AF3246}"/>
                  </a:ext>
                </a:extLst>
              </p:cNvPr>
              <p:cNvSpPr>
                <a:spLocks noChangeArrowheads="1"/>
              </p:cNvSpPr>
              <p:nvPr/>
            </p:nvSpPr>
            <p:spPr bwMode="auto">
              <a:xfrm>
                <a:off x="9150350" y="5221288"/>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5" name="Oval 398">
                <a:extLst>
                  <a:ext uri="{FF2B5EF4-FFF2-40B4-BE49-F238E27FC236}">
                    <a16:creationId xmlns:a16="http://schemas.microsoft.com/office/drawing/2014/main" id="{225D909D-33CE-43D3-A56E-19F8AB3F560A}"/>
                  </a:ext>
                </a:extLst>
              </p:cNvPr>
              <p:cNvSpPr>
                <a:spLocks noChangeArrowheads="1"/>
              </p:cNvSpPr>
              <p:nvPr/>
            </p:nvSpPr>
            <p:spPr bwMode="auto">
              <a:xfrm>
                <a:off x="9150350" y="5299075"/>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6" name="Oval 399">
                <a:extLst>
                  <a:ext uri="{FF2B5EF4-FFF2-40B4-BE49-F238E27FC236}">
                    <a16:creationId xmlns:a16="http://schemas.microsoft.com/office/drawing/2014/main" id="{CB560828-1352-49E0-8C65-6E389B1D4E25}"/>
                  </a:ext>
                </a:extLst>
              </p:cNvPr>
              <p:cNvSpPr>
                <a:spLocks noChangeArrowheads="1"/>
              </p:cNvSpPr>
              <p:nvPr/>
            </p:nvSpPr>
            <p:spPr bwMode="auto">
              <a:xfrm>
                <a:off x="9150350" y="5181600"/>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7" name="Oval 400">
                <a:extLst>
                  <a:ext uri="{FF2B5EF4-FFF2-40B4-BE49-F238E27FC236}">
                    <a16:creationId xmlns:a16="http://schemas.microsoft.com/office/drawing/2014/main" id="{914B27F5-7417-4559-A626-34F386BAE26A}"/>
                  </a:ext>
                </a:extLst>
              </p:cNvPr>
              <p:cNvSpPr>
                <a:spLocks noChangeArrowheads="1"/>
              </p:cNvSpPr>
              <p:nvPr/>
            </p:nvSpPr>
            <p:spPr bwMode="auto">
              <a:xfrm>
                <a:off x="9150350" y="541496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8" name="Oval 401">
                <a:extLst>
                  <a:ext uri="{FF2B5EF4-FFF2-40B4-BE49-F238E27FC236}">
                    <a16:creationId xmlns:a16="http://schemas.microsoft.com/office/drawing/2014/main" id="{3E762E79-5F55-460E-8934-53155E5E5592}"/>
                  </a:ext>
                </a:extLst>
              </p:cNvPr>
              <p:cNvSpPr>
                <a:spLocks noChangeArrowheads="1"/>
              </p:cNvSpPr>
              <p:nvPr/>
            </p:nvSpPr>
            <p:spPr bwMode="auto">
              <a:xfrm>
                <a:off x="9150350" y="5337175"/>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9" name="Oval 402">
                <a:extLst>
                  <a:ext uri="{FF2B5EF4-FFF2-40B4-BE49-F238E27FC236}">
                    <a16:creationId xmlns:a16="http://schemas.microsoft.com/office/drawing/2014/main" id="{A843E26B-EA72-45DB-B41C-C15372A8B327}"/>
                  </a:ext>
                </a:extLst>
              </p:cNvPr>
              <p:cNvSpPr>
                <a:spLocks noChangeArrowheads="1"/>
              </p:cNvSpPr>
              <p:nvPr/>
            </p:nvSpPr>
            <p:spPr bwMode="auto">
              <a:xfrm>
                <a:off x="9150350" y="5375275"/>
                <a:ext cx="20638"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0" name="Oval 403">
                <a:extLst>
                  <a:ext uri="{FF2B5EF4-FFF2-40B4-BE49-F238E27FC236}">
                    <a16:creationId xmlns:a16="http://schemas.microsoft.com/office/drawing/2014/main" id="{F52A816B-AE9E-4A8B-B3E9-1B696E4F6B3D}"/>
                  </a:ext>
                </a:extLst>
              </p:cNvPr>
              <p:cNvSpPr>
                <a:spLocks noChangeArrowheads="1"/>
              </p:cNvSpPr>
              <p:nvPr/>
            </p:nvSpPr>
            <p:spPr bwMode="auto">
              <a:xfrm>
                <a:off x="9150350" y="5259388"/>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1" name="Freeform 404">
                <a:extLst>
                  <a:ext uri="{FF2B5EF4-FFF2-40B4-BE49-F238E27FC236}">
                    <a16:creationId xmlns:a16="http://schemas.microsoft.com/office/drawing/2014/main" id="{2088B275-DF24-4343-A968-3956BB8A435B}"/>
                  </a:ext>
                </a:extLst>
              </p:cNvPr>
              <p:cNvSpPr>
                <a:spLocks/>
              </p:cNvSpPr>
              <p:nvPr/>
            </p:nvSpPr>
            <p:spPr bwMode="auto">
              <a:xfrm>
                <a:off x="9126538" y="4957763"/>
                <a:ext cx="22225" cy="20637"/>
              </a:xfrm>
              <a:custGeom>
                <a:avLst/>
                <a:gdLst>
                  <a:gd name="T0" fmla="*/ 38 w 46"/>
                  <a:gd name="T1" fmla="*/ 8 h 44"/>
                  <a:gd name="T2" fmla="*/ 38 w 46"/>
                  <a:gd name="T3" fmla="*/ 37 h 44"/>
                  <a:gd name="T4" fmla="*/ 23 w 46"/>
                  <a:gd name="T5" fmla="*/ 44 h 44"/>
                  <a:gd name="T6" fmla="*/ 8 w 46"/>
                  <a:gd name="T7" fmla="*/ 37 h 44"/>
                  <a:gd name="T8" fmla="*/ 8 w 46"/>
                  <a:gd name="T9" fmla="*/ 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46" y="16"/>
                      <a:pt x="46" y="29"/>
                      <a:pt x="38" y="37"/>
                    </a:cubicBezTo>
                    <a:cubicBezTo>
                      <a:pt x="34" y="42"/>
                      <a:pt x="28" y="44"/>
                      <a:pt x="23" y="44"/>
                    </a:cubicBezTo>
                    <a:cubicBezTo>
                      <a:pt x="18" y="44"/>
                      <a:pt x="12" y="42"/>
                      <a:pt x="8" y="37"/>
                    </a:cubicBezTo>
                    <a:cubicBezTo>
                      <a:pt x="0" y="29"/>
                      <a:pt x="0" y="16"/>
                      <a:pt x="8" y="8"/>
                    </a:cubicBezTo>
                    <a:cubicBezTo>
                      <a:pt x="16" y="0"/>
                      <a:pt x="30" y="0"/>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2" name="Oval 405">
                <a:extLst>
                  <a:ext uri="{FF2B5EF4-FFF2-40B4-BE49-F238E27FC236}">
                    <a16:creationId xmlns:a16="http://schemas.microsoft.com/office/drawing/2014/main" id="{FC4A613B-2D7D-4F68-A42B-2E581D300941}"/>
                  </a:ext>
                </a:extLst>
              </p:cNvPr>
              <p:cNvSpPr>
                <a:spLocks noChangeArrowheads="1"/>
              </p:cNvSpPr>
              <p:nvPr/>
            </p:nvSpPr>
            <p:spPr bwMode="auto">
              <a:xfrm>
                <a:off x="9150350" y="5103813"/>
                <a:ext cx="20638"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3" name="Freeform 407">
                <a:extLst>
                  <a:ext uri="{FF2B5EF4-FFF2-40B4-BE49-F238E27FC236}">
                    <a16:creationId xmlns:a16="http://schemas.microsoft.com/office/drawing/2014/main" id="{2FDA64B9-9238-425A-A94E-AB84C0D6B476}"/>
                  </a:ext>
                </a:extLst>
              </p:cNvPr>
              <p:cNvSpPr>
                <a:spLocks/>
              </p:cNvSpPr>
              <p:nvPr/>
            </p:nvSpPr>
            <p:spPr bwMode="auto">
              <a:xfrm>
                <a:off x="9072563" y="4902201"/>
                <a:ext cx="20638" cy="20638"/>
              </a:xfrm>
              <a:custGeom>
                <a:avLst/>
                <a:gdLst>
                  <a:gd name="T0" fmla="*/ 9 w 46"/>
                  <a:gd name="T1" fmla="*/ 8 h 44"/>
                  <a:gd name="T2" fmla="*/ 38 w 46"/>
                  <a:gd name="T3" fmla="*/ 8 h 44"/>
                  <a:gd name="T4" fmla="*/ 38 w 46"/>
                  <a:gd name="T5" fmla="*/ 38 h 44"/>
                  <a:gd name="T6" fmla="*/ 23 w 46"/>
                  <a:gd name="T7" fmla="*/ 44 h 44"/>
                  <a:gd name="T8" fmla="*/ 9 w 46"/>
                  <a:gd name="T9" fmla="*/ 38 h 44"/>
                  <a:gd name="T10" fmla="*/ 9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9" y="8"/>
                    </a:moveTo>
                    <a:cubicBezTo>
                      <a:pt x="17" y="0"/>
                      <a:pt x="30" y="0"/>
                      <a:pt x="38" y="8"/>
                    </a:cubicBezTo>
                    <a:cubicBezTo>
                      <a:pt x="46" y="16"/>
                      <a:pt x="46" y="30"/>
                      <a:pt x="38" y="38"/>
                    </a:cubicBezTo>
                    <a:cubicBezTo>
                      <a:pt x="34" y="42"/>
                      <a:pt x="29" y="44"/>
                      <a:pt x="23" y="44"/>
                    </a:cubicBezTo>
                    <a:cubicBezTo>
                      <a:pt x="18" y="44"/>
                      <a:pt x="13" y="42"/>
                      <a:pt x="9" y="38"/>
                    </a:cubicBezTo>
                    <a:cubicBezTo>
                      <a:pt x="0" y="30"/>
                      <a:pt x="0" y="16"/>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4" name="Freeform 408">
                <a:extLst>
                  <a:ext uri="{FF2B5EF4-FFF2-40B4-BE49-F238E27FC236}">
                    <a16:creationId xmlns:a16="http://schemas.microsoft.com/office/drawing/2014/main" id="{327E3335-FA71-43F9-B416-D1D3F3F9D77C}"/>
                  </a:ext>
                </a:extLst>
              </p:cNvPr>
              <p:cNvSpPr>
                <a:spLocks/>
              </p:cNvSpPr>
              <p:nvPr/>
            </p:nvSpPr>
            <p:spPr bwMode="auto">
              <a:xfrm>
                <a:off x="9099550" y="4929188"/>
                <a:ext cx="20638" cy="20638"/>
              </a:xfrm>
              <a:custGeom>
                <a:avLst/>
                <a:gdLst>
                  <a:gd name="T0" fmla="*/ 8 w 46"/>
                  <a:gd name="T1" fmla="*/ 9 h 44"/>
                  <a:gd name="T2" fmla="*/ 37 w 46"/>
                  <a:gd name="T3" fmla="*/ 9 h 44"/>
                  <a:gd name="T4" fmla="*/ 37 w 46"/>
                  <a:gd name="T5" fmla="*/ 38 h 44"/>
                  <a:gd name="T6" fmla="*/ 23 w 46"/>
                  <a:gd name="T7" fmla="*/ 44 h 44"/>
                  <a:gd name="T8" fmla="*/ 8 w 46"/>
                  <a:gd name="T9" fmla="*/ 38 h 44"/>
                  <a:gd name="T10" fmla="*/ 8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8" y="9"/>
                    </a:moveTo>
                    <a:cubicBezTo>
                      <a:pt x="16" y="0"/>
                      <a:pt x="29" y="0"/>
                      <a:pt x="37" y="9"/>
                    </a:cubicBezTo>
                    <a:cubicBezTo>
                      <a:pt x="46" y="17"/>
                      <a:pt x="46" y="30"/>
                      <a:pt x="37" y="38"/>
                    </a:cubicBezTo>
                    <a:cubicBezTo>
                      <a:pt x="33" y="42"/>
                      <a:pt x="28" y="44"/>
                      <a:pt x="23" y="44"/>
                    </a:cubicBezTo>
                    <a:cubicBezTo>
                      <a:pt x="17" y="44"/>
                      <a:pt x="12" y="42"/>
                      <a:pt x="8" y="38"/>
                    </a:cubicBezTo>
                    <a:cubicBezTo>
                      <a:pt x="0" y="30"/>
                      <a:pt x="0" y="17"/>
                      <a:pt x="8"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5" name="Oval 409">
                <a:extLst>
                  <a:ext uri="{FF2B5EF4-FFF2-40B4-BE49-F238E27FC236}">
                    <a16:creationId xmlns:a16="http://schemas.microsoft.com/office/drawing/2014/main" id="{7B071444-C259-40B1-B21E-49B6EDF867D2}"/>
                  </a:ext>
                </a:extLst>
              </p:cNvPr>
              <p:cNvSpPr>
                <a:spLocks noChangeArrowheads="1"/>
              </p:cNvSpPr>
              <p:nvPr/>
            </p:nvSpPr>
            <p:spPr bwMode="auto">
              <a:xfrm>
                <a:off x="9150350" y="506571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6" name="Oval 410">
                <a:extLst>
                  <a:ext uri="{FF2B5EF4-FFF2-40B4-BE49-F238E27FC236}">
                    <a16:creationId xmlns:a16="http://schemas.microsoft.com/office/drawing/2014/main" id="{F8D51EA1-7FE4-403E-A05E-3784F7D4FFE0}"/>
                  </a:ext>
                </a:extLst>
              </p:cNvPr>
              <p:cNvSpPr>
                <a:spLocks noChangeArrowheads="1"/>
              </p:cNvSpPr>
              <p:nvPr/>
            </p:nvSpPr>
            <p:spPr bwMode="auto">
              <a:xfrm>
                <a:off x="9150350" y="5026026"/>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7" name="Oval 411">
                <a:extLst>
                  <a:ext uri="{FF2B5EF4-FFF2-40B4-BE49-F238E27FC236}">
                    <a16:creationId xmlns:a16="http://schemas.microsoft.com/office/drawing/2014/main" id="{0530DA2E-C006-4CBB-8168-96F0B64D4DEB}"/>
                  </a:ext>
                </a:extLst>
              </p:cNvPr>
              <p:cNvSpPr>
                <a:spLocks noChangeArrowheads="1"/>
              </p:cNvSpPr>
              <p:nvPr/>
            </p:nvSpPr>
            <p:spPr bwMode="auto">
              <a:xfrm>
                <a:off x="9150350" y="4987926"/>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8" name="Oval 412">
                <a:extLst>
                  <a:ext uri="{FF2B5EF4-FFF2-40B4-BE49-F238E27FC236}">
                    <a16:creationId xmlns:a16="http://schemas.microsoft.com/office/drawing/2014/main" id="{687EB122-FAD4-4856-A568-3038A4A5CD80}"/>
                  </a:ext>
                </a:extLst>
              </p:cNvPr>
              <p:cNvSpPr>
                <a:spLocks noChangeArrowheads="1"/>
              </p:cNvSpPr>
              <p:nvPr/>
            </p:nvSpPr>
            <p:spPr bwMode="auto">
              <a:xfrm>
                <a:off x="9086850" y="55324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9" name="Oval 413">
                <a:extLst>
                  <a:ext uri="{FF2B5EF4-FFF2-40B4-BE49-F238E27FC236}">
                    <a16:creationId xmlns:a16="http://schemas.microsoft.com/office/drawing/2014/main" id="{33DEC0E6-64CE-4397-8BA9-7F631C287B6C}"/>
                  </a:ext>
                </a:extLst>
              </p:cNvPr>
              <p:cNvSpPr>
                <a:spLocks noChangeArrowheads="1"/>
              </p:cNvSpPr>
              <p:nvPr/>
            </p:nvSpPr>
            <p:spPr bwMode="auto">
              <a:xfrm>
                <a:off x="9086850" y="5608638"/>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0" name="Oval 414">
                <a:extLst>
                  <a:ext uri="{FF2B5EF4-FFF2-40B4-BE49-F238E27FC236}">
                    <a16:creationId xmlns:a16="http://schemas.microsoft.com/office/drawing/2014/main" id="{A663CF31-9A1D-4262-A505-C5451D07F7E9}"/>
                  </a:ext>
                </a:extLst>
              </p:cNvPr>
              <p:cNvSpPr>
                <a:spLocks noChangeArrowheads="1"/>
              </p:cNvSpPr>
              <p:nvPr/>
            </p:nvSpPr>
            <p:spPr bwMode="auto">
              <a:xfrm>
                <a:off x="9086850" y="55705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1" name="Oval 415">
                <a:extLst>
                  <a:ext uri="{FF2B5EF4-FFF2-40B4-BE49-F238E27FC236}">
                    <a16:creationId xmlns:a16="http://schemas.microsoft.com/office/drawing/2014/main" id="{3F7A10F8-356E-4568-AA7C-054251D1925A}"/>
                  </a:ext>
                </a:extLst>
              </p:cNvPr>
              <p:cNvSpPr>
                <a:spLocks noChangeArrowheads="1"/>
              </p:cNvSpPr>
              <p:nvPr/>
            </p:nvSpPr>
            <p:spPr bwMode="auto">
              <a:xfrm>
                <a:off x="9086850" y="549275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2" name="Oval 416">
                <a:extLst>
                  <a:ext uri="{FF2B5EF4-FFF2-40B4-BE49-F238E27FC236}">
                    <a16:creationId xmlns:a16="http://schemas.microsoft.com/office/drawing/2014/main" id="{889614E6-AF6A-49F1-BF6F-3053DCC690F2}"/>
                  </a:ext>
                </a:extLst>
              </p:cNvPr>
              <p:cNvSpPr>
                <a:spLocks noChangeArrowheads="1"/>
              </p:cNvSpPr>
              <p:nvPr/>
            </p:nvSpPr>
            <p:spPr bwMode="auto">
              <a:xfrm>
                <a:off x="9086850" y="5454651"/>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4" name="Oval 418">
                <a:extLst>
                  <a:ext uri="{FF2B5EF4-FFF2-40B4-BE49-F238E27FC236}">
                    <a16:creationId xmlns:a16="http://schemas.microsoft.com/office/drawing/2014/main" id="{AC1BF0D3-D63A-4ADD-89B7-BFCACB68793C}"/>
                  </a:ext>
                </a:extLst>
              </p:cNvPr>
              <p:cNvSpPr>
                <a:spLocks noChangeArrowheads="1"/>
              </p:cNvSpPr>
              <p:nvPr/>
            </p:nvSpPr>
            <p:spPr bwMode="auto">
              <a:xfrm>
                <a:off x="9086850" y="5686426"/>
                <a:ext cx="19050"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5" name="Oval 419">
                <a:extLst>
                  <a:ext uri="{FF2B5EF4-FFF2-40B4-BE49-F238E27FC236}">
                    <a16:creationId xmlns:a16="http://schemas.microsoft.com/office/drawing/2014/main" id="{1E823081-B2B1-4AF7-BB21-B1D00A6A9285}"/>
                  </a:ext>
                </a:extLst>
              </p:cNvPr>
              <p:cNvSpPr>
                <a:spLocks noChangeArrowheads="1"/>
              </p:cNvSpPr>
              <p:nvPr/>
            </p:nvSpPr>
            <p:spPr bwMode="auto">
              <a:xfrm>
                <a:off x="9086850" y="5648326"/>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7" name="Oval 421">
                <a:extLst>
                  <a:ext uri="{FF2B5EF4-FFF2-40B4-BE49-F238E27FC236}">
                    <a16:creationId xmlns:a16="http://schemas.microsoft.com/office/drawing/2014/main" id="{1D2DF9FC-B93E-483F-B2DC-139F0E852704}"/>
                  </a:ext>
                </a:extLst>
              </p:cNvPr>
              <p:cNvSpPr>
                <a:spLocks noChangeArrowheads="1"/>
              </p:cNvSpPr>
              <p:nvPr/>
            </p:nvSpPr>
            <p:spPr bwMode="auto">
              <a:xfrm>
                <a:off x="9086850" y="54149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8" name="Oval 422">
                <a:extLst>
                  <a:ext uri="{FF2B5EF4-FFF2-40B4-BE49-F238E27FC236}">
                    <a16:creationId xmlns:a16="http://schemas.microsoft.com/office/drawing/2014/main" id="{6A7AC55E-78B6-4431-AEDF-EFD7AE8381A3}"/>
                  </a:ext>
                </a:extLst>
              </p:cNvPr>
              <p:cNvSpPr>
                <a:spLocks noChangeArrowheads="1"/>
              </p:cNvSpPr>
              <p:nvPr/>
            </p:nvSpPr>
            <p:spPr bwMode="auto">
              <a:xfrm>
                <a:off x="9150350" y="5492751"/>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9" name="Oval 423">
                <a:extLst>
                  <a:ext uri="{FF2B5EF4-FFF2-40B4-BE49-F238E27FC236}">
                    <a16:creationId xmlns:a16="http://schemas.microsoft.com/office/drawing/2014/main" id="{F7E84343-8C2C-4A97-9FE2-D52709C28391}"/>
                  </a:ext>
                </a:extLst>
              </p:cNvPr>
              <p:cNvSpPr>
                <a:spLocks noChangeArrowheads="1"/>
              </p:cNvSpPr>
              <p:nvPr/>
            </p:nvSpPr>
            <p:spPr bwMode="auto">
              <a:xfrm>
                <a:off x="9150350" y="5570538"/>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0" name="Oval 424">
                <a:extLst>
                  <a:ext uri="{FF2B5EF4-FFF2-40B4-BE49-F238E27FC236}">
                    <a16:creationId xmlns:a16="http://schemas.microsoft.com/office/drawing/2014/main" id="{A3AE639A-C3C0-4C37-84E7-8B607BDE20BB}"/>
                  </a:ext>
                </a:extLst>
              </p:cNvPr>
              <p:cNvSpPr>
                <a:spLocks noChangeArrowheads="1"/>
              </p:cNvSpPr>
              <p:nvPr/>
            </p:nvSpPr>
            <p:spPr bwMode="auto">
              <a:xfrm>
                <a:off x="9150350" y="5648326"/>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1" name="Oval 425">
                <a:extLst>
                  <a:ext uri="{FF2B5EF4-FFF2-40B4-BE49-F238E27FC236}">
                    <a16:creationId xmlns:a16="http://schemas.microsoft.com/office/drawing/2014/main" id="{AFE76AD0-C6F9-4990-8C0E-46D05D1744B2}"/>
                  </a:ext>
                </a:extLst>
              </p:cNvPr>
              <p:cNvSpPr>
                <a:spLocks noChangeArrowheads="1"/>
              </p:cNvSpPr>
              <p:nvPr/>
            </p:nvSpPr>
            <p:spPr bwMode="auto">
              <a:xfrm>
                <a:off x="9150350" y="5532438"/>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3" name="Oval 427">
                <a:extLst>
                  <a:ext uri="{FF2B5EF4-FFF2-40B4-BE49-F238E27FC236}">
                    <a16:creationId xmlns:a16="http://schemas.microsoft.com/office/drawing/2014/main" id="{B97D5B26-B81A-4516-B075-BB4F4BB086FE}"/>
                  </a:ext>
                </a:extLst>
              </p:cNvPr>
              <p:cNvSpPr>
                <a:spLocks noChangeArrowheads="1"/>
              </p:cNvSpPr>
              <p:nvPr/>
            </p:nvSpPr>
            <p:spPr bwMode="auto">
              <a:xfrm>
                <a:off x="9150350" y="5686426"/>
                <a:ext cx="20638"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5" name="Oval 429">
                <a:extLst>
                  <a:ext uri="{FF2B5EF4-FFF2-40B4-BE49-F238E27FC236}">
                    <a16:creationId xmlns:a16="http://schemas.microsoft.com/office/drawing/2014/main" id="{5DA2BF41-A9BD-4D7F-8CC5-6A52EC303183}"/>
                  </a:ext>
                </a:extLst>
              </p:cNvPr>
              <p:cNvSpPr>
                <a:spLocks noChangeArrowheads="1"/>
              </p:cNvSpPr>
              <p:nvPr/>
            </p:nvSpPr>
            <p:spPr bwMode="auto">
              <a:xfrm>
                <a:off x="9150350" y="5608638"/>
                <a:ext cx="20638" cy="206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6" name="Oval 430">
                <a:extLst>
                  <a:ext uri="{FF2B5EF4-FFF2-40B4-BE49-F238E27FC236}">
                    <a16:creationId xmlns:a16="http://schemas.microsoft.com/office/drawing/2014/main" id="{246248DB-1E17-4000-BFA9-E88D96E6D9C0}"/>
                  </a:ext>
                </a:extLst>
              </p:cNvPr>
              <p:cNvSpPr>
                <a:spLocks noChangeArrowheads="1"/>
              </p:cNvSpPr>
              <p:nvPr/>
            </p:nvSpPr>
            <p:spPr bwMode="auto">
              <a:xfrm>
                <a:off x="9150350" y="5454651"/>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7" name="Oval 431">
                <a:extLst>
                  <a:ext uri="{FF2B5EF4-FFF2-40B4-BE49-F238E27FC236}">
                    <a16:creationId xmlns:a16="http://schemas.microsoft.com/office/drawing/2014/main" id="{450C7F3D-7B3D-4850-9A4E-E069A266F437}"/>
                  </a:ext>
                </a:extLst>
              </p:cNvPr>
              <p:cNvSpPr>
                <a:spLocks noChangeArrowheads="1"/>
              </p:cNvSpPr>
              <p:nvPr/>
            </p:nvSpPr>
            <p:spPr bwMode="auto">
              <a:xfrm>
                <a:off x="9150350" y="5414963"/>
                <a:ext cx="20638"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8" name="Oval 731">
                <a:extLst>
                  <a:ext uri="{FF2B5EF4-FFF2-40B4-BE49-F238E27FC236}">
                    <a16:creationId xmlns:a16="http://schemas.microsoft.com/office/drawing/2014/main" id="{0A5AA6DD-A44C-45F5-AD41-E8259752F830}"/>
                  </a:ext>
                </a:extLst>
              </p:cNvPr>
              <p:cNvSpPr>
                <a:spLocks noChangeArrowheads="1"/>
              </p:cNvSpPr>
              <p:nvPr/>
            </p:nvSpPr>
            <p:spPr bwMode="auto">
              <a:xfrm>
                <a:off x="8418513" y="51816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9" name="Oval 732">
                <a:extLst>
                  <a:ext uri="{FF2B5EF4-FFF2-40B4-BE49-F238E27FC236}">
                    <a16:creationId xmlns:a16="http://schemas.microsoft.com/office/drawing/2014/main" id="{4A045FBC-46FD-44E2-B504-68647C4F14F9}"/>
                  </a:ext>
                </a:extLst>
              </p:cNvPr>
              <p:cNvSpPr>
                <a:spLocks noChangeArrowheads="1"/>
              </p:cNvSpPr>
              <p:nvPr/>
            </p:nvSpPr>
            <p:spPr bwMode="auto">
              <a:xfrm>
                <a:off x="8418513" y="52593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0" name="Oval 733">
                <a:extLst>
                  <a:ext uri="{FF2B5EF4-FFF2-40B4-BE49-F238E27FC236}">
                    <a16:creationId xmlns:a16="http://schemas.microsoft.com/office/drawing/2014/main" id="{89503D5E-4191-43CE-92BB-F27FA5496633}"/>
                  </a:ext>
                </a:extLst>
              </p:cNvPr>
              <p:cNvSpPr>
                <a:spLocks noChangeArrowheads="1"/>
              </p:cNvSpPr>
              <p:nvPr/>
            </p:nvSpPr>
            <p:spPr bwMode="auto">
              <a:xfrm>
                <a:off x="8418513" y="52212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1" name="Oval 734">
                <a:extLst>
                  <a:ext uri="{FF2B5EF4-FFF2-40B4-BE49-F238E27FC236}">
                    <a16:creationId xmlns:a16="http://schemas.microsoft.com/office/drawing/2014/main" id="{A940D50D-7BD8-4F83-8BFA-86AA5F02EA0D}"/>
                  </a:ext>
                </a:extLst>
              </p:cNvPr>
              <p:cNvSpPr>
                <a:spLocks noChangeArrowheads="1"/>
              </p:cNvSpPr>
              <p:nvPr/>
            </p:nvSpPr>
            <p:spPr bwMode="auto">
              <a:xfrm>
                <a:off x="8418513" y="51435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2" name="Oval 735">
                <a:extLst>
                  <a:ext uri="{FF2B5EF4-FFF2-40B4-BE49-F238E27FC236}">
                    <a16:creationId xmlns:a16="http://schemas.microsoft.com/office/drawing/2014/main" id="{1407714A-A53D-42D2-AD34-679E2194761D}"/>
                  </a:ext>
                </a:extLst>
              </p:cNvPr>
              <p:cNvSpPr>
                <a:spLocks noChangeArrowheads="1"/>
              </p:cNvSpPr>
              <p:nvPr/>
            </p:nvSpPr>
            <p:spPr bwMode="auto">
              <a:xfrm>
                <a:off x="8418513" y="5103813"/>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3" name="Oval 736">
                <a:extLst>
                  <a:ext uri="{FF2B5EF4-FFF2-40B4-BE49-F238E27FC236}">
                    <a16:creationId xmlns:a16="http://schemas.microsoft.com/office/drawing/2014/main" id="{BC1C459F-F8ED-4D17-B582-8DAC9AA0ADDE}"/>
                  </a:ext>
                </a:extLst>
              </p:cNvPr>
              <p:cNvSpPr>
                <a:spLocks noChangeArrowheads="1"/>
              </p:cNvSpPr>
              <p:nvPr/>
            </p:nvSpPr>
            <p:spPr bwMode="auto">
              <a:xfrm>
                <a:off x="8418513" y="53752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4" name="Oval 737">
                <a:extLst>
                  <a:ext uri="{FF2B5EF4-FFF2-40B4-BE49-F238E27FC236}">
                    <a16:creationId xmlns:a16="http://schemas.microsoft.com/office/drawing/2014/main" id="{84E044A2-3C90-4A04-9109-10FFEE786434}"/>
                  </a:ext>
                </a:extLst>
              </p:cNvPr>
              <p:cNvSpPr>
                <a:spLocks noChangeArrowheads="1"/>
              </p:cNvSpPr>
              <p:nvPr/>
            </p:nvSpPr>
            <p:spPr bwMode="auto">
              <a:xfrm>
                <a:off x="8418513" y="53371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5" name="Oval 738">
                <a:extLst>
                  <a:ext uri="{FF2B5EF4-FFF2-40B4-BE49-F238E27FC236}">
                    <a16:creationId xmlns:a16="http://schemas.microsoft.com/office/drawing/2014/main" id="{161F6784-552C-4A29-A5C2-6A5777322863}"/>
                  </a:ext>
                </a:extLst>
              </p:cNvPr>
              <p:cNvSpPr>
                <a:spLocks noChangeArrowheads="1"/>
              </p:cNvSpPr>
              <p:nvPr/>
            </p:nvSpPr>
            <p:spPr bwMode="auto">
              <a:xfrm>
                <a:off x="8418513" y="52990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6" name="Oval 739">
                <a:extLst>
                  <a:ext uri="{FF2B5EF4-FFF2-40B4-BE49-F238E27FC236}">
                    <a16:creationId xmlns:a16="http://schemas.microsoft.com/office/drawing/2014/main" id="{A3EFA165-10EF-427D-8F91-8D9561957622}"/>
                  </a:ext>
                </a:extLst>
              </p:cNvPr>
              <p:cNvSpPr>
                <a:spLocks noChangeArrowheads="1"/>
              </p:cNvSpPr>
              <p:nvPr/>
            </p:nvSpPr>
            <p:spPr bwMode="auto">
              <a:xfrm>
                <a:off x="8418513" y="54149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7" name="Oval 740">
                <a:extLst>
                  <a:ext uri="{FF2B5EF4-FFF2-40B4-BE49-F238E27FC236}">
                    <a16:creationId xmlns:a16="http://schemas.microsoft.com/office/drawing/2014/main" id="{DF8A6655-67CE-4B54-BD7E-CB0135F43FD2}"/>
                  </a:ext>
                </a:extLst>
              </p:cNvPr>
              <p:cNvSpPr>
                <a:spLocks noChangeArrowheads="1"/>
              </p:cNvSpPr>
              <p:nvPr/>
            </p:nvSpPr>
            <p:spPr bwMode="auto">
              <a:xfrm>
                <a:off x="8418513" y="50657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8" name="Freeform 741">
                <a:extLst>
                  <a:ext uri="{FF2B5EF4-FFF2-40B4-BE49-F238E27FC236}">
                    <a16:creationId xmlns:a16="http://schemas.microsoft.com/office/drawing/2014/main" id="{1BDAFD2E-2B8E-4A80-9482-9754CE5F2298}"/>
                  </a:ext>
                </a:extLst>
              </p:cNvPr>
              <p:cNvSpPr>
                <a:spLocks/>
              </p:cNvSpPr>
              <p:nvPr/>
            </p:nvSpPr>
            <p:spPr bwMode="auto">
              <a:xfrm>
                <a:off x="8475663" y="4972050"/>
                <a:ext cx="20638" cy="20637"/>
              </a:xfrm>
              <a:custGeom>
                <a:avLst/>
                <a:gdLst>
                  <a:gd name="T0" fmla="*/ 8 w 46"/>
                  <a:gd name="T1" fmla="*/ 8 h 44"/>
                  <a:gd name="T2" fmla="*/ 8 w 46"/>
                  <a:gd name="T3" fmla="*/ 38 h 44"/>
                  <a:gd name="T4" fmla="*/ 22 w 46"/>
                  <a:gd name="T5" fmla="*/ 44 h 44"/>
                  <a:gd name="T6" fmla="*/ 37 w 46"/>
                  <a:gd name="T7" fmla="*/ 38 h 44"/>
                  <a:gd name="T8" fmla="*/ 37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29"/>
                      <a:pt x="8" y="38"/>
                    </a:cubicBezTo>
                    <a:cubicBezTo>
                      <a:pt x="12" y="42"/>
                      <a:pt x="17" y="44"/>
                      <a:pt x="22" y="44"/>
                    </a:cubicBezTo>
                    <a:cubicBezTo>
                      <a:pt x="28" y="44"/>
                      <a:pt x="33" y="42"/>
                      <a:pt x="37" y="38"/>
                    </a:cubicBezTo>
                    <a:cubicBezTo>
                      <a:pt x="46" y="29"/>
                      <a:pt x="46" y="16"/>
                      <a:pt x="37" y="8"/>
                    </a:cubicBezTo>
                    <a:cubicBezTo>
                      <a:pt x="29"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9" name="Freeform 742">
                <a:extLst>
                  <a:ext uri="{FF2B5EF4-FFF2-40B4-BE49-F238E27FC236}">
                    <a16:creationId xmlns:a16="http://schemas.microsoft.com/office/drawing/2014/main" id="{E33F2CF3-9C24-4A71-BD40-2A42FB071B35}"/>
                  </a:ext>
                </a:extLst>
              </p:cNvPr>
              <p:cNvSpPr>
                <a:spLocks/>
              </p:cNvSpPr>
              <p:nvPr/>
            </p:nvSpPr>
            <p:spPr bwMode="auto">
              <a:xfrm>
                <a:off x="8529638" y="4916488"/>
                <a:ext cx="22225" cy="20637"/>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6" y="0"/>
                      <a:pt x="8" y="8"/>
                    </a:cubicBezTo>
                    <a:cubicBezTo>
                      <a:pt x="0" y="17"/>
                      <a:pt x="0" y="30"/>
                      <a:pt x="8" y="38"/>
                    </a:cubicBezTo>
                    <a:cubicBezTo>
                      <a:pt x="12" y="42"/>
                      <a:pt x="18" y="44"/>
                      <a:pt x="23" y="44"/>
                    </a:cubicBezTo>
                    <a:cubicBezTo>
                      <a:pt x="28" y="44"/>
                      <a:pt x="34" y="42"/>
                      <a:pt x="38" y="38"/>
                    </a:cubicBezTo>
                    <a:cubicBezTo>
                      <a:pt x="46" y="30"/>
                      <a:pt x="46" y="17"/>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0" name="Freeform 743">
                <a:extLst>
                  <a:ext uri="{FF2B5EF4-FFF2-40B4-BE49-F238E27FC236}">
                    <a16:creationId xmlns:a16="http://schemas.microsoft.com/office/drawing/2014/main" id="{B7F4A22D-D759-4B18-A9C9-426B5881AFAA}"/>
                  </a:ext>
                </a:extLst>
              </p:cNvPr>
              <p:cNvSpPr>
                <a:spLocks/>
              </p:cNvSpPr>
              <p:nvPr/>
            </p:nvSpPr>
            <p:spPr bwMode="auto">
              <a:xfrm>
                <a:off x="8502650" y="4945063"/>
                <a:ext cx="22225" cy="19050"/>
              </a:xfrm>
              <a:custGeom>
                <a:avLst/>
                <a:gdLst>
                  <a:gd name="T0" fmla="*/ 8 w 46"/>
                  <a:gd name="T1" fmla="*/ 8 h 43"/>
                  <a:gd name="T2" fmla="*/ 8 w 46"/>
                  <a:gd name="T3" fmla="*/ 37 h 43"/>
                  <a:gd name="T4" fmla="*/ 23 w 46"/>
                  <a:gd name="T5" fmla="*/ 43 h 43"/>
                  <a:gd name="T6" fmla="*/ 38 w 46"/>
                  <a:gd name="T7" fmla="*/ 37 h 43"/>
                  <a:gd name="T8" fmla="*/ 38 w 46"/>
                  <a:gd name="T9" fmla="*/ 8 h 43"/>
                  <a:gd name="T10" fmla="*/ 8 w 46"/>
                  <a:gd name="T11" fmla="*/ 8 h 43"/>
                </a:gdLst>
                <a:ahLst/>
                <a:cxnLst>
                  <a:cxn ang="0">
                    <a:pos x="T0" y="T1"/>
                  </a:cxn>
                  <a:cxn ang="0">
                    <a:pos x="T2" y="T3"/>
                  </a:cxn>
                  <a:cxn ang="0">
                    <a:pos x="T4" y="T5"/>
                  </a:cxn>
                  <a:cxn ang="0">
                    <a:pos x="T6" y="T7"/>
                  </a:cxn>
                  <a:cxn ang="0">
                    <a:pos x="T8" y="T9"/>
                  </a:cxn>
                  <a:cxn ang="0">
                    <a:pos x="T10" y="T11"/>
                  </a:cxn>
                </a:cxnLst>
                <a:rect l="0" t="0" r="r" b="b"/>
                <a:pathLst>
                  <a:path w="46" h="43">
                    <a:moveTo>
                      <a:pt x="8" y="8"/>
                    </a:moveTo>
                    <a:cubicBezTo>
                      <a:pt x="0" y="16"/>
                      <a:pt x="0" y="29"/>
                      <a:pt x="8" y="37"/>
                    </a:cubicBezTo>
                    <a:cubicBezTo>
                      <a:pt x="12" y="41"/>
                      <a:pt x="17" y="43"/>
                      <a:pt x="23" y="43"/>
                    </a:cubicBezTo>
                    <a:cubicBezTo>
                      <a:pt x="28" y="43"/>
                      <a:pt x="33" y="41"/>
                      <a:pt x="38" y="37"/>
                    </a:cubicBezTo>
                    <a:cubicBezTo>
                      <a:pt x="46" y="29"/>
                      <a:pt x="46" y="16"/>
                      <a:pt x="38" y="8"/>
                    </a:cubicBezTo>
                    <a:cubicBezTo>
                      <a:pt x="29"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1" name="Freeform 744">
                <a:extLst>
                  <a:ext uri="{FF2B5EF4-FFF2-40B4-BE49-F238E27FC236}">
                    <a16:creationId xmlns:a16="http://schemas.microsoft.com/office/drawing/2014/main" id="{26A6CCC2-B279-4B3C-A738-B3ACFED395FB}"/>
                  </a:ext>
                </a:extLst>
              </p:cNvPr>
              <p:cNvSpPr>
                <a:spLocks/>
              </p:cNvSpPr>
              <p:nvPr/>
            </p:nvSpPr>
            <p:spPr bwMode="auto">
              <a:xfrm>
                <a:off x="8421688" y="5027613"/>
                <a:ext cx="20638" cy="19050"/>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7"/>
                      <a:pt x="0" y="30"/>
                      <a:pt x="8" y="38"/>
                    </a:cubicBezTo>
                    <a:cubicBezTo>
                      <a:pt x="12" y="42"/>
                      <a:pt x="18" y="44"/>
                      <a:pt x="23" y="44"/>
                    </a:cubicBezTo>
                    <a:cubicBezTo>
                      <a:pt x="28" y="44"/>
                      <a:pt x="34" y="42"/>
                      <a:pt x="38" y="38"/>
                    </a:cubicBezTo>
                    <a:cubicBezTo>
                      <a:pt x="46" y="30"/>
                      <a:pt x="46" y="17"/>
                      <a:pt x="38" y="8"/>
                    </a:cubicBezTo>
                    <a:cubicBezTo>
                      <a:pt x="30" y="0"/>
                      <a:pt x="16"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2" name="Freeform 745">
                <a:extLst>
                  <a:ext uri="{FF2B5EF4-FFF2-40B4-BE49-F238E27FC236}">
                    <a16:creationId xmlns:a16="http://schemas.microsoft.com/office/drawing/2014/main" id="{73D148CD-4ADC-4313-A390-78C4E1E5C667}"/>
                  </a:ext>
                </a:extLst>
              </p:cNvPr>
              <p:cNvSpPr>
                <a:spLocks/>
              </p:cNvSpPr>
              <p:nvPr/>
            </p:nvSpPr>
            <p:spPr bwMode="auto">
              <a:xfrm>
                <a:off x="8448675" y="4999038"/>
                <a:ext cx="20638" cy="20637"/>
              </a:xfrm>
              <a:custGeom>
                <a:avLst/>
                <a:gdLst>
                  <a:gd name="T0" fmla="*/ 8 w 46"/>
                  <a:gd name="T1" fmla="*/ 8 h 44"/>
                  <a:gd name="T2" fmla="*/ 8 w 46"/>
                  <a:gd name="T3" fmla="*/ 38 h 44"/>
                  <a:gd name="T4" fmla="*/ 23 w 46"/>
                  <a:gd name="T5" fmla="*/ 44 h 44"/>
                  <a:gd name="T6" fmla="*/ 38 w 46"/>
                  <a:gd name="T7" fmla="*/ 38 h 44"/>
                  <a:gd name="T8" fmla="*/ 38 w 46"/>
                  <a:gd name="T9" fmla="*/ 8 h 44"/>
                  <a:gd name="T10" fmla="*/ 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8" y="8"/>
                    </a:moveTo>
                    <a:cubicBezTo>
                      <a:pt x="0" y="16"/>
                      <a:pt x="0" y="30"/>
                      <a:pt x="8" y="38"/>
                    </a:cubicBezTo>
                    <a:cubicBezTo>
                      <a:pt x="13" y="42"/>
                      <a:pt x="18" y="44"/>
                      <a:pt x="23" y="44"/>
                    </a:cubicBezTo>
                    <a:cubicBezTo>
                      <a:pt x="29" y="44"/>
                      <a:pt x="34" y="42"/>
                      <a:pt x="38" y="38"/>
                    </a:cubicBezTo>
                    <a:cubicBezTo>
                      <a:pt x="46" y="30"/>
                      <a:pt x="46" y="16"/>
                      <a:pt x="38" y="8"/>
                    </a:cubicBezTo>
                    <a:cubicBezTo>
                      <a:pt x="30" y="0"/>
                      <a:pt x="17" y="0"/>
                      <a:pt x="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3" name="Oval 746">
                <a:extLst>
                  <a:ext uri="{FF2B5EF4-FFF2-40B4-BE49-F238E27FC236}">
                    <a16:creationId xmlns:a16="http://schemas.microsoft.com/office/drawing/2014/main" id="{D2DA0819-C492-40CB-83C3-40EBAB87F84E}"/>
                  </a:ext>
                </a:extLst>
              </p:cNvPr>
              <p:cNvSpPr>
                <a:spLocks noChangeArrowheads="1"/>
              </p:cNvSpPr>
              <p:nvPr/>
            </p:nvSpPr>
            <p:spPr bwMode="auto">
              <a:xfrm>
                <a:off x="8355013" y="51435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4" name="Oval 747">
                <a:extLst>
                  <a:ext uri="{FF2B5EF4-FFF2-40B4-BE49-F238E27FC236}">
                    <a16:creationId xmlns:a16="http://schemas.microsoft.com/office/drawing/2014/main" id="{2F13C421-A8E5-4147-8A63-2506AC9EABB6}"/>
                  </a:ext>
                </a:extLst>
              </p:cNvPr>
              <p:cNvSpPr>
                <a:spLocks noChangeArrowheads="1"/>
              </p:cNvSpPr>
              <p:nvPr/>
            </p:nvSpPr>
            <p:spPr bwMode="auto">
              <a:xfrm>
                <a:off x="8355013" y="52212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5" name="Oval 748">
                <a:extLst>
                  <a:ext uri="{FF2B5EF4-FFF2-40B4-BE49-F238E27FC236}">
                    <a16:creationId xmlns:a16="http://schemas.microsoft.com/office/drawing/2014/main" id="{21E40B8D-539B-48EC-B24B-71224C74AA19}"/>
                  </a:ext>
                </a:extLst>
              </p:cNvPr>
              <p:cNvSpPr>
                <a:spLocks noChangeArrowheads="1"/>
              </p:cNvSpPr>
              <p:nvPr/>
            </p:nvSpPr>
            <p:spPr bwMode="auto">
              <a:xfrm>
                <a:off x="8355013" y="52990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6" name="Oval 749">
                <a:extLst>
                  <a:ext uri="{FF2B5EF4-FFF2-40B4-BE49-F238E27FC236}">
                    <a16:creationId xmlns:a16="http://schemas.microsoft.com/office/drawing/2014/main" id="{4A5D64FF-389F-4ECB-92BF-475050CA8F98}"/>
                  </a:ext>
                </a:extLst>
              </p:cNvPr>
              <p:cNvSpPr>
                <a:spLocks noChangeArrowheads="1"/>
              </p:cNvSpPr>
              <p:nvPr/>
            </p:nvSpPr>
            <p:spPr bwMode="auto">
              <a:xfrm>
                <a:off x="8355013" y="518160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7" name="Freeform 750">
                <a:extLst>
                  <a:ext uri="{FF2B5EF4-FFF2-40B4-BE49-F238E27FC236}">
                    <a16:creationId xmlns:a16="http://schemas.microsoft.com/office/drawing/2014/main" id="{CE485FFE-E9F0-4126-A28B-63644ECD8934}"/>
                  </a:ext>
                </a:extLst>
              </p:cNvPr>
              <p:cNvSpPr>
                <a:spLocks/>
              </p:cNvSpPr>
              <p:nvPr/>
            </p:nvSpPr>
            <p:spPr bwMode="auto">
              <a:xfrm>
                <a:off x="8458200" y="4875213"/>
                <a:ext cx="22225" cy="20637"/>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30" y="0"/>
                      <a:pt x="16" y="0"/>
                      <a:pt x="8" y="8"/>
                    </a:cubicBezTo>
                    <a:cubicBezTo>
                      <a:pt x="0" y="16"/>
                      <a:pt x="0" y="29"/>
                      <a:pt x="8" y="38"/>
                    </a:cubicBezTo>
                    <a:cubicBezTo>
                      <a:pt x="12" y="42"/>
                      <a:pt x="18" y="44"/>
                      <a:pt x="23" y="44"/>
                    </a:cubicBezTo>
                    <a:cubicBezTo>
                      <a:pt x="28" y="44"/>
                      <a:pt x="34" y="42"/>
                      <a:pt x="38" y="38"/>
                    </a:cubicBezTo>
                    <a:cubicBezTo>
                      <a:pt x="46" y="29"/>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8" name="Oval 751">
                <a:extLst>
                  <a:ext uri="{FF2B5EF4-FFF2-40B4-BE49-F238E27FC236}">
                    <a16:creationId xmlns:a16="http://schemas.microsoft.com/office/drawing/2014/main" id="{10A26AC9-D883-4D85-AD6E-C659171016C2}"/>
                  </a:ext>
                </a:extLst>
              </p:cNvPr>
              <p:cNvSpPr>
                <a:spLocks noChangeArrowheads="1"/>
              </p:cNvSpPr>
              <p:nvPr/>
            </p:nvSpPr>
            <p:spPr bwMode="auto">
              <a:xfrm>
                <a:off x="8355013" y="541496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9" name="Oval 752">
                <a:extLst>
                  <a:ext uri="{FF2B5EF4-FFF2-40B4-BE49-F238E27FC236}">
                    <a16:creationId xmlns:a16="http://schemas.microsoft.com/office/drawing/2014/main" id="{72F12870-AD90-4B77-8609-D6CBDABF40AB}"/>
                  </a:ext>
                </a:extLst>
              </p:cNvPr>
              <p:cNvSpPr>
                <a:spLocks noChangeArrowheads="1"/>
              </p:cNvSpPr>
              <p:nvPr/>
            </p:nvSpPr>
            <p:spPr bwMode="auto">
              <a:xfrm>
                <a:off x="8355013" y="533717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0" name="Oval 753">
                <a:extLst>
                  <a:ext uri="{FF2B5EF4-FFF2-40B4-BE49-F238E27FC236}">
                    <a16:creationId xmlns:a16="http://schemas.microsoft.com/office/drawing/2014/main" id="{826481C6-4DEB-4F06-A121-E123703C390A}"/>
                  </a:ext>
                </a:extLst>
              </p:cNvPr>
              <p:cNvSpPr>
                <a:spLocks noChangeArrowheads="1"/>
              </p:cNvSpPr>
              <p:nvPr/>
            </p:nvSpPr>
            <p:spPr bwMode="auto">
              <a:xfrm>
                <a:off x="8355013" y="537527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1" name="Oval 754">
                <a:extLst>
                  <a:ext uri="{FF2B5EF4-FFF2-40B4-BE49-F238E27FC236}">
                    <a16:creationId xmlns:a16="http://schemas.microsoft.com/office/drawing/2014/main" id="{33A69C02-59AD-4B7E-B88F-1C9CD2D6D090}"/>
                  </a:ext>
                </a:extLst>
              </p:cNvPr>
              <p:cNvSpPr>
                <a:spLocks noChangeArrowheads="1"/>
              </p:cNvSpPr>
              <p:nvPr/>
            </p:nvSpPr>
            <p:spPr bwMode="auto">
              <a:xfrm>
                <a:off x="8355013" y="525938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2" name="Freeform 755">
                <a:extLst>
                  <a:ext uri="{FF2B5EF4-FFF2-40B4-BE49-F238E27FC236}">
                    <a16:creationId xmlns:a16="http://schemas.microsoft.com/office/drawing/2014/main" id="{99EF2472-4207-4CA9-9582-62272AEEBEF9}"/>
                  </a:ext>
                </a:extLst>
              </p:cNvPr>
              <p:cNvSpPr>
                <a:spLocks/>
              </p:cNvSpPr>
              <p:nvPr/>
            </p:nvSpPr>
            <p:spPr bwMode="auto">
              <a:xfrm>
                <a:off x="8377238" y="4957763"/>
                <a:ext cx="20638" cy="20637"/>
              </a:xfrm>
              <a:custGeom>
                <a:avLst/>
                <a:gdLst>
                  <a:gd name="T0" fmla="*/ 9 w 46"/>
                  <a:gd name="T1" fmla="*/ 8 h 44"/>
                  <a:gd name="T2" fmla="*/ 9 w 46"/>
                  <a:gd name="T3" fmla="*/ 37 h 44"/>
                  <a:gd name="T4" fmla="*/ 23 w 46"/>
                  <a:gd name="T5" fmla="*/ 44 h 44"/>
                  <a:gd name="T6" fmla="*/ 38 w 46"/>
                  <a:gd name="T7" fmla="*/ 37 h 44"/>
                  <a:gd name="T8" fmla="*/ 38 w 46"/>
                  <a:gd name="T9" fmla="*/ 8 h 44"/>
                  <a:gd name="T10" fmla="*/ 9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9" y="8"/>
                    </a:moveTo>
                    <a:cubicBezTo>
                      <a:pt x="0" y="16"/>
                      <a:pt x="0" y="29"/>
                      <a:pt x="9" y="37"/>
                    </a:cubicBezTo>
                    <a:cubicBezTo>
                      <a:pt x="13" y="42"/>
                      <a:pt x="18" y="44"/>
                      <a:pt x="23" y="44"/>
                    </a:cubicBezTo>
                    <a:cubicBezTo>
                      <a:pt x="29" y="44"/>
                      <a:pt x="34" y="42"/>
                      <a:pt x="38" y="37"/>
                    </a:cubicBezTo>
                    <a:cubicBezTo>
                      <a:pt x="46" y="29"/>
                      <a:pt x="46" y="16"/>
                      <a:pt x="38" y="8"/>
                    </a:cubicBezTo>
                    <a:cubicBezTo>
                      <a:pt x="30" y="0"/>
                      <a:pt x="17" y="0"/>
                      <a:pt x="9"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3" name="Oval 756">
                <a:extLst>
                  <a:ext uri="{FF2B5EF4-FFF2-40B4-BE49-F238E27FC236}">
                    <a16:creationId xmlns:a16="http://schemas.microsoft.com/office/drawing/2014/main" id="{BABE3CA0-83B3-45A2-9396-DDCD0702F5F9}"/>
                  </a:ext>
                </a:extLst>
              </p:cNvPr>
              <p:cNvSpPr>
                <a:spLocks noChangeArrowheads="1"/>
              </p:cNvSpPr>
              <p:nvPr/>
            </p:nvSpPr>
            <p:spPr bwMode="auto">
              <a:xfrm>
                <a:off x="8355013" y="5103813"/>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4" name="Freeform 757">
                <a:extLst>
                  <a:ext uri="{FF2B5EF4-FFF2-40B4-BE49-F238E27FC236}">
                    <a16:creationId xmlns:a16="http://schemas.microsoft.com/office/drawing/2014/main" id="{08DFD6EF-DA02-494C-BF5A-BB60987B2BD1}"/>
                  </a:ext>
                </a:extLst>
              </p:cNvPr>
              <p:cNvSpPr>
                <a:spLocks/>
              </p:cNvSpPr>
              <p:nvPr/>
            </p:nvSpPr>
            <p:spPr bwMode="auto">
              <a:xfrm>
                <a:off x="8431213" y="4902200"/>
                <a:ext cx="22225" cy="20637"/>
              </a:xfrm>
              <a:custGeom>
                <a:avLst/>
                <a:gdLst>
                  <a:gd name="T0" fmla="*/ 38 w 46"/>
                  <a:gd name="T1" fmla="*/ 8 h 44"/>
                  <a:gd name="T2" fmla="*/ 8 w 46"/>
                  <a:gd name="T3" fmla="*/ 8 h 44"/>
                  <a:gd name="T4" fmla="*/ 8 w 46"/>
                  <a:gd name="T5" fmla="*/ 38 h 44"/>
                  <a:gd name="T6" fmla="*/ 23 w 46"/>
                  <a:gd name="T7" fmla="*/ 44 h 44"/>
                  <a:gd name="T8" fmla="*/ 38 w 46"/>
                  <a:gd name="T9" fmla="*/ 38 h 44"/>
                  <a:gd name="T10" fmla="*/ 38 w 46"/>
                  <a:gd name="T11" fmla="*/ 8 h 44"/>
                </a:gdLst>
                <a:ahLst/>
                <a:cxnLst>
                  <a:cxn ang="0">
                    <a:pos x="T0" y="T1"/>
                  </a:cxn>
                  <a:cxn ang="0">
                    <a:pos x="T2" y="T3"/>
                  </a:cxn>
                  <a:cxn ang="0">
                    <a:pos x="T4" y="T5"/>
                  </a:cxn>
                  <a:cxn ang="0">
                    <a:pos x="T6" y="T7"/>
                  </a:cxn>
                  <a:cxn ang="0">
                    <a:pos x="T8" y="T9"/>
                  </a:cxn>
                  <a:cxn ang="0">
                    <a:pos x="T10" y="T11"/>
                  </a:cxn>
                </a:cxnLst>
                <a:rect l="0" t="0" r="r" b="b"/>
                <a:pathLst>
                  <a:path w="46" h="44">
                    <a:moveTo>
                      <a:pt x="38" y="8"/>
                    </a:moveTo>
                    <a:cubicBezTo>
                      <a:pt x="29" y="0"/>
                      <a:pt x="16" y="0"/>
                      <a:pt x="8" y="8"/>
                    </a:cubicBezTo>
                    <a:cubicBezTo>
                      <a:pt x="0" y="16"/>
                      <a:pt x="0" y="30"/>
                      <a:pt x="8" y="38"/>
                    </a:cubicBezTo>
                    <a:cubicBezTo>
                      <a:pt x="12" y="42"/>
                      <a:pt x="17" y="44"/>
                      <a:pt x="23" y="44"/>
                    </a:cubicBezTo>
                    <a:cubicBezTo>
                      <a:pt x="28" y="44"/>
                      <a:pt x="34" y="42"/>
                      <a:pt x="38" y="38"/>
                    </a:cubicBezTo>
                    <a:cubicBezTo>
                      <a:pt x="46" y="30"/>
                      <a:pt x="46" y="16"/>
                      <a:pt x="38"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5" name="Freeform 758">
                <a:extLst>
                  <a:ext uri="{FF2B5EF4-FFF2-40B4-BE49-F238E27FC236}">
                    <a16:creationId xmlns:a16="http://schemas.microsoft.com/office/drawing/2014/main" id="{9CB6B264-CE8C-4866-9AF4-CFA775B542F3}"/>
                  </a:ext>
                </a:extLst>
              </p:cNvPr>
              <p:cNvSpPr>
                <a:spLocks/>
              </p:cNvSpPr>
              <p:nvPr/>
            </p:nvSpPr>
            <p:spPr bwMode="auto">
              <a:xfrm>
                <a:off x="8404225" y="4929188"/>
                <a:ext cx="20638" cy="20637"/>
              </a:xfrm>
              <a:custGeom>
                <a:avLst/>
                <a:gdLst>
                  <a:gd name="T0" fmla="*/ 37 w 46"/>
                  <a:gd name="T1" fmla="*/ 9 h 44"/>
                  <a:gd name="T2" fmla="*/ 8 w 46"/>
                  <a:gd name="T3" fmla="*/ 9 h 44"/>
                  <a:gd name="T4" fmla="*/ 8 w 46"/>
                  <a:gd name="T5" fmla="*/ 38 h 44"/>
                  <a:gd name="T6" fmla="*/ 23 w 46"/>
                  <a:gd name="T7" fmla="*/ 44 h 44"/>
                  <a:gd name="T8" fmla="*/ 37 w 46"/>
                  <a:gd name="T9" fmla="*/ 38 h 44"/>
                  <a:gd name="T10" fmla="*/ 37 w 46"/>
                  <a:gd name="T11" fmla="*/ 9 h 44"/>
                </a:gdLst>
                <a:ahLst/>
                <a:cxnLst>
                  <a:cxn ang="0">
                    <a:pos x="T0" y="T1"/>
                  </a:cxn>
                  <a:cxn ang="0">
                    <a:pos x="T2" y="T3"/>
                  </a:cxn>
                  <a:cxn ang="0">
                    <a:pos x="T4" y="T5"/>
                  </a:cxn>
                  <a:cxn ang="0">
                    <a:pos x="T6" y="T7"/>
                  </a:cxn>
                  <a:cxn ang="0">
                    <a:pos x="T8" y="T9"/>
                  </a:cxn>
                  <a:cxn ang="0">
                    <a:pos x="T10" y="T11"/>
                  </a:cxn>
                </a:cxnLst>
                <a:rect l="0" t="0" r="r" b="b"/>
                <a:pathLst>
                  <a:path w="46" h="44">
                    <a:moveTo>
                      <a:pt x="37" y="9"/>
                    </a:moveTo>
                    <a:cubicBezTo>
                      <a:pt x="29" y="0"/>
                      <a:pt x="16" y="0"/>
                      <a:pt x="8" y="9"/>
                    </a:cubicBezTo>
                    <a:cubicBezTo>
                      <a:pt x="0" y="17"/>
                      <a:pt x="0" y="30"/>
                      <a:pt x="8" y="38"/>
                    </a:cubicBezTo>
                    <a:cubicBezTo>
                      <a:pt x="12" y="42"/>
                      <a:pt x="17" y="44"/>
                      <a:pt x="23" y="44"/>
                    </a:cubicBezTo>
                    <a:cubicBezTo>
                      <a:pt x="28" y="44"/>
                      <a:pt x="33" y="42"/>
                      <a:pt x="37" y="38"/>
                    </a:cubicBezTo>
                    <a:cubicBezTo>
                      <a:pt x="46" y="30"/>
                      <a:pt x="46" y="17"/>
                      <a:pt x="37"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6" name="Oval 759">
                <a:extLst>
                  <a:ext uri="{FF2B5EF4-FFF2-40B4-BE49-F238E27FC236}">
                    <a16:creationId xmlns:a16="http://schemas.microsoft.com/office/drawing/2014/main" id="{E1EFE300-6561-4160-B273-20EF759C1F36}"/>
                  </a:ext>
                </a:extLst>
              </p:cNvPr>
              <p:cNvSpPr>
                <a:spLocks noChangeArrowheads="1"/>
              </p:cNvSpPr>
              <p:nvPr/>
            </p:nvSpPr>
            <p:spPr bwMode="auto">
              <a:xfrm>
                <a:off x="8355013" y="5065713"/>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7" name="Oval 760">
                <a:extLst>
                  <a:ext uri="{FF2B5EF4-FFF2-40B4-BE49-F238E27FC236}">
                    <a16:creationId xmlns:a16="http://schemas.microsoft.com/office/drawing/2014/main" id="{B178407E-6D65-4EDF-BDFC-BFD908B7D6C0}"/>
                  </a:ext>
                </a:extLst>
              </p:cNvPr>
              <p:cNvSpPr>
                <a:spLocks noChangeArrowheads="1"/>
              </p:cNvSpPr>
              <p:nvPr/>
            </p:nvSpPr>
            <p:spPr bwMode="auto">
              <a:xfrm>
                <a:off x="8355013" y="50260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8" name="Oval 761">
                <a:extLst>
                  <a:ext uri="{FF2B5EF4-FFF2-40B4-BE49-F238E27FC236}">
                    <a16:creationId xmlns:a16="http://schemas.microsoft.com/office/drawing/2014/main" id="{F81E3923-B71D-4E33-BC4F-980F61053041}"/>
                  </a:ext>
                </a:extLst>
              </p:cNvPr>
              <p:cNvSpPr>
                <a:spLocks noChangeArrowheads="1"/>
              </p:cNvSpPr>
              <p:nvPr/>
            </p:nvSpPr>
            <p:spPr bwMode="auto">
              <a:xfrm>
                <a:off x="8355013" y="49879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9" name="Oval 762">
                <a:extLst>
                  <a:ext uri="{FF2B5EF4-FFF2-40B4-BE49-F238E27FC236}">
                    <a16:creationId xmlns:a16="http://schemas.microsoft.com/office/drawing/2014/main" id="{9A1DB866-88B1-4310-B874-83B416E9C13A}"/>
                  </a:ext>
                </a:extLst>
              </p:cNvPr>
              <p:cNvSpPr>
                <a:spLocks noChangeArrowheads="1"/>
              </p:cNvSpPr>
              <p:nvPr/>
            </p:nvSpPr>
            <p:spPr bwMode="auto">
              <a:xfrm>
                <a:off x="8355013" y="54927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0" name="Oval 763">
                <a:extLst>
                  <a:ext uri="{FF2B5EF4-FFF2-40B4-BE49-F238E27FC236}">
                    <a16:creationId xmlns:a16="http://schemas.microsoft.com/office/drawing/2014/main" id="{BA797C58-F5BA-4732-A27B-0F07A4E190F2}"/>
                  </a:ext>
                </a:extLst>
              </p:cNvPr>
              <p:cNvSpPr>
                <a:spLocks noChangeArrowheads="1"/>
              </p:cNvSpPr>
              <p:nvPr/>
            </p:nvSpPr>
            <p:spPr bwMode="auto">
              <a:xfrm>
                <a:off x="8355013" y="54546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1" name="Oval 764">
                <a:extLst>
                  <a:ext uri="{FF2B5EF4-FFF2-40B4-BE49-F238E27FC236}">
                    <a16:creationId xmlns:a16="http://schemas.microsoft.com/office/drawing/2014/main" id="{AB8BAAC9-5C1B-4E5F-AF1F-DE0F762C834A}"/>
                  </a:ext>
                </a:extLst>
              </p:cNvPr>
              <p:cNvSpPr>
                <a:spLocks noChangeArrowheads="1"/>
              </p:cNvSpPr>
              <p:nvPr/>
            </p:nvSpPr>
            <p:spPr bwMode="auto">
              <a:xfrm>
                <a:off x="8355013" y="55324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2" name="Oval 765">
                <a:extLst>
                  <a:ext uri="{FF2B5EF4-FFF2-40B4-BE49-F238E27FC236}">
                    <a16:creationId xmlns:a16="http://schemas.microsoft.com/office/drawing/2014/main" id="{DB544B7C-F864-436B-A3A8-82124A800472}"/>
                  </a:ext>
                </a:extLst>
              </p:cNvPr>
              <p:cNvSpPr>
                <a:spLocks noChangeArrowheads="1"/>
              </p:cNvSpPr>
              <p:nvPr/>
            </p:nvSpPr>
            <p:spPr bwMode="auto">
              <a:xfrm>
                <a:off x="8418513" y="55324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3" name="Oval 766">
                <a:extLst>
                  <a:ext uri="{FF2B5EF4-FFF2-40B4-BE49-F238E27FC236}">
                    <a16:creationId xmlns:a16="http://schemas.microsoft.com/office/drawing/2014/main" id="{E9139C82-5FFA-45EB-9668-B9324B7922A8}"/>
                  </a:ext>
                </a:extLst>
              </p:cNvPr>
              <p:cNvSpPr>
                <a:spLocks noChangeArrowheads="1"/>
              </p:cNvSpPr>
              <p:nvPr/>
            </p:nvSpPr>
            <p:spPr bwMode="auto">
              <a:xfrm>
                <a:off x="8418513" y="54546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4" name="Oval 767">
                <a:extLst>
                  <a:ext uri="{FF2B5EF4-FFF2-40B4-BE49-F238E27FC236}">
                    <a16:creationId xmlns:a16="http://schemas.microsoft.com/office/drawing/2014/main" id="{6913EB4F-B742-436D-9CFD-77B9422A7C02}"/>
                  </a:ext>
                </a:extLst>
              </p:cNvPr>
              <p:cNvSpPr>
                <a:spLocks noChangeArrowheads="1"/>
              </p:cNvSpPr>
              <p:nvPr/>
            </p:nvSpPr>
            <p:spPr bwMode="auto">
              <a:xfrm>
                <a:off x="8418513" y="5492750"/>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5" name="Oval 768">
                <a:extLst>
                  <a:ext uri="{FF2B5EF4-FFF2-40B4-BE49-F238E27FC236}">
                    <a16:creationId xmlns:a16="http://schemas.microsoft.com/office/drawing/2014/main" id="{74B54E15-703F-4AEA-AEDF-FFDA82F01FAC}"/>
                  </a:ext>
                </a:extLst>
              </p:cNvPr>
              <p:cNvSpPr>
                <a:spLocks noChangeArrowheads="1"/>
              </p:cNvSpPr>
              <p:nvPr/>
            </p:nvSpPr>
            <p:spPr bwMode="auto">
              <a:xfrm>
                <a:off x="8355013" y="56483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7" name="Oval 770">
                <a:extLst>
                  <a:ext uri="{FF2B5EF4-FFF2-40B4-BE49-F238E27FC236}">
                    <a16:creationId xmlns:a16="http://schemas.microsoft.com/office/drawing/2014/main" id="{6EDC8C15-E7C3-4106-B17D-F17440A70280}"/>
                  </a:ext>
                </a:extLst>
              </p:cNvPr>
              <p:cNvSpPr>
                <a:spLocks noChangeArrowheads="1"/>
              </p:cNvSpPr>
              <p:nvPr/>
            </p:nvSpPr>
            <p:spPr bwMode="auto">
              <a:xfrm>
                <a:off x="8355013" y="568642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8" name="Oval 771">
                <a:extLst>
                  <a:ext uri="{FF2B5EF4-FFF2-40B4-BE49-F238E27FC236}">
                    <a16:creationId xmlns:a16="http://schemas.microsoft.com/office/drawing/2014/main" id="{E2AC9A3A-8271-479F-A032-312215EEDFA0}"/>
                  </a:ext>
                </a:extLst>
              </p:cNvPr>
              <p:cNvSpPr>
                <a:spLocks noChangeArrowheads="1"/>
              </p:cNvSpPr>
              <p:nvPr/>
            </p:nvSpPr>
            <p:spPr bwMode="auto">
              <a:xfrm>
                <a:off x="8355013" y="5608638"/>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9" name="Oval 772">
                <a:extLst>
                  <a:ext uri="{FF2B5EF4-FFF2-40B4-BE49-F238E27FC236}">
                    <a16:creationId xmlns:a16="http://schemas.microsoft.com/office/drawing/2014/main" id="{95DFEF62-C6A8-4296-8B0A-7029001F51C1}"/>
                  </a:ext>
                </a:extLst>
              </p:cNvPr>
              <p:cNvSpPr>
                <a:spLocks noChangeArrowheads="1"/>
              </p:cNvSpPr>
              <p:nvPr/>
            </p:nvSpPr>
            <p:spPr bwMode="auto">
              <a:xfrm>
                <a:off x="8355013" y="55705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4" name="Oval 777">
                <a:extLst>
                  <a:ext uri="{FF2B5EF4-FFF2-40B4-BE49-F238E27FC236}">
                    <a16:creationId xmlns:a16="http://schemas.microsoft.com/office/drawing/2014/main" id="{9A5505A6-F96A-4022-BB0F-F4E883C2BA18}"/>
                  </a:ext>
                </a:extLst>
              </p:cNvPr>
              <p:cNvSpPr>
                <a:spLocks noChangeArrowheads="1"/>
              </p:cNvSpPr>
              <p:nvPr/>
            </p:nvSpPr>
            <p:spPr bwMode="auto">
              <a:xfrm>
                <a:off x="8418513" y="5608638"/>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5" name="Oval 778">
                <a:extLst>
                  <a:ext uri="{FF2B5EF4-FFF2-40B4-BE49-F238E27FC236}">
                    <a16:creationId xmlns:a16="http://schemas.microsoft.com/office/drawing/2014/main" id="{50BC73D5-C43C-4DFB-9C8B-A1D5A856C2A7}"/>
                  </a:ext>
                </a:extLst>
              </p:cNvPr>
              <p:cNvSpPr>
                <a:spLocks noChangeArrowheads="1"/>
              </p:cNvSpPr>
              <p:nvPr/>
            </p:nvSpPr>
            <p:spPr bwMode="auto">
              <a:xfrm>
                <a:off x="8418513" y="5686425"/>
                <a:ext cx="19050" cy="206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7" name="Oval 780">
                <a:extLst>
                  <a:ext uri="{FF2B5EF4-FFF2-40B4-BE49-F238E27FC236}">
                    <a16:creationId xmlns:a16="http://schemas.microsoft.com/office/drawing/2014/main" id="{9ADAD180-66A1-4C9A-B946-5B998C98B12B}"/>
                  </a:ext>
                </a:extLst>
              </p:cNvPr>
              <p:cNvSpPr>
                <a:spLocks noChangeArrowheads="1"/>
              </p:cNvSpPr>
              <p:nvPr/>
            </p:nvSpPr>
            <p:spPr bwMode="auto">
              <a:xfrm>
                <a:off x="8418513" y="5648325"/>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2" name="Oval 785">
                <a:extLst>
                  <a:ext uri="{FF2B5EF4-FFF2-40B4-BE49-F238E27FC236}">
                    <a16:creationId xmlns:a16="http://schemas.microsoft.com/office/drawing/2014/main" id="{4B7739DD-ADE0-459E-8C9E-C7351CC6DEDD}"/>
                  </a:ext>
                </a:extLst>
              </p:cNvPr>
              <p:cNvSpPr>
                <a:spLocks noChangeArrowheads="1"/>
              </p:cNvSpPr>
              <p:nvPr/>
            </p:nvSpPr>
            <p:spPr bwMode="auto">
              <a:xfrm>
                <a:off x="8418513" y="5570538"/>
                <a:ext cx="19050" cy="190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2" name="Fußzeilenplatzhalter 1">
            <a:extLst>
              <a:ext uri="{FF2B5EF4-FFF2-40B4-BE49-F238E27FC236}">
                <a16:creationId xmlns:a16="http://schemas.microsoft.com/office/drawing/2014/main" id="{BC23CF56-8B01-492F-B580-85D3F6F2656B}"/>
              </a:ext>
            </a:extLst>
          </p:cNvPr>
          <p:cNvSpPr>
            <a:spLocks noGrp="1"/>
          </p:cNvSpPr>
          <p:nvPr>
            <p:ph type="ftr" sz="quarter" idx="11"/>
          </p:nvPr>
        </p:nvSpPr>
        <p:spPr/>
        <p:txBody>
          <a:bodyPr/>
          <a:lstStyle/>
          <a:p>
            <a:r>
              <a:rPr lang="de-DE" dirty="0"/>
              <a:t>© HIMA Paul Hildebrandt GmbH  </a:t>
            </a:r>
          </a:p>
        </p:txBody>
      </p:sp>
    </p:spTree>
    <p:extLst>
      <p:ext uri="{BB962C8B-B14F-4D97-AF65-F5344CB8AC3E}">
        <p14:creationId xmlns:p14="http://schemas.microsoft.com/office/powerpoint/2010/main" val="16838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ußzeilenplatzhalter 1"/>
          <p:cNvSpPr>
            <a:spLocks noGrp="1"/>
          </p:cNvSpPr>
          <p:nvPr>
            <p:ph type="ftr" sz="quarter" idx="11"/>
          </p:nvPr>
        </p:nvSpPr>
        <p:spPr/>
        <p:txBody>
          <a:bodyPr/>
          <a:lstStyle/>
          <a:p>
            <a:r>
              <a:rPr lang="de-DE" dirty="0"/>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t>35</a:t>
            </a:fld>
            <a:endParaRPr lang="de-DE"/>
          </a:p>
        </p:txBody>
      </p:sp>
      <p:sp>
        <p:nvSpPr>
          <p:cNvPr id="2" name="Inhaltsplatzhalter 1"/>
          <p:cNvSpPr>
            <a:spLocks noGrp="1"/>
          </p:cNvSpPr>
          <p:nvPr>
            <p:ph sz="quarter" idx="14"/>
          </p:nvPr>
        </p:nvSpPr>
        <p:spPr/>
        <p:txBody>
          <a:bodyPr>
            <a:normAutofit/>
          </a:bodyPr>
          <a:lstStyle/>
          <a:p>
            <a:pPr marL="361950" lvl="1" indent="-360363">
              <a:lnSpc>
                <a:spcPct val="110000"/>
              </a:lnSpc>
              <a:spcBef>
                <a:spcPct val="55000"/>
              </a:spcBef>
              <a:buClr>
                <a:schemeClr val="bg1"/>
              </a:buClr>
              <a:buFont typeface="Arial" pitchFamily="34" charset="0"/>
              <a:buChar char="•"/>
            </a:pPr>
            <a:r>
              <a:rPr lang="en-US" dirty="0">
                <a:latin typeface="Arial" charset="0"/>
              </a:rPr>
              <a:t>Data transmission at 1 </a:t>
            </a:r>
            <a:r>
              <a:rPr lang="en-US" dirty="0" err="1">
                <a:latin typeface="Arial" charset="0"/>
              </a:rPr>
              <a:t>GBit</a:t>
            </a:r>
            <a:r>
              <a:rPr lang="en-US" dirty="0">
                <a:latin typeface="Arial" charset="0"/>
              </a:rPr>
              <a:t>/s</a:t>
            </a:r>
          </a:p>
          <a:p>
            <a:pPr marL="361950" lvl="1" indent="-360363">
              <a:lnSpc>
                <a:spcPct val="110000"/>
              </a:lnSpc>
              <a:spcBef>
                <a:spcPct val="55000"/>
              </a:spcBef>
              <a:buClr>
                <a:schemeClr val="bg1"/>
              </a:buClr>
              <a:buFont typeface="Arial" pitchFamily="34" charset="0"/>
              <a:buChar char="•"/>
            </a:pPr>
            <a:r>
              <a:rPr lang="en-US" dirty="0">
                <a:latin typeface="Arial" charset="0"/>
              </a:rPr>
              <a:t>Fast response times, even for networked applications </a:t>
            </a:r>
          </a:p>
          <a:p>
            <a:pPr marL="361950" lvl="1" indent="-360363">
              <a:lnSpc>
                <a:spcPct val="110000"/>
              </a:lnSpc>
              <a:spcBef>
                <a:spcPct val="55000"/>
              </a:spcBef>
              <a:buClr>
                <a:schemeClr val="bg1"/>
              </a:buClr>
              <a:buFont typeface="Arial" pitchFamily="34" charset="0"/>
              <a:buChar char="•"/>
            </a:pPr>
            <a:r>
              <a:rPr lang="en-US" dirty="0">
                <a:latin typeface="Arial" charset="0"/>
              </a:rPr>
              <a:t>Utilizes standard Ethernet components and functions for safety-critical applications</a:t>
            </a:r>
          </a:p>
          <a:p>
            <a:pPr marL="361950" lvl="1" indent="-360363">
              <a:lnSpc>
                <a:spcPct val="110000"/>
              </a:lnSpc>
              <a:spcBef>
                <a:spcPct val="55000"/>
              </a:spcBef>
              <a:buClr>
                <a:schemeClr val="bg1"/>
              </a:buClr>
              <a:buFont typeface="Arial" pitchFamily="34" charset="0"/>
              <a:buChar char="•"/>
            </a:pPr>
            <a:r>
              <a:rPr lang="en-US" dirty="0">
                <a:latin typeface="Arial" charset="0"/>
              </a:rPr>
              <a:t>Use of any transmission media</a:t>
            </a:r>
          </a:p>
          <a:p>
            <a:pPr marL="361950" lvl="1" indent="-360363">
              <a:lnSpc>
                <a:spcPct val="110000"/>
              </a:lnSpc>
              <a:spcBef>
                <a:spcPct val="55000"/>
              </a:spcBef>
              <a:buClr>
                <a:schemeClr val="bg1"/>
              </a:buClr>
              <a:buFont typeface="Arial" pitchFamily="34" charset="0"/>
              <a:buChar char="•"/>
            </a:pPr>
            <a:r>
              <a:rPr lang="en-US" dirty="0">
                <a:latin typeface="Arial" charset="0"/>
              </a:rPr>
              <a:t>255 </a:t>
            </a:r>
            <a:r>
              <a:rPr lang="en-US" dirty="0" err="1">
                <a:latin typeface="Arial" charset="0"/>
              </a:rPr>
              <a:t>safe</a:t>
            </a:r>
            <a:r>
              <a:rPr lang="en-US" b="1" dirty="0" err="1">
                <a:latin typeface="Arial" charset="0"/>
              </a:rPr>
              <a:t>ethernet</a:t>
            </a:r>
            <a:r>
              <a:rPr lang="en-US" dirty="0">
                <a:latin typeface="Arial" charset="0"/>
              </a:rPr>
              <a:t> connections per System</a:t>
            </a:r>
            <a:br>
              <a:rPr lang="en-US" dirty="0">
                <a:latin typeface="Arial" charset="0"/>
              </a:rPr>
            </a:br>
            <a:r>
              <a:rPr lang="en-US" dirty="0">
                <a:latin typeface="Arial" charset="0"/>
              </a:rPr>
              <a:t>(between PES red. Connection possible)</a:t>
            </a:r>
          </a:p>
          <a:p>
            <a:pPr marL="361950" lvl="1" indent="-360363">
              <a:lnSpc>
                <a:spcPct val="110000"/>
              </a:lnSpc>
              <a:spcBef>
                <a:spcPct val="55000"/>
              </a:spcBef>
              <a:buClr>
                <a:schemeClr val="bg1"/>
              </a:buClr>
              <a:buFont typeface="Arial" pitchFamily="34" charset="0"/>
              <a:buChar char="•"/>
            </a:pPr>
            <a:r>
              <a:rPr lang="en-US" dirty="0">
                <a:latin typeface="Arial" charset="0"/>
              </a:rPr>
              <a:t>Intelligent, diverse redundancy concepts</a:t>
            </a:r>
          </a:p>
          <a:p>
            <a:pPr marL="361950" lvl="1" indent="-360363">
              <a:lnSpc>
                <a:spcPct val="110000"/>
              </a:lnSpc>
              <a:spcBef>
                <a:spcPct val="55000"/>
              </a:spcBef>
              <a:buClr>
                <a:schemeClr val="bg1"/>
              </a:buClr>
              <a:buFont typeface="Arial" pitchFamily="34" charset="0"/>
              <a:buChar char="•"/>
            </a:pPr>
            <a:r>
              <a:rPr lang="en-US" dirty="0">
                <a:latin typeface="Arial" charset="0"/>
              </a:rPr>
              <a:t>Unique: reloadable safety protocol</a:t>
            </a:r>
          </a:p>
        </p:txBody>
      </p:sp>
      <p:graphicFrame>
        <p:nvGraphicFramePr>
          <p:cNvPr id="4" name="Tabelle 3"/>
          <p:cNvGraphicFramePr>
            <a:graphicFrameLocks noGrp="1"/>
          </p:cNvGraphicFramePr>
          <p:nvPr>
            <p:extLst>
              <p:ext uri="{D42A27DB-BD31-4B8C-83A1-F6EECF244321}">
                <p14:modId xmlns:p14="http://schemas.microsoft.com/office/powerpoint/2010/main" val="3596695869"/>
              </p:ext>
            </p:extLst>
          </p:nvPr>
        </p:nvGraphicFramePr>
        <p:xfrm>
          <a:off x="425453" y="549275"/>
          <a:ext cx="9518648" cy="728640"/>
        </p:xfrm>
        <a:graphic>
          <a:graphicData uri="http://schemas.openxmlformats.org/drawingml/2006/table">
            <a:tbl>
              <a:tblPr firstRow="1" bandRow="1">
                <a:tableStyleId>{5C22544A-7EE6-4342-B048-85BDC9FD1C3A}</a:tableStyleId>
              </a:tblPr>
              <a:tblGrid>
                <a:gridCol w="9518648">
                  <a:extLst>
                    <a:ext uri="{9D8B030D-6E8A-4147-A177-3AD203B41FA5}">
                      <a16:colId xmlns:a16="http://schemas.microsoft.com/office/drawing/2014/main" val="3344256779"/>
                    </a:ext>
                  </a:extLst>
                </a:gridCol>
              </a:tblGrid>
              <a:tr h="489533">
                <a:tc>
                  <a:txBody>
                    <a:bodyPr/>
                    <a:lstStyle/>
                    <a:p>
                      <a:pPr eaLnBrk="1" hangingPunct="1"/>
                      <a:r>
                        <a:rPr lang="en-US" sz="3600" dirty="0"/>
                        <a:t>Safety-Related Networking via </a:t>
                      </a:r>
                      <a:r>
                        <a:rPr lang="en-US" sz="3600" b="0" dirty="0" err="1"/>
                        <a:t>safe</a:t>
                      </a:r>
                      <a:r>
                        <a:rPr lang="en-US" sz="3600" dirty="0" err="1"/>
                        <a:t>ethernet</a:t>
                      </a:r>
                      <a:endParaRPr lang="en-US" sz="3600" dirty="0"/>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7" name="Rectangle 3"/>
          <p:cNvSpPr>
            <a:spLocks noChangeArrowheads="1"/>
          </p:cNvSpPr>
          <p:nvPr/>
        </p:nvSpPr>
        <p:spPr bwMode="auto">
          <a:xfrm>
            <a:off x="424800" y="1515600"/>
            <a:ext cx="4481512" cy="33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p>
            <a:pPr marL="361950" lvl="1" indent="-360363" algn="l">
              <a:lnSpc>
                <a:spcPct val="110000"/>
              </a:lnSpc>
              <a:spcBef>
                <a:spcPct val="55000"/>
              </a:spcBef>
              <a:buClr>
                <a:schemeClr val="bg1"/>
              </a:buClr>
              <a:buFont typeface="Arial" pitchFamily="34" charset="0"/>
              <a:buChar char="•"/>
            </a:pPr>
            <a:endParaRPr lang="en-US" sz="1600" dirty="0">
              <a:solidFill>
                <a:schemeClr val="bg1"/>
              </a:solidFill>
              <a:latin typeface="Arial" charset="0"/>
            </a:endParaRPr>
          </a:p>
        </p:txBody>
      </p:sp>
      <p:sp>
        <p:nvSpPr>
          <p:cNvPr id="9" name="Rectangle 9"/>
          <p:cNvSpPr>
            <a:spLocks noChangeArrowheads="1"/>
          </p:cNvSpPr>
          <p:nvPr/>
        </p:nvSpPr>
        <p:spPr bwMode="auto">
          <a:xfrm>
            <a:off x="7090053" y="4858339"/>
            <a:ext cx="4121641" cy="1379178"/>
          </a:xfrm>
          <a:prstGeom prst="rect">
            <a:avLst/>
          </a:prstGeom>
          <a:solidFill>
            <a:srgbClr val="0080C6">
              <a:alpha val="85097"/>
            </a:srgbClr>
          </a:solidFill>
          <a:ln>
            <a:noFill/>
          </a:ln>
          <a:effectLst/>
        </p:spPr>
        <p:txBody>
          <a:bodyPr wrap="square" lIns="180000" tIns="180000" rIns="180000" bIns="180000">
            <a:spAutoFit/>
          </a:bodyPr>
          <a:lstStyle/>
          <a:p>
            <a:pPr algn="ctr">
              <a:lnSpc>
                <a:spcPct val="110000"/>
              </a:lnSpc>
              <a:spcBef>
                <a:spcPct val="55000"/>
              </a:spcBef>
              <a:buClr>
                <a:schemeClr val="bg1"/>
              </a:buClr>
            </a:pPr>
            <a:r>
              <a:rPr lang="en-US" sz="2000" dirty="0" err="1">
                <a:solidFill>
                  <a:schemeClr val="bg1"/>
                </a:solidFill>
                <a:latin typeface="Arial" charset="0"/>
              </a:rPr>
              <a:t>safe</a:t>
            </a:r>
            <a:r>
              <a:rPr lang="en-US" sz="2000" b="1" dirty="0" err="1">
                <a:solidFill>
                  <a:schemeClr val="bg1"/>
                </a:solidFill>
                <a:latin typeface="Arial" charset="0"/>
              </a:rPr>
              <a:t>ethernet</a:t>
            </a:r>
            <a:r>
              <a:rPr lang="en-US" sz="2000" dirty="0">
                <a:solidFill>
                  <a:schemeClr val="bg1"/>
                </a:solidFill>
                <a:latin typeface="Arial" charset="0"/>
              </a:rPr>
              <a:t> on any Ethernet infrastructure (black channel)</a:t>
            </a:r>
            <a:br>
              <a:rPr lang="en-US" sz="2000" dirty="0">
                <a:solidFill>
                  <a:schemeClr val="bg1"/>
                </a:solidFill>
                <a:latin typeface="Arial" charset="0"/>
              </a:rPr>
            </a:br>
            <a:r>
              <a:rPr lang="en-US" sz="2000" dirty="0">
                <a:solidFill>
                  <a:schemeClr val="bg1"/>
                </a:solidFill>
                <a:latin typeface="Arial" charset="0"/>
              </a:rPr>
              <a:t>Virtually no limit in the extension</a:t>
            </a:r>
          </a:p>
        </p:txBody>
      </p:sp>
      <p:grpSp>
        <p:nvGrpSpPr>
          <p:cNvPr id="11" name="Gruppieren 10">
            <a:extLst>
              <a:ext uri="{FF2B5EF4-FFF2-40B4-BE49-F238E27FC236}">
                <a16:creationId xmlns:a16="http://schemas.microsoft.com/office/drawing/2014/main" id="{91E5B2B0-806F-4F3D-B193-09B34216DAD2}"/>
              </a:ext>
            </a:extLst>
          </p:cNvPr>
          <p:cNvGrpSpPr/>
          <p:nvPr/>
        </p:nvGrpSpPr>
        <p:grpSpPr>
          <a:xfrm>
            <a:off x="7090053" y="1967775"/>
            <a:ext cx="4019550" cy="2703512"/>
            <a:chOff x="6014879" y="1515600"/>
            <a:chExt cx="4019550" cy="2703512"/>
          </a:xfrm>
        </p:grpSpPr>
        <p:grpSp>
          <p:nvGrpSpPr>
            <p:cNvPr id="12" name="Gruppieren 11">
              <a:extLst>
                <a:ext uri="{FF2B5EF4-FFF2-40B4-BE49-F238E27FC236}">
                  <a16:creationId xmlns:a16="http://schemas.microsoft.com/office/drawing/2014/main" id="{F284C7AA-E008-4112-B4FE-66A33CDD5B5C}"/>
                </a:ext>
              </a:extLst>
            </p:cNvPr>
            <p:cNvGrpSpPr/>
            <p:nvPr/>
          </p:nvGrpSpPr>
          <p:grpSpPr>
            <a:xfrm>
              <a:off x="7213598" y="2192676"/>
              <a:ext cx="269463" cy="320536"/>
              <a:chOff x="7213598" y="2192676"/>
              <a:chExt cx="269463" cy="320536"/>
            </a:xfrm>
          </p:grpSpPr>
          <p:cxnSp>
            <p:nvCxnSpPr>
              <p:cNvPr id="17" name="Gerader Verbinder 16">
                <a:extLst>
                  <a:ext uri="{FF2B5EF4-FFF2-40B4-BE49-F238E27FC236}">
                    <a16:creationId xmlns:a16="http://schemas.microsoft.com/office/drawing/2014/main" id="{5AE7C9BA-C62F-45E3-8256-47070B839513}"/>
                  </a:ext>
                </a:extLst>
              </p:cNvPr>
              <p:cNvCxnSpPr>
                <a:cxnSpLocks/>
              </p:cNvCxnSpPr>
              <p:nvPr/>
            </p:nvCxnSpPr>
            <p:spPr>
              <a:xfrm>
                <a:off x="7288696" y="2192676"/>
                <a:ext cx="194365" cy="31309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B4AE8FF0-FD71-4C9F-BBC9-D724A0A86791}"/>
                  </a:ext>
                </a:extLst>
              </p:cNvPr>
              <p:cNvCxnSpPr>
                <a:cxnSpLocks/>
              </p:cNvCxnSpPr>
              <p:nvPr/>
            </p:nvCxnSpPr>
            <p:spPr>
              <a:xfrm>
                <a:off x="7213598" y="2200118"/>
                <a:ext cx="194365" cy="31309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pic>
          <p:nvPicPr>
            <p:cNvPr id="13" name="Picture 8" descr="himaxprodukte">
              <a:extLst>
                <a:ext uri="{FF2B5EF4-FFF2-40B4-BE49-F238E27FC236}">
                  <a16:creationId xmlns:a16="http://schemas.microsoft.com/office/drawing/2014/main" id="{90DD4676-BDC2-438A-9B3A-F606997B7A9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14879" y="1515600"/>
              <a:ext cx="401955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uppieren 13">
              <a:extLst>
                <a:ext uri="{FF2B5EF4-FFF2-40B4-BE49-F238E27FC236}">
                  <a16:creationId xmlns:a16="http://schemas.microsoft.com/office/drawing/2014/main" id="{9D6FD2FE-0F53-4866-A0BD-983FFC6A3BC8}"/>
                </a:ext>
              </a:extLst>
            </p:cNvPr>
            <p:cNvGrpSpPr>
              <a:grpSpLocks noChangeAspect="1"/>
            </p:cNvGrpSpPr>
            <p:nvPr/>
          </p:nvGrpSpPr>
          <p:grpSpPr>
            <a:xfrm>
              <a:off x="6798196" y="1725812"/>
              <a:ext cx="609767" cy="504587"/>
              <a:chOff x="6485454" y="1414181"/>
              <a:chExt cx="958753" cy="793378"/>
            </a:xfrm>
          </p:grpSpPr>
          <p:pic>
            <p:nvPicPr>
              <p:cNvPr id="15" name="Picture 2">
                <a:extLst>
                  <a:ext uri="{FF2B5EF4-FFF2-40B4-BE49-F238E27FC236}">
                    <a16:creationId xmlns:a16="http://schemas.microsoft.com/office/drawing/2014/main" id="{39E2BDD9-74FE-4766-AA4B-B0B22B667702}"/>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3140" t="18076" r="8394" b="26116"/>
              <a:stretch/>
            </p:blipFill>
            <p:spPr bwMode="auto">
              <a:xfrm>
                <a:off x="6485454" y="1414181"/>
                <a:ext cx="958753" cy="43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a:extLst>
                  <a:ext uri="{FF2B5EF4-FFF2-40B4-BE49-F238E27FC236}">
                    <a16:creationId xmlns:a16="http://schemas.microsoft.com/office/drawing/2014/main" id="{C7FB7838-07C1-4EEF-B1A1-0BA4A13B9D88}"/>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15799" t="26296" r="9375" b="24667"/>
              <a:stretch/>
            </p:blipFill>
            <p:spPr bwMode="auto">
              <a:xfrm>
                <a:off x="6485454" y="1854138"/>
                <a:ext cx="958753" cy="353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03036494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uppieren 74"/>
          <p:cNvGrpSpPr/>
          <p:nvPr/>
        </p:nvGrpSpPr>
        <p:grpSpPr>
          <a:xfrm>
            <a:off x="6885809" y="4111605"/>
            <a:ext cx="3973041" cy="1723605"/>
            <a:chOff x="6885739" y="4111514"/>
            <a:chExt cx="3973041" cy="1723605"/>
          </a:xfrm>
        </p:grpSpPr>
        <p:grpSp>
          <p:nvGrpSpPr>
            <p:cNvPr id="73" name="Gruppieren 72"/>
            <p:cNvGrpSpPr/>
            <p:nvPr/>
          </p:nvGrpSpPr>
          <p:grpSpPr>
            <a:xfrm>
              <a:off x="6898230" y="4111514"/>
              <a:ext cx="3960550" cy="1522246"/>
              <a:chOff x="6898230" y="4111514"/>
              <a:chExt cx="3960550" cy="1522246"/>
            </a:xfrm>
          </p:grpSpPr>
          <p:grpSp>
            <p:nvGrpSpPr>
              <p:cNvPr id="6" name="Gruppieren 5"/>
              <p:cNvGrpSpPr/>
              <p:nvPr/>
            </p:nvGrpSpPr>
            <p:grpSpPr>
              <a:xfrm>
                <a:off x="6898230" y="4111514"/>
                <a:ext cx="2805777" cy="1522246"/>
                <a:chOff x="5740197" y="3337041"/>
                <a:chExt cx="2805777" cy="1522246"/>
              </a:xfrm>
            </p:grpSpPr>
            <p:pic>
              <p:nvPicPr>
                <p:cNvPr id="7" name="Picture 4" descr="E:\Pool\Images\HIMatrix_F60_frontal_transparent.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858264" y="3577821"/>
                  <a:ext cx="687710" cy="8722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E:\Pool\Images\Himax_System.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18088" y="3337041"/>
                  <a:ext cx="1130951" cy="111306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Gerade Verbindung 8"/>
                <p:cNvCxnSpPr/>
                <p:nvPr/>
              </p:nvCxnSpPr>
              <p:spPr>
                <a:xfrm flipH="1">
                  <a:off x="7969910" y="3893572"/>
                  <a:ext cx="144016" cy="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Bogen 9"/>
                <p:cNvSpPr/>
                <p:nvPr/>
              </p:nvSpPr>
              <p:spPr>
                <a:xfrm flipV="1">
                  <a:off x="5740197" y="3933056"/>
                  <a:ext cx="2301722" cy="926231"/>
                </a:xfrm>
                <a:prstGeom prst="arc">
                  <a:avLst>
                    <a:gd name="adj1" fmla="val 10770717"/>
                    <a:gd name="adj2" fmla="val 57715"/>
                  </a:avLst>
                </a:prstGeom>
                <a:ln w="25400">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white"/>
                    </a:solidFill>
                  </a:endParaRPr>
                </a:p>
              </p:txBody>
            </p:sp>
            <p:sp>
              <p:nvSpPr>
                <p:cNvPr id="11" name="Bogen 10"/>
                <p:cNvSpPr/>
                <p:nvPr/>
              </p:nvSpPr>
              <p:spPr>
                <a:xfrm flipV="1">
                  <a:off x="5757195" y="4046374"/>
                  <a:ext cx="1479100" cy="678770"/>
                </a:xfrm>
                <a:prstGeom prst="arc">
                  <a:avLst>
                    <a:gd name="adj1" fmla="val 11094060"/>
                    <a:gd name="adj2" fmla="val 21411002"/>
                  </a:avLst>
                </a:prstGeom>
                <a:ln w="25400">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white"/>
                    </a:solidFill>
                  </a:endParaRPr>
                </a:p>
              </p:txBody>
            </p:sp>
          </p:grpSp>
          <p:grpSp>
            <p:nvGrpSpPr>
              <p:cNvPr id="59" name="Gruppieren 58"/>
              <p:cNvGrpSpPr>
                <a:grpSpLocks noChangeAspect="1"/>
              </p:cNvGrpSpPr>
              <p:nvPr/>
            </p:nvGrpSpPr>
            <p:grpSpPr>
              <a:xfrm>
                <a:off x="9900027" y="4431636"/>
                <a:ext cx="958753" cy="793378"/>
                <a:chOff x="409584" y="2382221"/>
                <a:chExt cx="3943341" cy="3263157"/>
              </a:xfrm>
            </p:grpSpPr>
            <p:pic>
              <p:nvPicPr>
                <p:cNvPr id="6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72" name="Bogen 71"/>
            <p:cNvSpPr/>
            <p:nvPr/>
          </p:nvSpPr>
          <p:spPr>
            <a:xfrm flipV="1">
              <a:off x="6885739" y="4651614"/>
              <a:ext cx="3468000" cy="1183505"/>
            </a:xfrm>
            <a:prstGeom prst="arc">
              <a:avLst>
                <a:gd name="adj1" fmla="val 10770717"/>
                <a:gd name="adj2" fmla="val 57715"/>
              </a:avLst>
            </a:prstGeom>
            <a:ln w="25400">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white"/>
                </a:solidFill>
              </a:endParaRPr>
            </a:p>
          </p:txBody>
        </p:sp>
      </p:grpSp>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36</a:t>
            </a:fld>
            <a:endParaRPr lang="de-DE" dirty="0">
              <a:solidFill>
                <a:srgbClr val="435055">
                  <a:tint val="75000"/>
                </a:srgbClr>
              </a:solidFill>
            </a:endParaRPr>
          </a:p>
        </p:txBody>
      </p:sp>
      <p:grpSp>
        <p:nvGrpSpPr>
          <p:cNvPr id="24" name="Gruppieren 23"/>
          <p:cNvGrpSpPr/>
          <p:nvPr/>
        </p:nvGrpSpPr>
        <p:grpSpPr>
          <a:xfrm>
            <a:off x="2228709" y="4497808"/>
            <a:ext cx="5438187" cy="1289893"/>
            <a:chOff x="1070677" y="3723283"/>
            <a:chExt cx="5438186" cy="1289893"/>
          </a:xfrm>
        </p:grpSpPr>
        <p:pic>
          <p:nvPicPr>
            <p:cNvPr id="25" name="Picture 2" descr="E:\Pool\Images\H41q Grafik.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070677" y="3723283"/>
              <a:ext cx="1678074" cy="7268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E:\Pool\Images\H41q Grafik.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830789" y="3723283"/>
              <a:ext cx="1678074" cy="726821"/>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uppieren 26"/>
            <p:cNvGrpSpPr/>
            <p:nvPr/>
          </p:nvGrpSpPr>
          <p:grpSpPr>
            <a:xfrm>
              <a:off x="1698228" y="3748296"/>
              <a:ext cx="386656" cy="333586"/>
              <a:chOff x="3249241" y="4159095"/>
              <a:chExt cx="386656" cy="333586"/>
            </a:xfrm>
          </p:grpSpPr>
          <p:pic>
            <p:nvPicPr>
              <p:cNvPr id="33" name="Picture 10" descr="E:\Pool\Images\HKCOM3_LeerKlein.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249241" y="4159095"/>
                <a:ext cx="386656" cy="333586"/>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2"/>
              <p:cNvSpPr txBox="1">
                <a:spLocks noChangeArrowheads="1"/>
              </p:cNvSpPr>
              <p:nvPr/>
            </p:nvSpPr>
            <p:spPr bwMode="auto">
              <a:xfrm>
                <a:off x="3288556" y="4221088"/>
                <a:ext cx="324036" cy="246221"/>
              </a:xfrm>
              <a:prstGeom prst="rect">
                <a:avLst/>
              </a:prstGeom>
              <a:noFill/>
              <a:ln w="9525">
                <a:noFill/>
                <a:miter lim="800000"/>
                <a:headEnd/>
                <a:tailEnd/>
              </a:ln>
            </p:spPr>
            <p:txBody>
              <a:bodyPr rot="0" vert="horz" wrap="square" lIns="0" tIns="0" rIns="0" bIns="0" anchor="t" anchorCtr="1">
                <a:spAutoFit/>
              </a:bodyPr>
              <a:lstStyle/>
              <a:p>
                <a:r>
                  <a:rPr lang="de-DE" sz="800" dirty="0">
                    <a:solidFill>
                      <a:srgbClr val="435055"/>
                    </a:solidFill>
                    <a:ea typeface="Arial"/>
                    <a:cs typeface="Times New Roman"/>
                  </a:rPr>
                  <a:t>HK-</a:t>
                </a:r>
                <a:br>
                  <a:rPr lang="de-DE" sz="800" dirty="0">
                    <a:solidFill>
                      <a:srgbClr val="435055"/>
                    </a:solidFill>
                    <a:ea typeface="Arial"/>
                    <a:cs typeface="Times New Roman"/>
                  </a:rPr>
                </a:br>
                <a:r>
                  <a:rPr lang="de-DE" sz="800" dirty="0">
                    <a:solidFill>
                      <a:srgbClr val="435055"/>
                    </a:solidFill>
                    <a:ea typeface="Arial"/>
                    <a:cs typeface="Times New Roman"/>
                  </a:rPr>
                  <a:t>COM3 </a:t>
                </a:r>
              </a:p>
            </p:txBody>
          </p:sp>
        </p:grpSp>
        <p:grpSp>
          <p:nvGrpSpPr>
            <p:cNvPr id="28" name="Gruppieren 27"/>
            <p:cNvGrpSpPr/>
            <p:nvPr/>
          </p:nvGrpSpPr>
          <p:grpSpPr>
            <a:xfrm>
              <a:off x="5436096" y="3748296"/>
              <a:ext cx="386656" cy="333586"/>
              <a:chOff x="3249241" y="4159095"/>
              <a:chExt cx="386656" cy="333586"/>
            </a:xfrm>
          </p:grpSpPr>
          <p:pic>
            <p:nvPicPr>
              <p:cNvPr id="31" name="Picture 10" descr="E:\Pool\Images\HKCOM3_LeerKlein.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249241" y="4159095"/>
                <a:ext cx="386656" cy="333586"/>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2"/>
              <p:cNvSpPr txBox="1">
                <a:spLocks noChangeArrowheads="1"/>
              </p:cNvSpPr>
              <p:nvPr/>
            </p:nvSpPr>
            <p:spPr bwMode="auto">
              <a:xfrm>
                <a:off x="3288556" y="4221088"/>
                <a:ext cx="324036" cy="246221"/>
              </a:xfrm>
              <a:prstGeom prst="rect">
                <a:avLst/>
              </a:prstGeom>
              <a:noFill/>
              <a:ln w="9525">
                <a:noFill/>
                <a:miter lim="800000"/>
                <a:headEnd/>
                <a:tailEnd/>
              </a:ln>
            </p:spPr>
            <p:txBody>
              <a:bodyPr rot="0" vert="horz" wrap="square" lIns="0" tIns="0" rIns="0" bIns="0" anchor="t" anchorCtr="1">
                <a:spAutoFit/>
              </a:bodyPr>
              <a:lstStyle/>
              <a:p>
                <a:r>
                  <a:rPr lang="de-DE" sz="800" dirty="0">
                    <a:solidFill>
                      <a:srgbClr val="435055"/>
                    </a:solidFill>
                    <a:ea typeface="Arial"/>
                    <a:cs typeface="Times New Roman"/>
                  </a:rPr>
                  <a:t>HK-</a:t>
                </a:r>
                <a:br>
                  <a:rPr lang="de-DE" sz="800" dirty="0">
                    <a:solidFill>
                      <a:srgbClr val="435055"/>
                    </a:solidFill>
                    <a:ea typeface="Arial"/>
                    <a:cs typeface="Times New Roman"/>
                  </a:rPr>
                </a:br>
                <a:r>
                  <a:rPr lang="de-DE" sz="800" dirty="0">
                    <a:solidFill>
                      <a:srgbClr val="435055"/>
                    </a:solidFill>
                    <a:ea typeface="Arial"/>
                    <a:cs typeface="Times New Roman"/>
                  </a:rPr>
                  <a:t>COM3 </a:t>
                </a:r>
              </a:p>
            </p:txBody>
          </p:sp>
        </p:grpSp>
        <p:sp>
          <p:nvSpPr>
            <p:cNvPr id="29" name="Bogen 28"/>
            <p:cNvSpPr/>
            <p:nvPr/>
          </p:nvSpPr>
          <p:spPr>
            <a:xfrm flipV="1">
              <a:off x="2002408" y="3933056"/>
              <a:ext cx="3649712" cy="1080120"/>
            </a:xfrm>
            <a:prstGeom prst="arc">
              <a:avLst>
                <a:gd name="adj1" fmla="val 10783053"/>
                <a:gd name="adj2" fmla="val 52493"/>
              </a:avLst>
            </a:prstGeom>
            <a:ln w="25400">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white"/>
                </a:solidFill>
              </a:endParaRPr>
            </a:p>
          </p:txBody>
        </p:sp>
        <p:sp>
          <p:nvSpPr>
            <p:cNvPr id="30" name="Textfeld 29"/>
            <p:cNvSpPr txBox="1"/>
            <p:nvPr/>
          </p:nvSpPr>
          <p:spPr>
            <a:xfrm>
              <a:off x="2987823" y="4477685"/>
              <a:ext cx="1656184" cy="523220"/>
            </a:xfrm>
            <a:prstGeom prst="rect">
              <a:avLst/>
            </a:prstGeom>
            <a:noFill/>
          </p:spPr>
          <p:txBody>
            <a:bodyPr wrap="square" rtlCol="0">
              <a:spAutoFit/>
            </a:bodyPr>
            <a:lstStyle/>
            <a:p>
              <a:pPr algn="ctr"/>
              <a:r>
                <a:rPr lang="de-DE" sz="1400" dirty="0">
                  <a:solidFill>
                    <a:prstClr val="white"/>
                  </a:solidFill>
                </a:rPr>
                <a:t>≤ 64 Connections</a:t>
              </a:r>
            </a:p>
            <a:p>
              <a:pPr algn="ctr"/>
              <a:r>
                <a:rPr lang="de-DE" sz="1400" dirty="0">
                  <a:solidFill>
                    <a:prstClr val="white"/>
                  </a:solidFill>
                </a:rPr>
                <a:t>≤ 505 Bytes</a:t>
              </a:r>
            </a:p>
          </p:txBody>
        </p:sp>
      </p:grpSp>
      <p:grpSp>
        <p:nvGrpSpPr>
          <p:cNvPr id="49" name="Gruppieren 48"/>
          <p:cNvGrpSpPr/>
          <p:nvPr/>
        </p:nvGrpSpPr>
        <p:grpSpPr>
          <a:xfrm>
            <a:off x="270960" y="3548919"/>
            <a:ext cx="2488461" cy="2238778"/>
            <a:chOff x="-887074" y="2774398"/>
            <a:chExt cx="2488461" cy="2238778"/>
          </a:xfrm>
        </p:grpSpPr>
        <p:cxnSp>
          <p:nvCxnSpPr>
            <p:cNvPr id="50" name="Gerade Verbindung 49"/>
            <p:cNvCxnSpPr/>
            <p:nvPr/>
          </p:nvCxnSpPr>
          <p:spPr>
            <a:xfrm flipV="1">
              <a:off x="359922" y="4221088"/>
              <a:ext cx="0" cy="672092"/>
            </a:xfrm>
            <a:prstGeom prst="line">
              <a:avLst/>
            </a:prstGeom>
            <a:ln w="25400">
              <a:solidFill>
                <a:srgbClr val="234D56"/>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nvCxnSpPr>
          <p:spPr>
            <a:xfrm flipV="1">
              <a:off x="553086" y="4221088"/>
              <a:ext cx="0" cy="464966"/>
            </a:xfrm>
            <a:prstGeom prst="line">
              <a:avLst/>
            </a:prstGeom>
            <a:ln w="25400">
              <a:solidFill>
                <a:srgbClr val="234D56"/>
              </a:solidFill>
              <a:prstDash val="dash"/>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a:xfrm flipH="1">
              <a:off x="193047" y="4893180"/>
              <a:ext cx="166875" cy="0"/>
            </a:xfrm>
            <a:prstGeom prst="line">
              <a:avLst/>
            </a:prstGeom>
            <a:ln w="25400">
              <a:solidFill>
                <a:srgbClr val="234D56"/>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nvCxnSpPr>
          <p:spPr>
            <a:xfrm>
              <a:off x="276484" y="4739295"/>
              <a:ext cx="276602" cy="0"/>
            </a:xfrm>
            <a:prstGeom prst="line">
              <a:avLst/>
            </a:prstGeom>
            <a:ln w="25400">
              <a:solidFill>
                <a:srgbClr val="234D56"/>
              </a:solidFill>
              <a:prstDash val="dash"/>
            </a:ln>
          </p:spPr>
          <p:style>
            <a:lnRef idx="1">
              <a:schemeClr val="accent1"/>
            </a:lnRef>
            <a:fillRef idx="0">
              <a:schemeClr val="accent1"/>
            </a:fillRef>
            <a:effectRef idx="0">
              <a:schemeClr val="accent1"/>
            </a:effectRef>
            <a:fontRef idx="minor">
              <a:schemeClr val="tx1"/>
            </a:fontRef>
          </p:style>
        </p:cxnSp>
        <p:pic>
          <p:nvPicPr>
            <p:cNvPr id="54" name="Picture 2" descr="E:\Pool\Images\H41q Grafik.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87074" y="3723283"/>
              <a:ext cx="1678074" cy="726821"/>
            </a:xfrm>
            <a:prstGeom prst="rect">
              <a:avLst/>
            </a:prstGeom>
            <a:noFill/>
            <a:extLst>
              <a:ext uri="{909E8E84-426E-40DD-AFC4-6F175D3DCCD1}">
                <a14:hiddenFill xmlns:a14="http://schemas.microsoft.com/office/drawing/2010/main">
                  <a:solidFill>
                    <a:srgbClr val="FFFFFF"/>
                  </a:solidFill>
                </a14:hiddenFill>
              </a:ext>
            </a:extLst>
          </p:spPr>
        </p:pic>
        <p:sp>
          <p:nvSpPr>
            <p:cNvPr id="55" name="Rechteck 54"/>
            <p:cNvSpPr/>
            <p:nvPr/>
          </p:nvSpPr>
          <p:spPr>
            <a:xfrm>
              <a:off x="179512" y="2924943"/>
              <a:ext cx="792088" cy="2066097"/>
            </a:xfrm>
            <a:prstGeom prst="rect">
              <a:avLst/>
            </a:prstGeom>
            <a:gradFill flip="none" rotWithShape="1">
              <a:gsLst>
                <a:gs pos="13000">
                  <a:srgbClr val="E6E7E9"/>
                </a:gs>
                <a:gs pos="100000">
                  <a:srgbClr val="E6E7E9">
                    <a:alpha val="12000"/>
                  </a:srgb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6" name="Rechteck 55"/>
            <p:cNvSpPr/>
            <p:nvPr/>
          </p:nvSpPr>
          <p:spPr>
            <a:xfrm>
              <a:off x="-887074" y="2924944"/>
              <a:ext cx="1066586" cy="1656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7" name="Textfeld 56"/>
            <p:cNvSpPr txBox="1"/>
            <p:nvPr/>
          </p:nvSpPr>
          <p:spPr>
            <a:xfrm>
              <a:off x="60329" y="4705399"/>
              <a:ext cx="767255" cy="307777"/>
            </a:xfrm>
            <a:prstGeom prst="rect">
              <a:avLst/>
            </a:prstGeom>
            <a:noFill/>
          </p:spPr>
          <p:txBody>
            <a:bodyPr wrap="square" rtlCol="0">
              <a:spAutoFit/>
            </a:bodyPr>
            <a:lstStyle/>
            <a:p>
              <a:pPr algn="ctr"/>
              <a:r>
                <a:rPr lang="de-DE" sz="1400" dirty="0">
                  <a:solidFill>
                    <a:srgbClr val="435055"/>
                  </a:solidFill>
                </a:rPr>
                <a:t>HIBUS</a:t>
              </a:r>
            </a:p>
          </p:txBody>
        </p:sp>
        <p:sp>
          <p:nvSpPr>
            <p:cNvPr id="58" name="Textfeld 57"/>
            <p:cNvSpPr txBox="1"/>
            <p:nvPr/>
          </p:nvSpPr>
          <p:spPr>
            <a:xfrm>
              <a:off x="-36511" y="2774398"/>
              <a:ext cx="1637898" cy="307777"/>
            </a:xfrm>
            <a:prstGeom prst="rect">
              <a:avLst/>
            </a:prstGeom>
            <a:noFill/>
          </p:spPr>
          <p:txBody>
            <a:bodyPr wrap="square" rtlCol="0">
              <a:spAutoFit/>
            </a:bodyPr>
            <a:lstStyle/>
            <a:p>
              <a:pPr algn="ctr"/>
              <a:r>
                <a:rPr lang="de-DE" sz="1400" dirty="0">
                  <a:solidFill>
                    <a:prstClr val="white"/>
                  </a:solidFill>
                </a:rPr>
                <a:t>V1 </a:t>
              </a:r>
              <a:r>
                <a:rPr lang="de-DE" sz="1400" dirty="0" err="1">
                  <a:solidFill>
                    <a:prstClr val="white"/>
                  </a:solidFill>
                </a:rPr>
                <a:t>and</a:t>
              </a:r>
              <a:r>
                <a:rPr lang="de-DE" sz="1400" dirty="0">
                  <a:solidFill>
                    <a:prstClr val="white"/>
                  </a:solidFill>
                </a:rPr>
                <a:t>/</a:t>
              </a:r>
              <a:r>
                <a:rPr lang="de-DE" sz="1400" dirty="0" err="1">
                  <a:solidFill>
                    <a:prstClr val="white"/>
                  </a:solidFill>
                </a:rPr>
                <a:t>or</a:t>
              </a:r>
              <a:r>
                <a:rPr lang="de-DE" sz="1400" dirty="0">
                  <a:solidFill>
                    <a:prstClr val="white"/>
                  </a:solidFill>
                </a:rPr>
                <a:t>  V2</a:t>
              </a:r>
            </a:p>
          </p:txBody>
        </p:sp>
      </p:grpSp>
      <p:grpSp>
        <p:nvGrpSpPr>
          <p:cNvPr id="71" name="Gruppieren 70"/>
          <p:cNvGrpSpPr/>
          <p:nvPr/>
        </p:nvGrpSpPr>
        <p:grpSpPr>
          <a:xfrm>
            <a:off x="1279073" y="3562606"/>
            <a:ext cx="9074667" cy="1312295"/>
            <a:chOff x="1279073" y="3548871"/>
            <a:chExt cx="9074666" cy="1312295"/>
          </a:xfrm>
        </p:grpSpPr>
        <p:grpSp>
          <p:nvGrpSpPr>
            <p:cNvPr id="35" name="Gruppieren 34"/>
            <p:cNvGrpSpPr/>
            <p:nvPr/>
          </p:nvGrpSpPr>
          <p:grpSpPr>
            <a:xfrm>
              <a:off x="1279073" y="3548871"/>
              <a:ext cx="9074666" cy="1312295"/>
              <a:chOff x="121040" y="2774398"/>
              <a:chExt cx="9074666" cy="1312295"/>
            </a:xfrm>
          </p:grpSpPr>
          <p:cxnSp>
            <p:nvCxnSpPr>
              <p:cNvPr id="36" name="Gerade Verbindung 35"/>
              <p:cNvCxnSpPr/>
              <p:nvPr/>
            </p:nvCxnSpPr>
            <p:spPr>
              <a:xfrm flipV="1">
                <a:off x="2281278" y="3049010"/>
                <a:ext cx="0" cy="84456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flipV="1">
                <a:off x="2474442" y="3193027"/>
                <a:ext cx="0" cy="700546"/>
              </a:xfrm>
              <a:prstGeom prst="line">
                <a:avLst/>
              </a:prstGeom>
              <a:ln w="254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flipV="1">
                <a:off x="6054626" y="3049010"/>
                <a:ext cx="0" cy="84456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flipV="1">
                <a:off x="6247790" y="3202157"/>
                <a:ext cx="0" cy="691416"/>
              </a:xfrm>
              <a:prstGeom prst="line">
                <a:avLst/>
              </a:prstGeom>
              <a:ln w="254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flipH="1">
                <a:off x="121040" y="3039879"/>
                <a:ext cx="9005600" cy="9131"/>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flipH="1">
                <a:off x="121040" y="3197591"/>
                <a:ext cx="9074666" cy="4565"/>
              </a:xfrm>
              <a:prstGeom prst="line">
                <a:avLst/>
              </a:prstGeom>
              <a:ln w="254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flipV="1">
                <a:off x="6817782" y="3042061"/>
                <a:ext cx="0" cy="104463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flipV="1">
                <a:off x="6889790" y="3195208"/>
                <a:ext cx="0" cy="889301"/>
              </a:xfrm>
              <a:prstGeom prst="line">
                <a:avLst/>
              </a:prstGeom>
              <a:ln w="254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flipV="1">
                <a:off x="7969910" y="3039879"/>
                <a:ext cx="0" cy="85369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nvCxnSpPr>
            <p:spPr>
              <a:xfrm flipV="1">
                <a:off x="8113926" y="3193028"/>
                <a:ext cx="0" cy="537204"/>
              </a:xfrm>
              <a:prstGeom prst="line">
                <a:avLst/>
              </a:prstGeom>
              <a:ln w="254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flipV="1">
                <a:off x="359922" y="3049010"/>
                <a:ext cx="0" cy="67209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flipV="1">
                <a:off x="553086" y="3193026"/>
                <a:ext cx="0" cy="528075"/>
              </a:xfrm>
              <a:prstGeom prst="line">
                <a:avLst/>
              </a:prstGeom>
              <a:ln w="254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a:off x="2987824" y="2774398"/>
                <a:ext cx="1656184" cy="307777"/>
              </a:xfrm>
              <a:prstGeom prst="rect">
                <a:avLst/>
              </a:prstGeom>
              <a:noFill/>
              <a:ln>
                <a:noFill/>
              </a:ln>
            </p:spPr>
            <p:txBody>
              <a:bodyPr wrap="square" rtlCol="0">
                <a:spAutoFit/>
              </a:bodyPr>
              <a:lstStyle/>
              <a:p>
                <a:pPr algn="ctr"/>
                <a:r>
                  <a:rPr lang="de-DE" sz="1400" dirty="0">
                    <a:solidFill>
                      <a:prstClr val="white"/>
                    </a:solidFill>
                  </a:rPr>
                  <a:t>192.168.0.X</a:t>
                </a:r>
              </a:p>
            </p:txBody>
          </p:sp>
        </p:grpSp>
        <p:cxnSp>
          <p:nvCxnSpPr>
            <p:cNvPr id="62" name="Gerade Verbindung 61"/>
            <p:cNvCxnSpPr/>
            <p:nvPr/>
          </p:nvCxnSpPr>
          <p:spPr>
            <a:xfrm flipV="1">
              <a:off x="10353739" y="3984992"/>
              <a:ext cx="0" cy="700543"/>
            </a:xfrm>
            <a:prstGeom prst="line">
              <a:avLst/>
            </a:prstGeom>
            <a:ln w="254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nvCxnSpPr>
          <p:spPr>
            <a:xfrm flipV="1">
              <a:off x="10284673" y="3814352"/>
              <a:ext cx="0" cy="871184"/>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graphicFrame>
        <p:nvGraphicFramePr>
          <p:cNvPr id="69" name="Tabelle 68"/>
          <p:cNvGraphicFramePr>
            <a:graphicFrameLocks noGrp="1"/>
          </p:cNvGraphicFramePr>
          <p:nvPr>
            <p:extLst>
              <p:ext uri="{D42A27DB-BD31-4B8C-83A1-F6EECF244321}">
                <p14:modId xmlns:p14="http://schemas.microsoft.com/office/powerpoint/2010/main" val="2558327689"/>
              </p:ext>
            </p:extLst>
          </p:nvPr>
        </p:nvGraphicFramePr>
        <p:xfrm>
          <a:off x="425452" y="549275"/>
          <a:ext cx="7708456" cy="728640"/>
        </p:xfrm>
        <a:graphic>
          <a:graphicData uri="http://schemas.openxmlformats.org/drawingml/2006/table">
            <a:tbl>
              <a:tblPr firstRow="1" bandRow="1">
                <a:tableStyleId>{5C22544A-7EE6-4342-B048-85BDC9FD1C3A}</a:tableStyleId>
              </a:tblPr>
              <a:tblGrid>
                <a:gridCol w="7708456">
                  <a:extLst>
                    <a:ext uri="{9D8B030D-6E8A-4147-A177-3AD203B41FA5}">
                      <a16:colId xmlns:a16="http://schemas.microsoft.com/office/drawing/2014/main" val="3344256779"/>
                    </a:ext>
                  </a:extLst>
                </a:gridCol>
              </a:tblGrid>
              <a:tr h="489533">
                <a:tc>
                  <a:txBody>
                    <a:bodyPr/>
                    <a:lstStyle/>
                    <a:p>
                      <a:r>
                        <a:rPr lang="en-US" sz="3600" dirty="0"/>
                        <a:t>Safe</a:t>
                      </a:r>
                      <a:r>
                        <a:rPr lang="en-US" sz="3600" baseline="0" dirty="0"/>
                        <a:t> communication – HIPRO-S V2</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76" name="Textfeld 75"/>
          <p:cNvSpPr txBox="1"/>
          <p:nvPr/>
        </p:nvSpPr>
        <p:spPr>
          <a:xfrm>
            <a:off x="3752851" y="1938835"/>
            <a:ext cx="4438724" cy="1015663"/>
          </a:xfrm>
          <a:prstGeom prst="rect">
            <a:avLst/>
          </a:prstGeom>
          <a:noFill/>
        </p:spPr>
        <p:txBody>
          <a:bodyPr wrap="square" rtlCol="0">
            <a:spAutoFit/>
          </a:bodyPr>
          <a:lstStyle/>
          <a:p>
            <a:pPr algn="ctr">
              <a:lnSpc>
                <a:spcPct val="150000"/>
              </a:lnSpc>
            </a:pPr>
            <a:r>
              <a:rPr lang="de-DE" sz="2000" dirty="0">
                <a:solidFill>
                  <a:prstClr val="white"/>
                </a:solidFill>
              </a:rPr>
              <a:t>XML-Export</a:t>
            </a:r>
          </a:p>
          <a:p>
            <a:pPr algn="ctr">
              <a:lnSpc>
                <a:spcPct val="150000"/>
              </a:lnSpc>
            </a:pPr>
            <a:r>
              <a:rPr lang="de-DE" sz="2000" dirty="0">
                <a:solidFill>
                  <a:prstClr val="white"/>
                </a:solidFill>
              </a:rPr>
              <a:t>HIPRO-S V2 </a:t>
            </a:r>
            <a:r>
              <a:rPr lang="de-DE" sz="2000" dirty="0" err="1">
                <a:solidFill>
                  <a:prstClr val="white"/>
                </a:solidFill>
              </a:rPr>
              <a:t>configuration</a:t>
            </a:r>
            <a:endParaRPr lang="de-DE" sz="2000" dirty="0">
              <a:solidFill>
                <a:prstClr val="white"/>
              </a:solidFill>
            </a:endParaRPr>
          </a:p>
        </p:txBody>
      </p:sp>
      <p:grpSp>
        <p:nvGrpSpPr>
          <p:cNvPr id="77" name="Gruppieren 76">
            <a:extLst>
              <a:ext uri="{FF2B5EF4-FFF2-40B4-BE49-F238E27FC236}">
                <a16:creationId xmlns:a16="http://schemas.microsoft.com/office/drawing/2014/main" id="{EBA2D80F-33CC-46D1-9663-604AC482FE86}"/>
              </a:ext>
            </a:extLst>
          </p:cNvPr>
          <p:cNvGrpSpPr/>
          <p:nvPr/>
        </p:nvGrpSpPr>
        <p:grpSpPr>
          <a:xfrm>
            <a:off x="1576219" y="2127405"/>
            <a:ext cx="2121396" cy="1304689"/>
            <a:chOff x="1576218" y="2127301"/>
            <a:chExt cx="2121396" cy="1304689"/>
          </a:xfrm>
        </p:grpSpPr>
        <p:sp>
          <p:nvSpPr>
            <p:cNvPr id="78" name="Rechteck 77">
              <a:extLst>
                <a:ext uri="{FF2B5EF4-FFF2-40B4-BE49-F238E27FC236}">
                  <a16:creationId xmlns:a16="http://schemas.microsoft.com/office/drawing/2014/main" id="{360E6F6A-EFBD-4B33-9959-45557F0F4069}"/>
                </a:ext>
              </a:extLst>
            </p:cNvPr>
            <p:cNvSpPr/>
            <p:nvPr/>
          </p:nvSpPr>
          <p:spPr>
            <a:xfrm>
              <a:off x="1655134" y="2227061"/>
              <a:ext cx="1258108" cy="86836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9" name="Gruppieren 78">
              <a:extLst>
                <a:ext uri="{FF2B5EF4-FFF2-40B4-BE49-F238E27FC236}">
                  <a16:creationId xmlns:a16="http://schemas.microsoft.com/office/drawing/2014/main" id="{2A4B08F0-656F-4688-B676-4C2760D8E702}"/>
                </a:ext>
              </a:extLst>
            </p:cNvPr>
            <p:cNvGrpSpPr/>
            <p:nvPr/>
          </p:nvGrpSpPr>
          <p:grpSpPr>
            <a:xfrm>
              <a:off x="1576218" y="2127301"/>
              <a:ext cx="2121396" cy="1304689"/>
              <a:chOff x="8620126" y="1931988"/>
              <a:chExt cx="1649413" cy="1014412"/>
            </a:xfrm>
          </p:grpSpPr>
          <p:sp>
            <p:nvSpPr>
              <p:cNvPr id="82" name="Freeform 48">
                <a:extLst>
                  <a:ext uri="{FF2B5EF4-FFF2-40B4-BE49-F238E27FC236}">
                    <a16:creationId xmlns:a16="http://schemas.microsoft.com/office/drawing/2014/main" id="{E80A1CEE-58EC-4D36-8DE6-A177106AC286}"/>
                  </a:ext>
                </a:extLst>
              </p:cNvPr>
              <p:cNvSpPr>
                <a:spLocks noEditPoints="1"/>
              </p:cNvSpPr>
              <p:nvPr/>
            </p:nvSpPr>
            <p:spPr bwMode="auto">
              <a:xfrm>
                <a:off x="9845676" y="2136775"/>
                <a:ext cx="423863" cy="809625"/>
              </a:xfrm>
              <a:custGeom>
                <a:avLst/>
                <a:gdLst>
                  <a:gd name="T0" fmla="*/ 125 w 131"/>
                  <a:gd name="T1" fmla="*/ 0 h 250"/>
                  <a:gd name="T2" fmla="*/ 6 w 131"/>
                  <a:gd name="T3" fmla="*/ 0 h 250"/>
                  <a:gd name="T4" fmla="*/ 0 w 131"/>
                  <a:gd name="T5" fmla="*/ 6 h 250"/>
                  <a:gd name="T6" fmla="*/ 0 w 131"/>
                  <a:gd name="T7" fmla="*/ 244 h 250"/>
                  <a:gd name="T8" fmla="*/ 6 w 131"/>
                  <a:gd name="T9" fmla="*/ 250 h 250"/>
                  <a:gd name="T10" fmla="*/ 125 w 131"/>
                  <a:gd name="T11" fmla="*/ 250 h 250"/>
                  <a:gd name="T12" fmla="*/ 131 w 131"/>
                  <a:gd name="T13" fmla="*/ 244 h 250"/>
                  <a:gd name="T14" fmla="*/ 131 w 131"/>
                  <a:gd name="T15" fmla="*/ 6 h 250"/>
                  <a:gd name="T16" fmla="*/ 125 w 131"/>
                  <a:gd name="T17" fmla="*/ 0 h 250"/>
                  <a:gd name="T18" fmla="*/ 31 w 131"/>
                  <a:gd name="T19" fmla="*/ 42 h 250"/>
                  <a:gd name="T20" fmla="*/ 19 w 131"/>
                  <a:gd name="T21" fmla="*/ 30 h 250"/>
                  <a:gd name="T22" fmla="*/ 31 w 131"/>
                  <a:gd name="T23" fmla="*/ 17 h 250"/>
                  <a:gd name="T24" fmla="*/ 44 w 131"/>
                  <a:gd name="T25" fmla="*/ 30 h 250"/>
                  <a:gd name="T26" fmla="*/ 31 w 131"/>
                  <a:gd name="T27" fmla="*/ 4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250">
                    <a:moveTo>
                      <a:pt x="125" y="0"/>
                    </a:moveTo>
                    <a:cubicBezTo>
                      <a:pt x="6" y="0"/>
                      <a:pt x="6" y="0"/>
                      <a:pt x="6" y="0"/>
                    </a:cubicBezTo>
                    <a:cubicBezTo>
                      <a:pt x="2" y="0"/>
                      <a:pt x="0" y="3"/>
                      <a:pt x="0" y="6"/>
                    </a:cubicBezTo>
                    <a:cubicBezTo>
                      <a:pt x="0" y="244"/>
                      <a:pt x="0" y="244"/>
                      <a:pt x="0" y="244"/>
                    </a:cubicBezTo>
                    <a:cubicBezTo>
                      <a:pt x="0" y="247"/>
                      <a:pt x="2" y="250"/>
                      <a:pt x="6" y="250"/>
                    </a:cubicBezTo>
                    <a:cubicBezTo>
                      <a:pt x="125" y="250"/>
                      <a:pt x="125" y="250"/>
                      <a:pt x="125" y="250"/>
                    </a:cubicBezTo>
                    <a:cubicBezTo>
                      <a:pt x="128" y="250"/>
                      <a:pt x="131" y="247"/>
                      <a:pt x="131" y="244"/>
                    </a:cubicBezTo>
                    <a:cubicBezTo>
                      <a:pt x="131" y="6"/>
                      <a:pt x="131" y="6"/>
                      <a:pt x="131" y="6"/>
                    </a:cubicBezTo>
                    <a:cubicBezTo>
                      <a:pt x="131" y="3"/>
                      <a:pt x="128" y="0"/>
                      <a:pt x="125" y="0"/>
                    </a:cubicBezTo>
                    <a:close/>
                    <a:moveTo>
                      <a:pt x="31" y="42"/>
                    </a:moveTo>
                    <a:cubicBezTo>
                      <a:pt x="24" y="42"/>
                      <a:pt x="19" y="37"/>
                      <a:pt x="19" y="30"/>
                    </a:cubicBezTo>
                    <a:cubicBezTo>
                      <a:pt x="19" y="23"/>
                      <a:pt x="24" y="17"/>
                      <a:pt x="31" y="17"/>
                    </a:cubicBezTo>
                    <a:cubicBezTo>
                      <a:pt x="38" y="17"/>
                      <a:pt x="44" y="23"/>
                      <a:pt x="44" y="30"/>
                    </a:cubicBezTo>
                    <a:cubicBezTo>
                      <a:pt x="44" y="37"/>
                      <a:pt x="38" y="42"/>
                      <a:pt x="31" y="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Freeform 49">
                <a:extLst>
                  <a:ext uri="{FF2B5EF4-FFF2-40B4-BE49-F238E27FC236}">
                    <a16:creationId xmlns:a16="http://schemas.microsoft.com/office/drawing/2014/main" id="{77E4695D-329F-4BF3-9C80-95349760747C}"/>
                  </a:ext>
                </a:extLst>
              </p:cNvPr>
              <p:cNvSpPr>
                <a:spLocks noEditPoints="1"/>
              </p:cNvSpPr>
              <p:nvPr/>
            </p:nvSpPr>
            <p:spPr bwMode="auto">
              <a:xfrm>
                <a:off x="8620126" y="1931988"/>
                <a:ext cx="1111250" cy="1014412"/>
              </a:xfrm>
              <a:custGeom>
                <a:avLst/>
                <a:gdLst>
                  <a:gd name="T0" fmla="*/ 311 w 343"/>
                  <a:gd name="T1" fmla="*/ 0 h 313"/>
                  <a:gd name="T2" fmla="*/ 30 w 343"/>
                  <a:gd name="T3" fmla="*/ 0 h 313"/>
                  <a:gd name="T4" fmla="*/ 0 w 343"/>
                  <a:gd name="T5" fmla="*/ 32 h 313"/>
                  <a:gd name="T6" fmla="*/ 0 w 343"/>
                  <a:gd name="T7" fmla="*/ 219 h 313"/>
                  <a:gd name="T8" fmla="*/ 30 w 343"/>
                  <a:gd name="T9" fmla="*/ 251 h 313"/>
                  <a:gd name="T10" fmla="*/ 140 w 343"/>
                  <a:gd name="T11" fmla="*/ 251 h 313"/>
                  <a:gd name="T12" fmla="*/ 140 w 343"/>
                  <a:gd name="T13" fmla="*/ 281 h 313"/>
                  <a:gd name="T14" fmla="*/ 109 w 343"/>
                  <a:gd name="T15" fmla="*/ 281 h 313"/>
                  <a:gd name="T16" fmla="*/ 109 w 343"/>
                  <a:gd name="T17" fmla="*/ 313 h 313"/>
                  <a:gd name="T18" fmla="*/ 234 w 343"/>
                  <a:gd name="T19" fmla="*/ 313 h 313"/>
                  <a:gd name="T20" fmla="*/ 234 w 343"/>
                  <a:gd name="T21" fmla="*/ 281 h 313"/>
                  <a:gd name="T22" fmla="*/ 202 w 343"/>
                  <a:gd name="T23" fmla="*/ 281 h 313"/>
                  <a:gd name="T24" fmla="*/ 202 w 343"/>
                  <a:gd name="T25" fmla="*/ 251 h 313"/>
                  <a:gd name="T26" fmla="*/ 311 w 343"/>
                  <a:gd name="T27" fmla="*/ 251 h 313"/>
                  <a:gd name="T28" fmla="*/ 343 w 343"/>
                  <a:gd name="T29" fmla="*/ 219 h 313"/>
                  <a:gd name="T30" fmla="*/ 343 w 343"/>
                  <a:gd name="T31" fmla="*/ 32 h 313"/>
                  <a:gd name="T32" fmla="*/ 311 w 343"/>
                  <a:gd name="T33" fmla="*/ 0 h 313"/>
                  <a:gd name="T34" fmla="*/ 311 w 343"/>
                  <a:gd name="T35" fmla="*/ 219 h 313"/>
                  <a:gd name="T36" fmla="*/ 30 w 343"/>
                  <a:gd name="T37" fmla="*/ 219 h 313"/>
                  <a:gd name="T38" fmla="*/ 30 w 343"/>
                  <a:gd name="T39" fmla="*/ 32 h 313"/>
                  <a:gd name="T40" fmla="*/ 311 w 343"/>
                  <a:gd name="T41" fmla="*/ 32 h 313"/>
                  <a:gd name="T42" fmla="*/ 311 w 343"/>
                  <a:gd name="T43" fmla="*/ 219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 h="313">
                    <a:moveTo>
                      <a:pt x="311" y="0"/>
                    </a:moveTo>
                    <a:cubicBezTo>
                      <a:pt x="30" y="0"/>
                      <a:pt x="30" y="0"/>
                      <a:pt x="30" y="0"/>
                    </a:cubicBezTo>
                    <a:cubicBezTo>
                      <a:pt x="14" y="0"/>
                      <a:pt x="0" y="15"/>
                      <a:pt x="0" y="32"/>
                    </a:cubicBezTo>
                    <a:cubicBezTo>
                      <a:pt x="0" y="219"/>
                      <a:pt x="0" y="219"/>
                      <a:pt x="0" y="219"/>
                    </a:cubicBezTo>
                    <a:cubicBezTo>
                      <a:pt x="0" y="238"/>
                      <a:pt x="14" y="251"/>
                      <a:pt x="30" y="251"/>
                    </a:cubicBezTo>
                    <a:cubicBezTo>
                      <a:pt x="140" y="251"/>
                      <a:pt x="140" y="251"/>
                      <a:pt x="140" y="251"/>
                    </a:cubicBezTo>
                    <a:cubicBezTo>
                      <a:pt x="140" y="281"/>
                      <a:pt x="140" y="281"/>
                      <a:pt x="140" y="281"/>
                    </a:cubicBezTo>
                    <a:cubicBezTo>
                      <a:pt x="109" y="281"/>
                      <a:pt x="109" y="281"/>
                      <a:pt x="109" y="281"/>
                    </a:cubicBezTo>
                    <a:cubicBezTo>
                      <a:pt x="109" y="313"/>
                      <a:pt x="109" y="313"/>
                      <a:pt x="109" y="313"/>
                    </a:cubicBezTo>
                    <a:cubicBezTo>
                      <a:pt x="234" y="313"/>
                      <a:pt x="234" y="313"/>
                      <a:pt x="234" y="313"/>
                    </a:cubicBezTo>
                    <a:cubicBezTo>
                      <a:pt x="234" y="281"/>
                      <a:pt x="234" y="281"/>
                      <a:pt x="234" y="281"/>
                    </a:cubicBezTo>
                    <a:cubicBezTo>
                      <a:pt x="202" y="281"/>
                      <a:pt x="202" y="281"/>
                      <a:pt x="202" y="281"/>
                    </a:cubicBezTo>
                    <a:cubicBezTo>
                      <a:pt x="202" y="251"/>
                      <a:pt x="202" y="251"/>
                      <a:pt x="202" y="251"/>
                    </a:cubicBezTo>
                    <a:cubicBezTo>
                      <a:pt x="311" y="251"/>
                      <a:pt x="311" y="251"/>
                      <a:pt x="311" y="251"/>
                    </a:cubicBezTo>
                    <a:cubicBezTo>
                      <a:pt x="328" y="251"/>
                      <a:pt x="343" y="238"/>
                      <a:pt x="343" y="219"/>
                    </a:cubicBezTo>
                    <a:cubicBezTo>
                      <a:pt x="343" y="32"/>
                      <a:pt x="343" y="32"/>
                      <a:pt x="343" y="32"/>
                    </a:cubicBezTo>
                    <a:cubicBezTo>
                      <a:pt x="343" y="15"/>
                      <a:pt x="328" y="0"/>
                      <a:pt x="311" y="0"/>
                    </a:cubicBezTo>
                    <a:close/>
                    <a:moveTo>
                      <a:pt x="311" y="219"/>
                    </a:moveTo>
                    <a:cubicBezTo>
                      <a:pt x="30" y="219"/>
                      <a:pt x="30" y="219"/>
                      <a:pt x="30" y="219"/>
                    </a:cubicBezTo>
                    <a:cubicBezTo>
                      <a:pt x="30" y="32"/>
                      <a:pt x="30" y="32"/>
                      <a:pt x="30" y="32"/>
                    </a:cubicBezTo>
                    <a:cubicBezTo>
                      <a:pt x="311" y="32"/>
                      <a:pt x="311" y="32"/>
                      <a:pt x="311" y="32"/>
                    </a:cubicBezTo>
                    <a:lnTo>
                      <a:pt x="311" y="2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pic>
          <p:nvPicPr>
            <p:cNvPr id="80" name="Picture 8" descr="E:\Pool\Images\Logos\eloplogo.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084051" y="2312981"/>
              <a:ext cx="400274" cy="400273"/>
            </a:xfrm>
            <a:prstGeom prst="rect">
              <a:avLst/>
            </a:prstGeom>
            <a:noFill/>
            <a:extLst>
              <a:ext uri="{909E8E84-426E-40DD-AFC4-6F175D3DCCD1}">
                <a14:hiddenFill xmlns:a14="http://schemas.microsoft.com/office/drawing/2010/main">
                  <a:solidFill>
                    <a:srgbClr val="FFFFFF"/>
                  </a:solidFill>
                </a14:hiddenFill>
              </a:ext>
            </a:extLst>
          </p:spPr>
        </p:pic>
        <p:sp>
          <p:nvSpPr>
            <p:cNvPr id="81" name="Textfeld 80"/>
            <p:cNvSpPr txBox="1"/>
            <p:nvPr/>
          </p:nvSpPr>
          <p:spPr>
            <a:xfrm>
              <a:off x="1711617" y="2784652"/>
              <a:ext cx="1145142" cy="246221"/>
            </a:xfrm>
            <a:prstGeom prst="rect">
              <a:avLst/>
            </a:prstGeom>
            <a:noFill/>
          </p:spPr>
          <p:txBody>
            <a:bodyPr wrap="square" lIns="0" tIns="0" rIns="0" bIns="0" rtlCol="0">
              <a:spAutoFit/>
            </a:bodyPr>
            <a:lstStyle/>
            <a:p>
              <a:pPr algn="ctr"/>
              <a:r>
                <a:rPr lang="de-DE" sz="1600" dirty="0">
                  <a:solidFill>
                    <a:schemeClr val="bg1"/>
                  </a:solidFill>
                </a:rPr>
                <a:t>V5.6</a:t>
              </a:r>
            </a:p>
          </p:txBody>
        </p:sp>
      </p:grpSp>
      <p:grpSp>
        <p:nvGrpSpPr>
          <p:cNvPr id="84" name="Gruppieren 83">
            <a:extLst>
              <a:ext uri="{FF2B5EF4-FFF2-40B4-BE49-F238E27FC236}">
                <a16:creationId xmlns:a16="http://schemas.microsoft.com/office/drawing/2014/main" id="{7B654AAF-06CD-42F8-81FC-0A398DB31BE2}"/>
              </a:ext>
            </a:extLst>
          </p:cNvPr>
          <p:cNvGrpSpPr/>
          <p:nvPr/>
        </p:nvGrpSpPr>
        <p:grpSpPr>
          <a:xfrm>
            <a:off x="8261999" y="2223532"/>
            <a:ext cx="2121396" cy="1304689"/>
            <a:chOff x="8261996" y="2223428"/>
            <a:chExt cx="2121396" cy="1304689"/>
          </a:xfrm>
        </p:grpSpPr>
        <p:grpSp>
          <p:nvGrpSpPr>
            <p:cNvPr id="85" name="Gruppieren 84">
              <a:extLst>
                <a:ext uri="{FF2B5EF4-FFF2-40B4-BE49-F238E27FC236}">
                  <a16:creationId xmlns:a16="http://schemas.microsoft.com/office/drawing/2014/main" id="{535DD40B-2692-4054-942C-F6586A12D8D8}"/>
                </a:ext>
              </a:extLst>
            </p:cNvPr>
            <p:cNvGrpSpPr>
              <a:grpSpLocks noChangeAspect="1"/>
            </p:cNvGrpSpPr>
            <p:nvPr/>
          </p:nvGrpSpPr>
          <p:grpSpPr>
            <a:xfrm>
              <a:off x="8261996" y="2223428"/>
              <a:ext cx="2121396" cy="1304689"/>
              <a:chOff x="2618950" y="3532909"/>
              <a:chExt cx="1520238" cy="934968"/>
            </a:xfrm>
          </p:grpSpPr>
          <p:sp>
            <p:nvSpPr>
              <p:cNvPr id="97" name="Rechteck 96">
                <a:extLst>
                  <a:ext uri="{FF2B5EF4-FFF2-40B4-BE49-F238E27FC236}">
                    <a16:creationId xmlns:a16="http://schemas.microsoft.com/office/drawing/2014/main" id="{F7F573B9-9C60-41A5-ABB2-CFA6FA9FAB32}"/>
                  </a:ext>
                </a:extLst>
              </p:cNvPr>
              <p:cNvSpPr/>
              <p:nvPr/>
            </p:nvSpPr>
            <p:spPr>
              <a:xfrm>
                <a:off x="2675503" y="3604399"/>
                <a:ext cx="901587" cy="62229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8" name="Gruppieren 97">
                <a:extLst>
                  <a:ext uri="{FF2B5EF4-FFF2-40B4-BE49-F238E27FC236}">
                    <a16:creationId xmlns:a16="http://schemas.microsoft.com/office/drawing/2014/main" id="{762D8E7D-CBE5-428C-A69E-E559696094D8}"/>
                  </a:ext>
                </a:extLst>
              </p:cNvPr>
              <p:cNvGrpSpPr/>
              <p:nvPr/>
            </p:nvGrpSpPr>
            <p:grpSpPr>
              <a:xfrm>
                <a:off x="2618950" y="3532909"/>
                <a:ext cx="1520238" cy="934968"/>
                <a:chOff x="8620126" y="1931988"/>
                <a:chExt cx="1649413" cy="1014412"/>
              </a:xfrm>
            </p:grpSpPr>
            <p:sp>
              <p:nvSpPr>
                <p:cNvPr id="99" name="Freeform 48">
                  <a:extLst>
                    <a:ext uri="{FF2B5EF4-FFF2-40B4-BE49-F238E27FC236}">
                      <a16:creationId xmlns:a16="http://schemas.microsoft.com/office/drawing/2014/main" id="{3F9359E2-BC90-4031-A673-22A81AB02AD8}"/>
                    </a:ext>
                  </a:extLst>
                </p:cNvPr>
                <p:cNvSpPr>
                  <a:spLocks noEditPoints="1"/>
                </p:cNvSpPr>
                <p:nvPr/>
              </p:nvSpPr>
              <p:spPr bwMode="auto">
                <a:xfrm>
                  <a:off x="9845676" y="2136775"/>
                  <a:ext cx="423863" cy="809625"/>
                </a:xfrm>
                <a:custGeom>
                  <a:avLst/>
                  <a:gdLst>
                    <a:gd name="T0" fmla="*/ 125 w 131"/>
                    <a:gd name="T1" fmla="*/ 0 h 250"/>
                    <a:gd name="T2" fmla="*/ 6 w 131"/>
                    <a:gd name="T3" fmla="*/ 0 h 250"/>
                    <a:gd name="T4" fmla="*/ 0 w 131"/>
                    <a:gd name="T5" fmla="*/ 6 h 250"/>
                    <a:gd name="T6" fmla="*/ 0 w 131"/>
                    <a:gd name="T7" fmla="*/ 244 h 250"/>
                    <a:gd name="T8" fmla="*/ 6 w 131"/>
                    <a:gd name="T9" fmla="*/ 250 h 250"/>
                    <a:gd name="T10" fmla="*/ 125 w 131"/>
                    <a:gd name="T11" fmla="*/ 250 h 250"/>
                    <a:gd name="T12" fmla="*/ 131 w 131"/>
                    <a:gd name="T13" fmla="*/ 244 h 250"/>
                    <a:gd name="T14" fmla="*/ 131 w 131"/>
                    <a:gd name="T15" fmla="*/ 6 h 250"/>
                    <a:gd name="T16" fmla="*/ 125 w 131"/>
                    <a:gd name="T17" fmla="*/ 0 h 250"/>
                    <a:gd name="T18" fmla="*/ 31 w 131"/>
                    <a:gd name="T19" fmla="*/ 42 h 250"/>
                    <a:gd name="T20" fmla="*/ 19 w 131"/>
                    <a:gd name="T21" fmla="*/ 30 h 250"/>
                    <a:gd name="T22" fmla="*/ 31 w 131"/>
                    <a:gd name="T23" fmla="*/ 17 h 250"/>
                    <a:gd name="T24" fmla="*/ 44 w 131"/>
                    <a:gd name="T25" fmla="*/ 30 h 250"/>
                    <a:gd name="T26" fmla="*/ 31 w 131"/>
                    <a:gd name="T27" fmla="*/ 4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250">
                      <a:moveTo>
                        <a:pt x="125" y="0"/>
                      </a:moveTo>
                      <a:cubicBezTo>
                        <a:pt x="6" y="0"/>
                        <a:pt x="6" y="0"/>
                        <a:pt x="6" y="0"/>
                      </a:cubicBezTo>
                      <a:cubicBezTo>
                        <a:pt x="2" y="0"/>
                        <a:pt x="0" y="3"/>
                        <a:pt x="0" y="6"/>
                      </a:cubicBezTo>
                      <a:cubicBezTo>
                        <a:pt x="0" y="244"/>
                        <a:pt x="0" y="244"/>
                        <a:pt x="0" y="244"/>
                      </a:cubicBezTo>
                      <a:cubicBezTo>
                        <a:pt x="0" y="247"/>
                        <a:pt x="2" y="250"/>
                        <a:pt x="6" y="250"/>
                      </a:cubicBezTo>
                      <a:cubicBezTo>
                        <a:pt x="125" y="250"/>
                        <a:pt x="125" y="250"/>
                        <a:pt x="125" y="250"/>
                      </a:cubicBezTo>
                      <a:cubicBezTo>
                        <a:pt x="128" y="250"/>
                        <a:pt x="131" y="247"/>
                        <a:pt x="131" y="244"/>
                      </a:cubicBezTo>
                      <a:cubicBezTo>
                        <a:pt x="131" y="6"/>
                        <a:pt x="131" y="6"/>
                        <a:pt x="131" y="6"/>
                      </a:cubicBezTo>
                      <a:cubicBezTo>
                        <a:pt x="131" y="3"/>
                        <a:pt x="128" y="0"/>
                        <a:pt x="125" y="0"/>
                      </a:cubicBezTo>
                      <a:close/>
                      <a:moveTo>
                        <a:pt x="31" y="42"/>
                      </a:moveTo>
                      <a:cubicBezTo>
                        <a:pt x="24" y="42"/>
                        <a:pt x="19" y="37"/>
                        <a:pt x="19" y="30"/>
                      </a:cubicBezTo>
                      <a:cubicBezTo>
                        <a:pt x="19" y="23"/>
                        <a:pt x="24" y="17"/>
                        <a:pt x="31" y="17"/>
                      </a:cubicBezTo>
                      <a:cubicBezTo>
                        <a:pt x="38" y="17"/>
                        <a:pt x="44" y="23"/>
                        <a:pt x="44" y="30"/>
                      </a:cubicBezTo>
                      <a:cubicBezTo>
                        <a:pt x="44" y="37"/>
                        <a:pt x="38" y="42"/>
                        <a:pt x="31" y="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sp>
              <p:nvSpPr>
                <p:cNvPr id="100" name="Freeform 49">
                  <a:extLst>
                    <a:ext uri="{FF2B5EF4-FFF2-40B4-BE49-F238E27FC236}">
                      <a16:creationId xmlns:a16="http://schemas.microsoft.com/office/drawing/2014/main" id="{0275D08B-62BB-4DAC-9D52-F5160F40D01C}"/>
                    </a:ext>
                  </a:extLst>
                </p:cNvPr>
                <p:cNvSpPr>
                  <a:spLocks noEditPoints="1"/>
                </p:cNvSpPr>
                <p:nvPr/>
              </p:nvSpPr>
              <p:spPr bwMode="auto">
                <a:xfrm>
                  <a:off x="8620126" y="1931988"/>
                  <a:ext cx="1111250" cy="1014412"/>
                </a:xfrm>
                <a:custGeom>
                  <a:avLst/>
                  <a:gdLst>
                    <a:gd name="T0" fmla="*/ 311 w 343"/>
                    <a:gd name="T1" fmla="*/ 0 h 313"/>
                    <a:gd name="T2" fmla="*/ 30 w 343"/>
                    <a:gd name="T3" fmla="*/ 0 h 313"/>
                    <a:gd name="T4" fmla="*/ 0 w 343"/>
                    <a:gd name="T5" fmla="*/ 32 h 313"/>
                    <a:gd name="T6" fmla="*/ 0 w 343"/>
                    <a:gd name="T7" fmla="*/ 219 h 313"/>
                    <a:gd name="T8" fmla="*/ 30 w 343"/>
                    <a:gd name="T9" fmla="*/ 251 h 313"/>
                    <a:gd name="T10" fmla="*/ 140 w 343"/>
                    <a:gd name="T11" fmla="*/ 251 h 313"/>
                    <a:gd name="T12" fmla="*/ 140 w 343"/>
                    <a:gd name="T13" fmla="*/ 281 h 313"/>
                    <a:gd name="T14" fmla="*/ 109 w 343"/>
                    <a:gd name="T15" fmla="*/ 281 h 313"/>
                    <a:gd name="T16" fmla="*/ 109 w 343"/>
                    <a:gd name="T17" fmla="*/ 313 h 313"/>
                    <a:gd name="T18" fmla="*/ 234 w 343"/>
                    <a:gd name="T19" fmla="*/ 313 h 313"/>
                    <a:gd name="T20" fmla="*/ 234 w 343"/>
                    <a:gd name="T21" fmla="*/ 281 h 313"/>
                    <a:gd name="T22" fmla="*/ 202 w 343"/>
                    <a:gd name="T23" fmla="*/ 281 h 313"/>
                    <a:gd name="T24" fmla="*/ 202 w 343"/>
                    <a:gd name="T25" fmla="*/ 251 h 313"/>
                    <a:gd name="T26" fmla="*/ 311 w 343"/>
                    <a:gd name="T27" fmla="*/ 251 h 313"/>
                    <a:gd name="T28" fmla="*/ 343 w 343"/>
                    <a:gd name="T29" fmla="*/ 219 h 313"/>
                    <a:gd name="T30" fmla="*/ 343 w 343"/>
                    <a:gd name="T31" fmla="*/ 32 h 313"/>
                    <a:gd name="T32" fmla="*/ 311 w 343"/>
                    <a:gd name="T33" fmla="*/ 0 h 313"/>
                    <a:gd name="T34" fmla="*/ 311 w 343"/>
                    <a:gd name="T35" fmla="*/ 219 h 313"/>
                    <a:gd name="T36" fmla="*/ 30 w 343"/>
                    <a:gd name="T37" fmla="*/ 219 h 313"/>
                    <a:gd name="T38" fmla="*/ 30 w 343"/>
                    <a:gd name="T39" fmla="*/ 32 h 313"/>
                    <a:gd name="T40" fmla="*/ 311 w 343"/>
                    <a:gd name="T41" fmla="*/ 32 h 313"/>
                    <a:gd name="T42" fmla="*/ 311 w 343"/>
                    <a:gd name="T43" fmla="*/ 219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 h="313">
                      <a:moveTo>
                        <a:pt x="311" y="0"/>
                      </a:moveTo>
                      <a:cubicBezTo>
                        <a:pt x="30" y="0"/>
                        <a:pt x="30" y="0"/>
                        <a:pt x="30" y="0"/>
                      </a:cubicBezTo>
                      <a:cubicBezTo>
                        <a:pt x="14" y="0"/>
                        <a:pt x="0" y="15"/>
                        <a:pt x="0" y="32"/>
                      </a:cubicBezTo>
                      <a:cubicBezTo>
                        <a:pt x="0" y="219"/>
                        <a:pt x="0" y="219"/>
                        <a:pt x="0" y="219"/>
                      </a:cubicBezTo>
                      <a:cubicBezTo>
                        <a:pt x="0" y="238"/>
                        <a:pt x="14" y="251"/>
                        <a:pt x="30" y="251"/>
                      </a:cubicBezTo>
                      <a:cubicBezTo>
                        <a:pt x="140" y="251"/>
                        <a:pt x="140" y="251"/>
                        <a:pt x="140" y="251"/>
                      </a:cubicBezTo>
                      <a:cubicBezTo>
                        <a:pt x="140" y="281"/>
                        <a:pt x="140" y="281"/>
                        <a:pt x="140" y="281"/>
                      </a:cubicBezTo>
                      <a:cubicBezTo>
                        <a:pt x="109" y="281"/>
                        <a:pt x="109" y="281"/>
                        <a:pt x="109" y="281"/>
                      </a:cubicBezTo>
                      <a:cubicBezTo>
                        <a:pt x="109" y="313"/>
                        <a:pt x="109" y="313"/>
                        <a:pt x="109" y="313"/>
                      </a:cubicBezTo>
                      <a:cubicBezTo>
                        <a:pt x="234" y="313"/>
                        <a:pt x="234" y="313"/>
                        <a:pt x="234" y="313"/>
                      </a:cubicBezTo>
                      <a:cubicBezTo>
                        <a:pt x="234" y="281"/>
                        <a:pt x="234" y="281"/>
                        <a:pt x="234" y="281"/>
                      </a:cubicBezTo>
                      <a:cubicBezTo>
                        <a:pt x="202" y="281"/>
                        <a:pt x="202" y="281"/>
                        <a:pt x="202" y="281"/>
                      </a:cubicBezTo>
                      <a:cubicBezTo>
                        <a:pt x="202" y="251"/>
                        <a:pt x="202" y="251"/>
                        <a:pt x="202" y="251"/>
                      </a:cubicBezTo>
                      <a:cubicBezTo>
                        <a:pt x="311" y="251"/>
                        <a:pt x="311" y="251"/>
                        <a:pt x="311" y="251"/>
                      </a:cubicBezTo>
                      <a:cubicBezTo>
                        <a:pt x="328" y="251"/>
                        <a:pt x="343" y="238"/>
                        <a:pt x="343" y="219"/>
                      </a:cubicBezTo>
                      <a:cubicBezTo>
                        <a:pt x="343" y="32"/>
                        <a:pt x="343" y="32"/>
                        <a:pt x="343" y="32"/>
                      </a:cubicBezTo>
                      <a:cubicBezTo>
                        <a:pt x="343" y="15"/>
                        <a:pt x="328" y="0"/>
                        <a:pt x="311" y="0"/>
                      </a:cubicBezTo>
                      <a:close/>
                      <a:moveTo>
                        <a:pt x="311" y="219"/>
                      </a:moveTo>
                      <a:cubicBezTo>
                        <a:pt x="30" y="219"/>
                        <a:pt x="30" y="219"/>
                        <a:pt x="30" y="219"/>
                      </a:cubicBezTo>
                      <a:cubicBezTo>
                        <a:pt x="30" y="32"/>
                        <a:pt x="30" y="32"/>
                        <a:pt x="30" y="32"/>
                      </a:cubicBezTo>
                      <a:cubicBezTo>
                        <a:pt x="311" y="32"/>
                        <a:pt x="311" y="32"/>
                        <a:pt x="311" y="32"/>
                      </a:cubicBezTo>
                      <a:lnTo>
                        <a:pt x="311" y="2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grpSp>
        <p:grpSp>
          <p:nvGrpSpPr>
            <p:cNvPr id="86" name="Group 4">
              <a:extLst>
                <a:ext uri="{FF2B5EF4-FFF2-40B4-BE49-F238E27FC236}">
                  <a16:creationId xmlns:a16="http://schemas.microsoft.com/office/drawing/2014/main" id="{E4930AD0-587C-4E26-909F-FB3C888089FA}"/>
                </a:ext>
              </a:extLst>
            </p:cNvPr>
            <p:cNvGrpSpPr>
              <a:grpSpLocks noChangeAspect="1"/>
            </p:cNvGrpSpPr>
            <p:nvPr/>
          </p:nvGrpSpPr>
          <p:grpSpPr bwMode="auto">
            <a:xfrm>
              <a:off x="8492295" y="2501349"/>
              <a:ext cx="956975" cy="176114"/>
              <a:chOff x="5704" y="1121"/>
              <a:chExt cx="739" cy="136"/>
            </a:xfrm>
            <a:solidFill>
              <a:schemeClr val="bg1"/>
            </a:solidFill>
          </p:grpSpPr>
          <p:sp>
            <p:nvSpPr>
              <p:cNvPr id="88" name="Freeform 5">
                <a:extLst>
                  <a:ext uri="{FF2B5EF4-FFF2-40B4-BE49-F238E27FC236}">
                    <a16:creationId xmlns:a16="http://schemas.microsoft.com/office/drawing/2014/main" id="{63318059-2E72-4C11-84AF-951B54965889}"/>
                  </a:ext>
                </a:extLst>
              </p:cNvPr>
              <p:cNvSpPr>
                <a:spLocks/>
              </p:cNvSpPr>
              <p:nvPr/>
            </p:nvSpPr>
            <p:spPr bwMode="auto">
              <a:xfrm>
                <a:off x="5704" y="1121"/>
                <a:ext cx="104" cy="136"/>
              </a:xfrm>
              <a:custGeom>
                <a:avLst/>
                <a:gdLst>
                  <a:gd name="T0" fmla="*/ 84 w 121"/>
                  <a:gd name="T1" fmla="*/ 114 h 157"/>
                  <a:gd name="T2" fmla="*/ 78 w 121"/>
                  <a:gd name="T3" fmla="*/ 102 h 157"/>
                  <a:gd name="T4" fmla="*/ 58 w 121"/>
                  <a:gd name="T5" fmla="*/ 92 h 157"/>
                  <a:gd name="T6" fmla="*/ 34 w 121"/>
                  <a:gd name="T7" fmla="*/ 83 h 157"/>
                  <a:gd name="T8" fmla="*/ 5 w 121"/>
                  <a:gd name="T9" fmla="*/ 43 h 157"/>
                  <a:gd name="T10" fmla="*/ 12 w 121"/>
                  <a:gd name="T11" fmla="*/ 20 h 157"/>
                  <a:gd name="T12" fmla="*/ 33 w 121"/>
                  <a:gd name="T13" fmla="*/ 5 h 157"/>
                  <a:gd name="T14" fmla="*/ 63 w 121"/>
                  <a:gd name="T15" fmla="*/ 0 h 157"/>
                  <a:gd name="T16" fmla="*/ 93 w 121"/>
                  <a:gd name="T17" fmla="*/ 6 h 157"/>
                  <a:gd name="T18" fmla="*/ 113 w 121"/>
                  <a:gd name="T19" fmla="*/ 22 h 157"/>
                  <a:gd name="T20" fmla="*/ 121 w 121"/>
                  <a:gd name="T21" fmla="*/ 47 h 157"/>
                  <a:gd name="T22" fmla="*/ 84 w 121"/>
                  <a:gd name="T23" fmla="*/ 47 h 157"/>
                  <a:gd name="T24" fmla="*/ 78 w 121"/>
                  <a:gd name="T25" fmla="*/ 33 h 157"/>
                  <a:gd name="T26" fmla="*/ 63 w 121"/>
                  <a:gd name="T27" fmla="*/ 28 h 157"/>
                  <a:gd name="T28" fmla="*/ 47 w 121"/>
                  <a:gd name="T29" fmla="*/ 32 h 157"/>
                  <a:gd name="T30" fmla="*/ 41 w 121"/>
                  <a:gd name="T31" fmla="*/ 43 h 157"/>
                  <a:gd name="T32" fmla="*/ 48 w 121"/>
                  <a:gd name="T33" fmla="*/ 54 h 157"/>
                  <a:gd name="T34" fmla="*/ 70 w 121"/>
                  <a:gd name="T35" fmla="*/ 64 h 157"/>
                  <a:gd name="T36" fmla="*/ 96 w 121"/>
                  <a:gd name="T37" fmla="*/ 75 h 157"/>
                  <a:gd name="T38" fmla="*/ 121 w 121"/>
                  <a:gd name="T39" fmla="*/ 114 h 157"/>
                  <a:gd name="T40" fmla="*/ 105 w 121"/>
                  <a:gd name="T41" fmla="*/ 145 h 157"/>
                  <a:gd name="T42" fmla="*/ 64 w 121"/>
                  <a:gd name="T43" fmla="*/ 157 h 157"/>
                  <a:gd name="T44" fmla="*/ 30 w 121"/>
                  <a:gd name="T45" fmla="*/ 150 h 157"/>
                  <a:gd name="T46" fmla="*/ 8 w 121"/>
                  <a:gd name="T47" fmla="*/ 132 h 157"/>
                  <a:gd name="T48" fmla="*/ 0 w 121"/>
                  <a:gd name="T49" fmla="*/ 105 h 157"/>
                  <a:gd name="T50" fmla="*/ 37 w 121"/>
                  <a:gd name="T51" fmla="*/ 105 h 157"/>
                  <a:gd name="T52" fmla="*/ 43 w 121"/>
                  <a:gd name="T53" fmla="*/ 123 h 157"/>
                  <a:gd name="T54" fmla="*/ 64 w 121"/>
                  <a:gd name="T55" fmla="*/ 129 h 157"/>
                  <a:gd name="T56" fmla="*/ 78 w 121"/>
                  <a:gd name="T57" fmla="*/ 125 h 157"/>
                  <a:gd name="T58" fmla="*/ 84 w 121"/>
                  <a:gd name="T59" fmla="*/ 11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57">
                    <a:moveTo>
                      <a:pt x="84" y="114"/>
                    </a:moveTo>
                    <a:cubicBezTo>
                      <a:pt x="84" y="109"/>
                      <a:pt x="82" y="105"/>
                      <a:pt x="78" y="102"/>
                    </a:cubicBezTo>
                    <a:cubicBezTo>
                      <a:pt x="74" y="99"/>
                      <a:pt x="67" y="95"/>
                      <a:pt x="58" y="92"/>
                    </a:cubicBezTo>
                    <a:cubicBezTo>
                      <a:pt x="48" y="89"/>
                      <a:pt x="40" y="86"/>
                      <a:pt x="34" y="83"/>
                    </a:cubicBezTo>
                    <a:cubicBezTo>
                      <a:pt x="15" y="73"/>
                      <a:pt x="5" y="60"/>
                      <a:pt x="5" y="43"/>
                    </a:cubicBezTo>
                    <a:cubicBezTo>
                      <a:pt x="5" y="34"/>
                      <a:pt x="7" y="27"/>
                      <a:pt x="12" y="20"/>
                    </a:cubicBezTo>
                    <a:cubicBezTo>
                      <a:pt x="17" y="14"/>
                      <a:pt x="24" y="9"/>
                      <a:pt x="33" y="5"/>
                    </a:cubicBezTo>
                    <a:cubicBezTo>
                      <a:pt x="42" y="2"/>
                      <a:pt x="52" y="0"/>
                      <a:pt x="63" y="0"/>
                    </a:cubicBezTo>
                    <a:cubicBezTo>
                      <a:pt x="74" y="0"/>
                      <a:pt x="84" y="2"/>
                      <a:pt x="93" y="6"/>
                    </a:cubicBezTo>
                    <a:cubicBezTo>
                      <a:pt x="102" y="10"/>
                      <a:pt x="109" y="15"/>
                      <a:pt x="113" y="22"/>
                    </a:cubicBezTo>
                    <a:cubicBezTo>
                      <a:pt x="118" y="30"/>
                      <a:pt x="121" y="38"/>
                      <a:pt x="121" y="47"/>
                    </a:cubicBezTo>
                    <a:cubicBezTo>
                      <a:pt x="84" y="47"/>
                      <a:pt x="84" y="47"/>
                      <a:pt x="84" y="47"/>
                    </a:cubicBezTo>
                    <a:cubicBezTo>
                      <a:pt x="84" y="41"/>
                      <a:pt x="82" y="36"/>
                      <a:pt x="78" y="33"/>
                    </a:cubicBezTo>
                    <a:cubicBezTo>
                      <a:pt x="74" y="29"/>
                      <a:pt x="69" y="28"/>
                      <a:pt x="63" y="28"/>
                    </a:cubicBezTo>
                    <a:cubicBezTo>
                      <a:pt x="56" y="28"/>
                      <a:pt x="51" y="29"/>
                      <a:pt x="47" y="32"/>
                    </a:cubicBezTo>
                    <a:cubicBezTo>
                      <a:pt x="43" y="35"/>
                      <a:pt x="41" y="39"/>
                      <a:pt x="41" y="43"/>
                    </a:cubicBezTo>
                    <a:cubicBezTo>
                      <a:pt x="41" y="47"/>
                      <a:pt x="43" y="50"/>
                      <a:pt x="48" y="54"/>
                    </a:cubicBezTo>
                    <a:cubicBezTo>
                      <a:pt x="52" y="57"/>
                      <a:pt x="59" y="60"/>
                      <a:pt x="70" y="64"/>
                    </a:cubicBezTo>
                    <a:cubicBezTo>
                      <a:pt x="80" y="67"/>
                      <a:pt x="89" y="71"/>
                      <a:pt x="96" y="75"/>
                    </a:cubicBezTo>
                    <a:cubicBezTo>
                      <a:pt x="112" y="84"/>
                      <a:pt x="121" y="97"/>
                      <a:pt x="121" y="114"/>
                    </a:cubicBezTo>
                    <a:cubicBezTo>
                      <a:pt x="121" y="127"/>
                      <a:pt x="116" y="138"/>
                      <a:pt x="105" y="145"/>
                    </a:cubicBezTo>
                    <a:cubicBezTo>
                      <a:pt x="95" y="153"/>
                      <a:pt x="82" y="157"/>
                      <a:pt x="64" y="157"/>
                    </a:cubicBezTo>
                    <a:cubicBezTo>
                      <a:pt x="52" y="157"/>
                      <a:pt x="40" y="155"/>
                      <a:pt x="30" y="150"/>
                    </a:cubicBezTo>
                    <a:cubicBezTo>
                      <a:pt x="20" y="146"/>
                      <a:pt x="13" y="140"/>
                      <a:pt x="8" y="132"/>
                    </a:cubicBezTo>
                    <a:cubicBezTo>
                      <a:pt x="3" y="124"/>
                      <a:pt x="0" y="115"/>
                      <a:pt x="0" y="105"/>
                    </a:cubicBezTo>
                    <a:cubicBezTo>
                      <a:pt x="37" y="105"/>
                      <a:pt x="37" y="105"/>
                      <a:pt x="37" y="105"/>
                    </a:cubicBezTo>
                    <a:cubicBezTo>
                      <a:pt x="37" y="113"/>
                      <a:pt x="39" y="119"/>
                      <a:pt x="43" y="123"/>
                    </a:cubicBezTo>
                    <a:cubicBezTo>
                      <a:pt x="48" y="127"/>
                      <a:pt x="54" y="129"/>
                      <a:pt x="64" y="129"/>
                    </a:cubicBezTo>
                    <a:cubicBezTo>
                      <a:pt x="70" y="129"/>
                      <a:pt x="75" y="128"/>
                      <a:pt x="78" y="125"/>
                    </a:cubicBezTo>
                    <a:cubicBezTo>
                      <a:pt x="82" y="123"/>
                      <a:pt x="84" y="119"/>
                      <a:pt x="8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9" name="Freeform 6">
                <a:extLst>
                  <a:ext uri="{FF2B5EF4-FFF2-40B4-BE49-F238E27FC236}">
                    <a16:creationId xmlns:a16="http://schemas.microsoft.com/office/drawing/2014/main" id="{87D09BDC-3EB6-4CD9-81C2-72EE9AE4389F}"/>
                  </a:ext>
                </a:extLst>
              </p:cNvPr>
              <p:cNvSpPr>
                <a:spLocks/>
              </p:cNvSpPr>
              <p:nvPr/>
            </p:nvSpPr>
            <p:spPr bwMode="auto">
              <a:xfrm>
                <a:off x="5704" y="1121"/>
                <a:ext cx="104" cy="136"/>
              </a:xfrm>
              <a:custGeom>
                <a:avLst/>
                <a:gdLst>
                  <a:gd name="T0" fmla="*/ 84 w 121"/>
                  <a:gd name="T1" fmla="*/ 114 h 157"/>
                  <a:gd name="T2" fmla="*/ 78 w 121"/>
                  <a:gd name="T3" fmla="*/ 102 h 157"/>
                  <a:gd name="T4" fmla="*/ 58 w 121"/>
                  <a:gd name="T5" fmla="*/ 92 h 157"/>
                  <a:gd name="T6" fmla="*/ 34 w 121"/>
                  <a:gd name="T7" fmla="*/ 83 h 157"/>
                  <a:gd name="T8" fmla="*/ 5 w 121"/>
                  <a:gd name="T9" fmla="*/ 43 h 157"/>
                  <a:gd name="T10" fmla="*/ 12 w 121"/>
                  <a:gd name="T11" fmla="*/ 20 h 157"/>
                  <a:gd name="T12" fmla="*/ 33 w 121"/>
                  <a:gd name="T13" fmla="*/ 5 h 157"/>
                  <a:gd name="T14" fmla="*/ 63 w 121"/>
                  <a:gd name="T15" fmla="*/ 0 h 157"/>
                  <a:gd name="T16" fmla="*/ 93 w 121"/>
                  <a:gd name="T17" fmla="*/ 6 h 157"/>
                  <a:gd name="T18" fmla="*/ 113 w 121"/>
                  <a:gd name="T19" fmla="*/ 22 h 157"/>
                  <a:gd name="T20" fmla="*/ 121 w 121"/>
                  <a:gd name="T21" fmla="*/ 47 h 157"/>
                  <a:gd name="T22" fmla="*/ 84 w 121"/>
                  <a:gd name="T23" fmla="*/ 47 h 157"/>
                  <a:gd name="T24" fmla="*/ 78 w 121"/>
                  <a:gd name="T25" fmla="*/ 33 h 157"/>
                  <a:gd name="T26" fmla="*/ 63 w 121"/>
                  <a:gd name="T27" fmla="*/ 28 h 157"/>
                  <a:gd name="T28" fmla="*/ 47 w 121"/>
                  <a:gd name="T29" fmla="*/ 32 h 157"/>
                  <a:gd name="T30" fmla="*/ 41 w 121"/>
                  <a:gd name="T31" fmla="*/ 43 h 157"/>
                  <a:gd name="T32" fmla="*/ 48 w 121"/>
                  <a:gd name="T33" fmla="*/ 54 h 157"/>
                  <a:gd name="T34" fmla="*/ 70 w 121"/>
                  <a:gd name="T35" fmla="*/ 64 h 157"/>
                  <a:gd name="T36" fmla="*/ 96 w 121"/>
                  <a:gd name="T37" fmla="*/ 75 h 157"/>
                  <a:gd name="T38" fmla="*/ 121 w 121"/>
                  <a:gd name="T39" fmla="*/ 114 h 157"/>
                  <a:gd name="T40" fmla="*/ 105 w 121"/>
                  <a:gd name="T41" fmla="*/ 145 h 157"/>
                  <a:gd name="T42" fmla="*/ 64 w 121"/>
                  <a:gd name="T43" fmla="*/ 157 h 157"/>
                  <a:gd name="T44" fmla="*/ 30 w 121"/>
                  <a:gd name="T45" fmla="*/ 150 h 157"/>
                  <a:gd name="T46" fmla="*/ 8 w 121"/>
                  <a:gd name="T47" fmla="*/ 132 h 157"/>
                  <a:gd name="T48" fmla="*/ 0 w 121"/>
                  <a:gd name="T49" fmla="*/ 105 h 157"/>
                  <a:gd name="T50" fmla="*/ 37 w 121"/>
                  <a:gd name="T51" fmla="*/ 105 h 157"/>
                  <a:gd name="T52" fmla="*/ 43 w 121"/>
                  <a:gd name="T53" fmla="*/ 123 h 157"/>
                  <a:gd name="T54" fmla="*/ 64 w 121"/>
                  <a:gd name="T55" fmla="*/ 129 h 157"/>
                  <a:gd name="T56" fmla="*/ 78 w 121"/>
                  <a:gd name="T57" fmla="*/ 125 h 157"/>
                  <a:gd name="T58" fmla="*/ 84 w 121"/>
                  <a:gd name="T59" fmla="*/ 11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57">
                    <a:moveTo>
                      <a:pt x="84" y="114"/>
                    </a:moveTo>
                    <a:cubicBezTo>
                      <a:pt x="84" y="109"/>
                      <a:pt x="82" y="105"/>
                      <a:pt x="78" y="102"/>
                    </a:cubicBezTo>
                    <a:cubicBezTo>
                      <a:pt x="74" y="99"/>
                      <a:pt x="67" y="95"/>
                      <a:pt x="58" y="92"/>
                    </a:cubicBezTo>
                    <a:cubicBezTo>
                      <a:pt x="48" y="89"/>
                      <a:pt x="40" y="86"/>
                      <a:pt x="34" y="83"/>
                    </a:cubicBezTo>
                    <a:cubicBezTo>
                      <a:pt x="15" y="73"/>
                      <a:pt x="5" y="60"/>
                      <a:pt x="5" y="43"/>
                    </a:cubicBezTo>
                    <a:cubicBezTo>
                      <a:pt x="5" y="34"/>
                      <a:pt x="7" y="27"/>
                      <a:pt x="12" y="20"/>
                    </a:cubicBezTo>
                    <a:cubicBezTo>
                      <a:pt x="17" y="14"/>
                      <a:pt x="24" y="9"/>
                      <a:pt x="33" y="5"/>
                    </a:cubicBezTo>
                    <a:cubicBezTo>
                      <a:pt x="42" y="2"/>
                      <a:pt x="52" y="0"/>
                      <a:pt x="63" y="0"/>
                    </a:cubicBezTo>
                    <a:cubicBezTo>
                      <a:pt x="74" y="0"/>
                      <a:pt x="84" y="2"/>
                      <a:pt x="93" y="6"/>
                    </a:cubicBezTo>
                    <a:cubicBezTo>
                      <a:pt x="102" y="10"/>
                      <a:pt x="109" y="15"/>
                      <a:pt x="113" y="22"/>
                    </a:cubicBezTo>
                    <a:cubicBezTo>
                      <a:pt x="118" y="30"/>
                      <a:pt x="121" y="38"/>
                      <a:pt x="121" y="47"/>
                    </a:cubicBezTo>
                    <a:cubicBezTo>
                      <a:pt x="84" y="47"/>
                      <a:pt x="84" y="47"/>
                      <a:pt x="84" y="47"/>
                    </a:cubicBezTo>
                    <a:cubicBezTo>
                      <a:pt x="84" y="41"/>
                      <a:pt x="82" y="36"/>
                      <a:pt x="78" y="33"/>
                    </a:cubicBezTo>
                    <a:cubicBezTo>
                      <a:pt x="74" y="29"/>
                      <a:pt x="69" y="28"/>
                      <a:pt x="63" y="28"/>
                    </a:cubicBezTo>
                    <a:cubicBezTo>
                      <a:pt x="56" y="28"/>
                      <a:pt x="51" y="29"/>
                      <a:pt x="47" y="32"/>
                    </a:cubicBezTo>
                    <a:cubicBezTo>
                      <a:pt x="43" y="35"/>
                      <a:pt x="41" y="39"/>
                      <a:pt x="41" y="43"/>
                    </a:cubicBezTo>
                    <a:cubicBezTo>
                      <a:pt x="41" y="47"/>
                      <a:pt x="43" y="50"/>
                      <a:pt x="48" y="54"/>
                    </a:cubicBezTo>
                    <a:cubicBezTo>
                      <a:pt x="52" y="57"/>
                      <a:pt x="59" y="60"/>
                      <a:pt x="70" y="64"/>
                    </a:cubicBezTo>
                    <a:cubicBezTo>
                      <a:pt x="80" y="67"/>
                      <a:pt x="89" y="71"/>
                      <a:pt x="96" y="75"/>
                    </a:cubicBezTo>
                    <a:cubicBezTo>
                      <a:pt x="112" y="84"/>
                      <a:pt x="121" y="97"/>
                      <a:pt x="121" y="114"/>
                    </a:cubicBezTo>
                    <a:cubicBezTo>
                      <a:pt x="121" y="127"/>
                      <a:pt x="116" y="138"/>
                      <a:pt x="105" y="145"/>
                    </a:cubicBezTo>
                    <a:cubicBezTo>
                      <a:pt x="95" y="153"/>
                      <a:pt x="82" y="157"/>
                      <a:pt x="64" y="157"/>
                    </a:cubicBezTo>
                    <a:cubicBezTo>
                      <a:pt x="52" y="157"/>
                      <a:pt x="40" y="155"/>
                      <a:pt x="30" y="150"/>
                    </a:cubicBezTo>
                    <a:cubicBezTo>
                      <a:pt x="20" y="146"/>
                      <a:pt x="13" y="140"/>
                      <a:pt x="8" y="132"/>
                    </a:cubicBezTo>
                    <a:cubicBezTo>
                      <a:pt x="3" y="124"/>
                      <a:pt x="0" y="115"/>
                      <a:pt x="0" y="105"/>
                    </a:cubicBezTo>
                    <a:cubicBezTo>
                      <a:pt x="37" y="105"/>
                      <a:pt x="37" y="105"/>
                      <a:pt x="37" y="105"/>
                    </a:cubicBezTo>
                    <a:cubicBezTo>
                      <a:pt x="37" y="113"/>
                      <a:pt x="39" y="119"/>
                      <a:pt x="43" y="123"/>
                    </a:cubicBezTo>
                    <a:cubicBezTo>
                      <a:pt x="48" y="127"/>
                      <a:pt x="54" y="129"/>
                      <a:pt x="64" y="129"/>
                    </a:cubicBezTo>
                    <a:cubicBezTo>
                      <a:pt x="70" y="129"/>
                      <a:pt x="75" y="128"/>
                      <a:pt x="78" y="125"/>
                    </a:cubicBezTo>
                    <a:cubicBezTo>
                      <a:pt x="82" y="123"/>
                      <a:pt x="84" y="119"/>
                      <a:pt x="8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0" name="Rectangle 7">
                <a:extLst>
                  <a:ext uri="{FF2B5EF4-FFF2-40B4-BE49-F238E27FC236}">
                    <a16:creationId xmlns:a16="http://schemas.microsoft.com/office/drawing/2014/main" id="{0ECC9777-21B3-4B2B-8A7D-2485B0A8EADB}"/>
                  </a:ext>
                </a:extLst>
              </p:cNvPr>
              <p:cNvSpPr>
                <a:spLocks noChangeArrowheads="1"/>
              </p:cNvSpPr>
              <p:nvPr/>
            </p:nvSpPr>
            <p:spPr bwMode="auto">
              <a:xfrm>
                <a:off x="5826" y="1123"/>
                <a:ext cx="31" cy="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1" name="Freeform 8">
                <a:extLst>
                  <a:ext uri="{FF2B5EF4-FFF2-40B4-BE49-F238E27FC236}">
                    <a16:creationId xmlns:a16="http://schemas.microsoft.com/office/drawing/2014/main" id="{75894050-F321-4CE4-87E2-8875A7448714}"/>
                  </a:ext>
                </a:extLst>
              </p:cNvPr>
              <p:cNvSpPr>
                <a:spLocks/>
              </p:cNvSpPr>
              <p:nvPr/>
            </p:nvSpPr>
            <p:spPr bwMode="auto">
              <a:xfrm>
                <a:off x="5879" y="1123"/>
                <a:ext cx="86" cy="132"/>
              </a:xfrm>
              <a:custGeom>
                <a:avLst/>
                <a:gdLst>
                  <a:gd name="T0" fmla="*/ 31 w 86"/>
                  <a:gd name="T1" fmla="*/ 107 h 132"/>
                  <a:gd name="T2" fmla="*/ 86 w 86"/>
                  <a:gd name="T3" fmla="*/ 107 h 132"/>
                  <a:gd name="T4" fmla="*/ 86 w 86"/>
                  <a:gd name="T5" fmla="*/ 132 h 132"/>
                  <a:gd name="T6" fmla="*/ 0 w 86"/>
                  <a:gd name="T7" fmla="*/ 132 h 132"/>
                  <a:gd name="T8" fmla="*/ 0 w 86"/>
                  <a:gd name="T9" fmla="*/ 0 h 132"/>
                  <a:gd name="T10" fmla="*/ 31 w 86"/>
                  <a:gd name="T11" fmla="*/ 0 h 132"/>
                  <a:gd name="T12" fmla="*/ 31 w 86"/>
                  <a:gd name="T13" fmla="*/ 107 h 132"/>
                </a:gdLst>
                <a:ahLst/>
                <a:cxnLst>
                  <a:cxn ang="0">
                    <a:pos x="T0" y="T1"/>
                  </a:cxn>
                  <a:cxn ang="0">
                    <a:pos x="T2" y="T3"/>
                  </a:cxn>
                  <a:cxn ang="0">
                    <a:pos x="T4" y="T5"/>
                  </a:cxn>
                  <a:cxn ang="0">
                    <a:pos x="T6" y="T7"/>
                  </a:cxn>
                  <a:cxn ang="0">
                    <a:pos x="T8" y="T9"/>
                  </a:cxn>
                  <a:cxn ang="0">
                    <a:pos x="T10" y="T11"/>
                  </a:cxn>
                  <a:cxn ang="0">
                    <a:pos x="T12" y="T13"/>
                  </a:cxn>
                </a:cxnLst>
                <a:rect l="0" t="0" r="r" b="b"/>
                <a:pathLst>
                  <a:path w="86" h="132">
                    <a:moveTo>
                      <a:pt x="31" y="107"/>
                    </a:moveTo>
                    <a:lnTo>
                      <a:pt x="86" y="107"/>
                    </a:lnTo>
                    <a:lnTo>
                      <a:pt x="86" y="132"/>
                    </a:lnTo>
                    <a:lnTo>
                      <a:pt x="0" y="132"/>
                    </a:lnTo>
                    <a:lnTo>
                      <a:pt x="0" y="0"/>
                    </a:lnTo>
                    <a:lnTo>
                      <a:pt x="31" y="0"/>
                    </a:lnTo>
                    <a:lnTo>
                      <a:pt x="3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2" name="Freeform 9">
                <a:extLst>
                  <a:ext uri="{FF2B5EF4-FFF2-40B4-BE49-F238E27FC236}">
                    <a16:creationId xmlns:a16="http://schemas.microsoft.com/office/drawing/2014/main" id="{056610D8-D9CA-4B9A-98F8-5929BDED0DD8}"/>
                  </a:ext>
                </a:extLst>
              </p:cNvPr>
              <p:cNvSpPr>
                <a:spLocks/>
              </p:cNvSpPr>
              <p:nvPr/>
            </p:nvSpPr>
            <p:spPr bwMode="auto">
              <a:xfrm>
                <a:off x="5969" y="1157"/>
                <a:ext cx="130" cy="98"/>
              </a:xfrm>
              <a:custGeom>
                <a:avLst/>
                <a:gdLst>
                  <a:gd name="T0" fmla="*/ 94 w 130"/>
                  <a:gd name="T1" fmla="*/ 75 h 98"/>
                  <a:gd name="T2" fmla="*/ 113 w 130"/>
                  <a:gd name="T3" fmla="*/ 0 h 98"/>
                  <a:gd name="T4" fmla="*/ 130 w 130"/>
                  <a:gd name="T5" fmla="*/ 0 h 98"/>
                  <a:gd name="T6" fmla="*/ 102 w 130"/>
                  <a:gd name="T7" fmla="*/ 98 h 98"/>
                  <a:gd name="T8" fmla="*/ 88 w 130"/>
                  <a:gd name="T9" fmla="*/ 98 h 98"/>
                  <a:gd name="T10" fmla="*/ 64 w 130"/>
                  <a:gd name="T11" fmla="*/ 24 h 98"/>
                  <a:gd name="T12" fmla="*/ 41 w 130"/>
                  <a:gd name="T13" fmla="*/ 98 h 98"/>
                  <a:gd name="T14" fmla="*/ 28 w 130"/>
                  <a:gd name="T15" fmla="*/ 98 h 98"/>
                  <a:gd name="T16" fmla="*/ 0 w 130"/>
                  <a:gd name="T17" fmla="*/ 0 h 98"/>
                  <a:gd name="T18" fmla="*/ 16 w 130"/>
                  <a:gd name="T19" fmla="*/ 0 h 98"/>
                  <a:gd name="T20" fmla="*/ 35 w 130"/>
                  <a:gd name="T21" fmla="*/ 73 h 98"/>
                  <a:gd name="T22" fmla="*/ 58 w 130"/>
                  <a:gd name="T23" fmla="*/ 0 h 98"/>
                  <a:gd name="T24" fmla="*/ 71 w 130"/>
                  <a:gd name="T25" fmla="*/ 0 h 98"/>
                  <a:gd name="T26" fmla="*/ 94 w 130"/>
                  <a:gd name="T27"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98">
                    <a:moveTo>
                      <a:pt x="94" y="75"/>
                    </a:moveTo>
                    <a:lnTo>
                      <a:pt x="113" y="0"/>
                    </a:lnTo>
                    <a:lnTo>
                      <a:pt x="130" y="0"/>
                    </a:lnTo>
                    <a:lnTo>
                      <a:pt x="102" y="98"/>
                    </a:lnTo>
                    <a:lnTo>
                      <a:pt x="88" y="98"/>
                    </a:lnTo>
                    <a:lnTo>
                      <a:pt x="64" y="24"/>
                    </a:lnTo>
                    <a:lnTo>
                      <a:pt x="41" y="98"/>
                    </a:lnTo>
                    <a:lnTo>
                      <a:pt x="28" y="98"/>
                    </a:lnTo>
                    <a:lnTo>
                      <a:pt x="0" y="0"/>
                    </a:lnTo>
                    <a:lnTo>
                      <a:pt x="16" y="0"/>
                    </a:lnTo>
                    <a:lnTo>
                      <a:pt x="35" y="73"/>
                    </a:lnTo>
                    <a:lnTo>
                      <a:pt x="58" y="0"/>
                    </a:lnTo>
                    <a:lnTo>
                      <a:pt x="71" y="0"/>
                    </a:lnTo>
                    <a:lnTo>
                      <a:pt x="9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3" name="Freeform 10">
                <a:extLst>
                  <a:ext uri="{FF2B5EF4-FFF2-40B4-BE49-F238E27FC236}">
                    <a16:creationId xmlns:a16="http://schemas.microsoft.com/office/drawing/2014/main" id="{5048412E-D445-4D74-92E4-6EDD68E9E134}"/>
                  </a:ext>
                </a:extLst>
              </p:cNvPr>
              <p:cNvSpPr>
                <a:spLocks noEditPoints="1"/>
              </p:cNvSpPr>
              <p:nvPr/>
            </p:nvSpPr>
            <p:spPr bwMode="auto">
              <a:xfrm>
                <a:off x="6106" y="1155"/>
                <a:ext cx="88" cy="102"/>
              </a:xfrm>
              <a:custGeom>
                <a:avLst/>
                <a:gdLst>
                  <a:gd name="T0" fmla="*/ 0 w 103"/>
                  <a:gd name="T1" fmla="*/ 58 h 118"/>
                  <a:gd name="T2" fmla="*/ 6 w 103"/>
                  <a:gd name="T3" fmla="*/ 28 h 118"/>
                  <a:gd name="T4" fmla="*/ 25 w 103"/>
                  <a:gd name="T5" fmla="*/ 7 h 118"/>
                  <a:gd name="T6" fmla="*/ 51 w 103"/>
                  <a:gd name="T7" fmla="*/ 0 h 118"/>
                  <a:gd name="T8" fmla="*/ 89 w 103"/>
                  <a:gd name="T9" fmla="*/ 16 h 118"/>
                  <a:gd name="T10" fmla="*/ 103 w 103"/>
                  <a:gd name="T11" fmla="*/ 59 h 118"/>
                  <a:gd name="T12" fmla="*/ 103 w 103"/>
                  <a:gd name="T13" fmla="*/ 60 h 118"/>
                  <a:gd name="T14" fmla="*/ 97 w 103"/>
                  <a:gd name="T15" fmla="*/ 90 h 118"/>
                  <a:gd name="T16" fmla="*/ 79 w 103"/>
                  <a:gd name="T17" fmla="*/ 111 h 118"/>
                  <a:gd name="T18" fmla="*/ 52 w 103"/>
                  <a:gd name="T19" fmla="*/ 118 h 118"/>
                  <a:gd name="T20" fmla="*/ 14 w 103"/>
                  <a:gd name="T21" fmla="*/ 102 h 118"/>
                  <a:gd name="T22" fmla="*/ 0 w 103"/>
                  <a:gd name="T23" fmla="*/ 59 h 118"/>
                  <a:gd name="T24" fmla="*/ 0 w 103"/>
                  <a:gd name="T25" fmla="*/ 58 h 118"/>
                  <a:gd name="T26" fmla="*/ 19 w 103"/>
                  <a:gd name="T27" fmla="*/ 60 h 118"/>
                  <a:gd name="T28" fmla="*/ 28 w 103"/>
                  <a:gd name="T29" fmla="*/ 91 h 118"/>
                  <a:gd name="T30" fmla="*/ 52 w 103"/>
                  <a:gd name="T31" fmla="*/ 102 h 118"/>
                  <a:gd name="T32" fmla="*/ 75 w 103"/>
                  <a:gd name="T33" fmla="*/ 90 h 118"/>
                  <a:gd name="T34" fmla="*/ 84 w 103"/>
                  <a:gd name="T35" fmla="*/ 58 h 118"/>
                  <a:gd name="T36" fmla="*/ 75 w 103"/>
                  <a:gd name="T37" fmla="*/ 28 h 118"/>
                  <a:gd name="T38" fmla="*/ 51 w 103"/>
                  <a:gd name="T39" fmla="*/ 16 h 118"/>
                  <a:gd name="T40" fmla="*/ 28 w 103"/>
                  <a:gd name="T41" fmla="*/ 27 h 118"/>
                  <a:gd name="T42" fmla="*/ 19 w 103"/>
                  <a:gd name="T43"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18">
                    <a:moveTo>
                      <a:pt x="0" y="58"/>
                    </a:moveTo>
                    <a:cubicBezTo>
                      <a:pt x="0" y="47"/>
                      <a:pt x="2" y="37"/>
                      <a:pt x="6" y="28"/>
                    </a:cubicBezTo>
                    <a:cubicBezTo>
                      <a:pt x="11" y="19"/>
                      <a:pt x="17" y="12"/>
                      <a:pt x="25" y="7"/>
                    </a:cubicBezTo>
                    <a:cubicBezTo>
                      <a:pt x="33" y="2"/>
                      <a:pt x="41" y="0"/>
                      <a:pt x="51" y="0"/>
                    </a:cubicBezTo>
                    <a:cubicBezTo>
                      <a:pt x="67" y="0"/>
                      <a:pt x="79" y="5"/>
                      <a:pt x="89" y="16"/>
                    </a:cubicBezTo>
                    <a:cubicBezTo>
                      <a:pt x="99" y="27"/>
                      <a:pt x="103" y="41"/>
                      <a:pt x="103" y="59"/>
                    </a:cubicBezTo>
                    <a:cubicBezTo>
                      <a:pt x="103" y="60"/>
                      <a:pt x="103" y="60"/>
                      <a:pt x="103" y="60"/>
                    </a:cubicBezTo>
                    <a:cubicBezTo>
                      <a:pt x="103" y="71"/>
                      <a:pt x="101" y="81"/>
                      <a:pt x="97" y="90"/>
                    </a:cubicBezTo>
                    <a:cubicBezTo>
                      <a:pt x="93" y="99"/>
                      <a:pt x="87" y="106"/>
                      <a:pt x="79" y="111"/>
                    </a:cubicBezTo>
                    <a:cubicBezTo>
                      <a:pt x="71" y="115"/>
                      <a:pt x="62" y="118"/>
                      <a:pt x="52" y="118"/>
                    </a:cubicBezTo>
                    <a:cubicBezTo>
                      <a:pt x="36" y="118"/>
                      <a:pt x="24" y="113"/>
                      <a:pt x="14" y="102"/>
                    </a:cubicBezTo>
                    <a:cubicBezTo>
                      <a:pt x="5" y="91"/>
                      <a:pt x="0" y="77"/>
                      <a:pt x="0" y="59"/>
                    </a:cubicBezTo>
                    <a:lnTo>
                      <a:pt x="0" y="58"/>
                    </a:lnTo>
                    <a:close/>
                    <a:moveTo>
                      <a:pt x="19" y="60"/>
                    </a:moveTo>
                    <a:cubicBezTo>
                      <a:pt x="19" y="73"/>
                      <a:pt x="22" y="83"/>
                      <a:pt x="28" y="91"/>
                    </a:cubicBezTo>
                    <a:cubicBezTo>
                      <a:pt x="34" y="98"/>
                      <a:pt x="42" y="102"/>
                      <a:pt x="52" y="102"/>
                    </a:cubicBezTo>
                    <a:cubicBezTo>
                      <a:pt x="62" y="102"/>
                      <a:pt x="69" y="98"/>
                      <a:pt x="75" y="90"/>
                    </a:cubicBezTo>
                    <a:cubicBezTo>
                      <a:pt x="81" y="83"/>
                      <a:pt x="84" y="72"/>
                      <a:pt x="84" y="58"/>
                    </a:cubicBezTo>
                    <a:cubicBezTo>
                      <a:pt x="84" y="45"/>
                      <a:pt x="81" y="35"/>
                      <a:pt x="75" y="28"/>
                    </a:cubicBezTo>
                    <a:cubicBezTo>
                      <a:pt x="69" y="20"/>
                      <a:pt x="61" y="16"/>
                      <a:pt x="51" y="16"/>
                    </a:cubicBezTo>
                    <a:cubicBezTo>
                      <a:pt x="42" y="16"/>
                      <a:pt x="34" y="20"/>
                      <a:pt x="28" y="27"/>
                    </a:cubicBezTo>
                    <a:cubicBezTo>
                      <a:pt x="22" y="35"/>
                      <a:pt x="19" y="46"/>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4" name="Freeform 11">
                <a:extLst>
                  <a:ext uri="{FF2B5EF4-FFF2-40B4-BE49-F238E27FC236}">
                    <a16:creationId xmlns:a16="http://schemas.microsoft.com/office/drawing/2014/main" id="{72BC18E0-6BAB-41D6-A373-3B85B38C4DD9}"/>
                  </a:ext>
                </a:extLst>
              </p:cNvPr>
              <p:cNvSpPr>
                <a:spLocks/>
              </p:cNvSpPr>
              <p:nvPr/>
            </p:nvSpPr>
            <p:spPr bwMode="auto">
              <a:xfrm>
                <a:off x="6212" y="1155"/>
                <a:ext cx="47" cy="100"/>
              </a:xfrm>
              <a:custGeom>
                <a:avLst/>
                <a:gdLst>
                  <a:gd name="T0" fmla="*/ 55 w 55"/>
                  <a:gd name="T1" fmla="*/ 20 h 116"/>
                  <a:gd name="T2" fmla="*/ 46 w 55"/>
                  <a:gd name="T3" fmla="*/ 19 h 116"/>
                  <a:gd name="T4" fmla="*/ 20 w 55"/>
                  <a:gd name="T5" fmla="*/ 35 h 116"/>
                  <a:gd name="T6" fmla="*/ 20 w 55"/>
                  <a:gd name="T7" fmla="*/ 116 h 116"/>
                  <a:gd name="T8" fmla="*/ 0 w 55"/>
                  <a:gd name="T9" fmla="*/ 116 h 116"/>
                  <a:gd name="T10" fmla="*/ 0 w 55"/>
                  <a:gd name="T11" fmla="*/ 2 h 116"/>
                  <a:gd name="T12" fmla="*/ 19 w 55"/>
                  <a:gd name="T13" fmla="*/ 2 h 116"/>
                  <a:gd name="T14" fmla="*/ 20 w 55"/>
                  <a:gd name="T15" fmla="*/ 15 h 116"/>
                  <a:gd name="T16" fmla="*/ 47 w 55"/>
                  <a:gd name="T17" fmla="*/ 0 h 116"/>
                  <a:gd name="T18" fmla="*/ 55 w 55"/>
                  <a:gd name="T19" fmla="*/ 1 h 116"/>
                  <a:gd name="T20" fmla="*/ 55 w 55"/>
                  <a:gd name="T21" fmla="*/ 2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16">
                    <a:moveTo>
                      <a:pt x="55" y="20"/>
                    </a:moveTo>
                    <a:cubicBezTo>
                      <a:pt x="52" y="19"/>
                      <a:pt x="49" y="19"/>
                      <a:pt x="46" y="19"/>
                    </a:cubicBezTo>
                    <a:cubicBezTo>
                      <a:pt x="33" y="19"/>
                      <a:pt x="24" y="24"/>
                      <a:pt x="20" y="35"/>
                    </a:cubicBezTo>
                    <a:cubicBezTo>
                      <a:pt x="20" y="116"/>
                      <a:pt x="20" y="116"/>
                      <a:pt x="20" y="116"/>
                    </a:cubicBezTo>
                    <a:cubicBezTo>
                      <a:pt x="0" y="116"/>
                      <a:pt x="0" y="116"/>
                      <a:pt x="0" y="116"/>
                    </a:cubicBezTo>
                    <a:cubicBezTo>
                      <a:pt x="0" y="2"/>
                      <a:pt x="0" y="2"/>
                      <a:pt x="0" y="2"/>
                    </a:cubicBezTo>
                    <a:cubicBezTo>
                      <a:pt x="19" y="2"/>
                      <a:pt x="19" y="2"/>
                      <a:pt x="19" y="2"/>
                    </a:cubicBezTo>
                    <a:cubicBezTo>
                      <a:pt x="20" y="15"/>
                      <a:pt x="20" y="15"/>
                      <a:pt x="20" y="15"/>
                    </a:cubicBezTo>
                    <a:cubicBezTo>
                      <a:pt x="26" y="5"/>
                      <a:pt x="35" y="0"/>
                      <a:pt x="47" y="0"/>
                    </a:cubicBezTo>
                    <a:cubicBezTo>
                      <a:pt x="51" y="0"/>
                      <a:pt x="53" y="1"/>
                      <a:pt x="55" y="1"/>
                    </a:cubicBezTo>
                    <a:lnTo>
                      <a:pt x="5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5" name="Freeform 12">
                <a:extLst>
                  <a:ext uri="{FF2B5EF4-FFF2-40B4-BE49-F238E27FC236}">
                    <a16:creationId xmlns:a16="http://schemas.microsoft.com/office/drawing/2014/main" id="{9CCF73A2-363F-4358-9F74-31D99C8E5162}"/>
                  </a:ext>
                </a:extLst>
              </p:cNvPr>
              <p:cNvSpPr>
                <a:spLocks/>
              </p:cNvSpPr>
              <p:nvPr/>
            </p:nvSpPr>
            <p:spPr bwMode="auto">
              <a:xfrm>
                <a:off x="6268" y="1123"/>
                <a:ext cx="106" cy="132"/>
              </a:xfrm>
              <a:custGeom>
                <a:avLst/>
                <a:gdLst>
                  <a:gd name="T0" fmla="*/ 53 w 106"/>
                  <a:gd name="T1" fmla="*/ 50 h 132"/>
                  <a:gd name="T2" fmla="*/ 85 w 106"/>
                  <a:gd name="T3" fmla="*/ 0 h 132"/>
                  <a:gd name="T4" fmla="*/ 105 w 106"/>
                  <a:gd name="T5" fmla="*/ 0 h 132"/>
                  <a:gd name="T6" fmla="*/ 64 w 106"/>
                  <a:gd name="T7" fmla="*/ 66 h 132"/>
                  <a:gd name="T8" fmla="*/ 106 w 106"/>
                  <a:gd name="T9" fmla="*/ 132 h 132"/>
                  <a:gd name="T10" fmla="*/ 86 w 106"/>
                  <a:gd name="T11" fmla="*/ 132 h 132"/>
                  <a:gd name="T12" fmla="*/ 53 w 106"/>
                  <a:gd name="T13" fmla="*/ 80 h 132"/>
                  <a:gd name="T14" fmla="*/ 21 w 106"/>
                  <a:gd name="T15" fmla="*/ 132 h 132"/>
                  <a:gd name="T16" fmla="*/ 0 w 106"/>
                  <a:gd name="T17" fmla="*/ 132 h 132"/>
                  <a:gd name="T18" fmla="*/ 43 w 106"/>
                  <a:gd name="T19" fmla="*/ 66 h 132"/>
                  <a:gd name="T20" fmla="*/ 1 w 106"/>
                  <a:gd name="T21" fmla="*/ 0 h 132"/>
                  <a:gd name="T22" fmla="*/ 22 w 106"/>
                  <a:gd name="T23" fmla="*/ 0 h 132"/>
                  <a:gd name="T24" fmla="*/ 53 w 106"/>
                  <a:gd name="T25" fmla="*/ 5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32">
                    <a:moveTo>
                      <a:pt x="53" y="50"/>
                    </a:moveTo>
                    <a:lnTo>
                      <a:pt x="85" y="0"/>
                    </a:lnTo>
                    <a:lnTo>
                      <a:pt x="105" y="0"/>
                    </a:lnTo>
                    <a:lnTo>
                      <a:pt x="64" y="66"/>
                    </a:lnTo>
                    <a:lnTo>
                      <a:pt x="106" y="132"/>
                    </a:lnTo>
                    <a:lnTo>
                      <a:pt x="86" y="132"/>
                    </a:lnTo>
                    <a:lnTo>
                      <a:pt x="53" y="80"/>
                    </a:lnTo>
                    <a:lnTo>
                      <a:pt x="21" y="132"/>
                    </a:lnTo>
                    <a:lnTo>
                      <a:pt x="0" y="132"/>
                    </a:lnTo>
                    <a:lnTo>
                      <a:pt x="43" y="66"/>
                    </a:lnTo>
                    <a:lnTo>
                      <a:pt x="1" y="0"/>
                    </a:lnTo>
                    <a:lnTo>
                      <a:pt x="22" y="0"/>
                    </a:lnTo>
                    <a:lnTo>
                      <a:pt x="53"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6" name="Freeform 13">
                <a:extLst>
                  <a:ext uri="{FF2B5EF4-FFF2-40B4-BE49-F238E27FC236}">
                    <a16:creationId xmlns:a16="http://schemas.microsoft.com/office/drawing/2014/main" id="{778939D8-70B9-40C4-9BB5-01175588ECC7}"/>
                  </a:ext>
                </a:extLst>
              </p:cNvPr>
              <p:cNvSpPr>
                <a:spLocks noEditPoints="1"/>
              </p:cNvSpPr>
              <p:nvPr/>
            </p:nvSpPr>
            <p:spPr bwMode="auto">
              <a:xfrm>
                <a:off x="6391" y="1123"/>
                <a:ext cx="52" cy="55"/>
              </a:xfrm>
              <a:custGeom>
                <a:avLst/>
                <a:gdLst>
                  <a:gd name="T0" fmla="*/ 0 w 61"/>
                  <a:gd name="T1" fmla="*/ 32 h 64"/>
                  <a:gd name="T2" fmla="*/ 4 w 61"/>
                  <a:gd name="T3" fmla="*/ 16 h 64"/>
                  <a:gd name="T4" fmla="*/ 15 w 61"/>
                  <a:gd name="T5" fmla="*/ 4 h 64"/>
                  <a:gd name="T6" fmla="*/ 30 w 61"/>
                  <a:gd name="T7" fmla="*/ 0 h 64"/>
                  <a:gd name="T8" fmla="*/ 46 w 61"/>
                  <a:gd name="T9" fmla="*/ 4 h 64"/>
                  <a:gd name="T10" fmla="*/ 57 w 61"/>
                  <a:gd name="T11" fmla="*/ 16 h 64"/>
                  <a:gd name="T12" fmla="*/ 61 w 61"/>
                  <a:gd name="T13" fmla="*/ 32 h 64"/>
                  <a:gd name="T14" fmla="*/ 57 w 61"/>
                  <a:gd name="T15" fmla="*/ 48 h 64"/>
                  <a:gd name="T16" fmla="*/ 46 w 61"/>
                  <a:gd name="T17" fmla="*/ 59 h 64"/>
                  <a:gd name="T18" fmla="*/ 30 w 61"/>
                  <a:gd name="T19" fmla="*/ 64 h 64"/>
                  <a:gd name="T20" fmla="*/ 15 w 61"/>
                  <a:gd name="T21" fmla="*/ 59 h 64"/>
                  <a:gd name="T22" fmla="*/ 4 w 61"/>
                  <a:gd name="T23" fmla="*/ 48 h 64"/>
                  <a:gd name="T24" fmla="*/ 0 w 61"/>
                  <a:gd name="T25" fmla="*/ 32 h 64"/>
                  <a:gd name="T26" fmla="*/ 55 w 61"/>
                  <a:gd name="T27" fmla="*/ 32 h 64"/>
                  <a:gd name="T28" fmla="*/ 52 w 61"/>
                  <a:gd name="T29" fmla="*/ 18 h 64"/>
                  <a:gd name="T30" fmla="*/ 43 w 61"/>
                  <a:gd name="T31" fmla="*/ 9 h 64"/>
                  <a:gd name="T32" fmla="*/ 30 w 61"/>
                  <a:gd name="T33" fmla="*/ 5 h 64"/>
                  <a:gd name="T34" fmla="*/ 18 w 61"/>
                  <a:gd name="T35" fmla="*/ 9 h 64"/>
                  <a:gd name="T36" fmla="*/ 9 w 61"/>
                  <a:gd name="T37" fmla="*/ 18 h 64"/>
                  <a:gd name="T38" fmla="*/ 5 w 61"/>
                  <a:gd name="T39" fmla="*/ 32 h 64"/>
                  <a:gd name="T40" fmla="*/ 9 w 61"/>
                  <a:gd name="T41" fmla="*/ 45 h 64"/>
                  <a:gd name="T42" fmla="*/ 18 w 61"/>
                  <a:gd name="T43" fmla="*/ 55 h 64"/>
                  <a:gd name="T44" fmla="*/ 30 w 61"/>
                  <a:gd name="T45" fmla="*/ 58 h 64"/>
                  <a:gd name="T46" fmla="*/ 43 w 61"/>
                  <a:gd name="T47" fmla="*/ 55 h 64"/>
                  <a:gd name="T48" fmla="*/ 52 w 61"/>
                  <a:gd name="T49" fmla="*/ 45 h 64"/>
                  <a:gd name="T50" fmla="*/ 55 w 61"/>
                  <a:gd name="T51" fmla="*/ 32 h 64"/>
                  <a:gd name="T52" fmla="*/ 24 w 61"/>
                  <a:gd name="T53" fmla="*/ 35 h 64"/>
                  <a:gd name="T54" fmla="*/ 24 w 61"/>
                  <a:gd name="T55" fmla="*/ 49 h 64"/>
                  <a:gd name="T56" fmla="*/ 18 w 61"/>
                  <a:gd name="T57" fmla="*/ 49 h 64"/>
                  <a:gd name="T58" fmla="*/ 18 w 61"/>
                  <a:gd name="T59" fmla="*/ 13 h 64"/>
                  <a:gd name="T60" fmla="*/ 30 w 61"/>
                  <a:gd name="T61" fmla="*/ 13 h 64"/>
                  <a:gd name="T62" fmla="*/ 40 w 61"/>
                  <a:gd name="T63" fmla="*/ 16 h 64"/>
                  <a:gd name="T64" fmla="*/ 44 w 61"/>
                  <a:gd name="T65" fmla="*/ 24 h 64"/>
                  <a:gd name="T66" fmla="*/ 39 w 61"/>
                  <a:gd name="T67" fmla="*/ 32 h 64"/>
                  <a:gd name="T68" fmla="*/ 42 w 61"/>
                  <a:gd name="T69" fmla="*/ 35 h 64"/>
                  <a:gd name="T70" fmla="*/ 44 w 61"/>
                  <a:gd name="T71" fmla="*/ 41 h 64"/>
                  <a:gd name="T72" fmla="*/ 44 w 61"/>
                  <a:gd name="T73" fmla="*/ 46 h 64"/>
                  <a:gd name="T74" fmla="*/ 44 w 61"/>
                  <a:gd name="T75" fmla="*/ 49 h 64"/>
                  <a:gd name="T76" fmla="*/ 44 w 61"/>
                  <a:gd name="T77" fmla="*/ 49 h 64"/>
                  <a:gd name="T78" fmla="*/ 38 w 61"/>
                  <a:gd name="T79" fmla="*/ 49 h 64"/>
                  <a:gd name="T80" fmla="*/ 37 w 61"/>
                  <a:gd name="T81" fmla="*/ 41 h 64"/>
                  <a:gd name="T82" fmla="*/ 36 w 61"/>
                  <a:gd name="T83" fmla="*/ 36 h 64"/>
                  <a:gd name="T84" fmla="*/ 31 w 61"/>
                  <a:gd name="T85" fmla="*/ 35 h 64"/>
                  <a:gd name="T86" fmla="*/ 24 w 61"/>
                  <a:gd name="T87" fmla="*/ 35 h 64"/>
                  <a:gd name="T88" fmla="*/ 24 w 61"/>
                  <a:gd name="T89" fmla="*/ 29 h 64"/>
                  <a:gd name="T90" fmla="*/ 30 w 61"/>
                  <a:gd name="T91" fmla="*/ 29 h 64"/>
                  <a:gd name="T92" fmla="*/ 35 w 61"/>
                  <a:gd name="T93" fmla="*/ 28 h 64"/>
                  <a:gd name="T94" fmla="*/ 37 w 61"/>
                  <a:gd name="T95" fmla="*/ 24 h 64"/>
                  <a:gd name="T96" fmla="*/ 36 w 61"/>
                  <a:gd name="T97" fmla="*/ 20 h 64"/>
                  <a:gd name="T98" fmla="*/ 30 w 61"/>
                  <a:gd name="T99" fmla="*/ 19 h 64"/>
                  <a:gd name="T100" fmla="*/ 24 w 61"/>
                  <a:gd name="T101" fmla="*/ 19 h 64"/>
                  <a:gd name="T102" fmla="*/ 24 w 61"/>
                  <a:gd name="T103"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 h="64">
                    <a:moveTo>
                      <a:pt x="0" y="32"/>
                    </a:moveTo>
                    <a:cubicBezTo>
                      <a:pt x="0" y="26"/>
                      <a:pt x="1" y="21"/>
                      <a:pt x="4" y="16"/>
                    </a:cubicBezTo>
                    <a:cubicBezTo>
                      <a:pt x="7" y="11"/>
                      <a:pt x="10" y="7"/>
                      <a:pt x="15" y="4"/>
                    </a:cubicBezTo>
                    <a:cubicBezTo>
                      <a:pt x="20" y="1"/>
                      <a:pt x="25" y="0"/>
                      <a:pt x="30" y="0"/>
                    </a:cubicBezTo>
                    <a:cubicBezTo>
                      <a:pt x="36" y="0"/>
                      <a:pt x="41" y="1"/>
                      <a:pt x="46" y="4"/>
                    </a:cubicBezTo>
                    <a:cubicBezTo>
                      <a:pt x="50" y="7"/>
                      <a:pt x="54" y="11"/>
                      <a:pt x="57" y="16"/>
                    </a:cubicBezTo>
                    <a:cubicBezTo>
                      <a:pt x="59" y="21"/>
                      <a:pt x="61" y="26"/>
                      <a:pt x="61" y="32"/>
                    </a:cubicBezTo>
                    <a:cubicBezTo>
                      <a:pt x="61" y="37"/>
                      <a:pt x="59" y="43"/>
                      <a:pt x="57" y="48"/>
                    </a:cubicBezTo>
                    <a:cubicBezTo>
                      <a:pt x="54" y="53"/>
                      <a:pt x="50" y="57"/>
                      <a:pt x="46" y="59"/>
                    </a:cubicBezTo>
                    <a:cubicBezTo>
                      <a:pt x="41" y="62"/>
                      <a:pt x="36" y="64"/>
                      <a:pt x="30" y="64"/>
                    </a:cubicBezTo>
                    <a:cubicBezTo>
                      <a:pt x="25" y="64"/>
                      <a:pt x="20" y="62"/>
                      <a:pt x="15" y="59"/>
                    </a:cubicBezTo>
                    <a:cubicBezTo>
                      <a:pt x="10" y="56"/>
                      <a:pt x="7" y="53"/>
                      <a:pt x="4" y="48"/>
                    </a:cubicBezTo>
                    <a:cubicBezTo>
                      <a:pt x="1" y="43"/>
                      <a:pt x="0" y="37"/>
                      <a:pt x="0" y="32"/>
                    </a:cubicBezTo>
                    <a:close/>
                    <a:moveTo>
                      <a:pt x="55" y="32"/>
                    </a:moveTo>
                    <a:cubicBezTo>
                      <a:pt x="55" y="27"/>
                      <a:pt x="54" y="22"/>
                      <a:pt x="52" y="18"/>
                    </a:cubicBezTo>
                    <a:cubicBezTo>
                      <a:pt x="50" y="14"/>
                      <a:pt x="47" y="11"/>
                      <a:pt x="43" y="9"/>
                    </a:cubicBezTo>
                    <a:cubicBezTo>
                      <a:pt x="39" y="6"/>
                      <a:pt x="35" y="5"/>
                      <a:pt x="30" y="5"/>
                    </a:cubicBezTo>
                    <a:cubicBezTo>
                      <a:pt x="26" y="5"/>
                      <a:pt x="22" y="6"/>
                      <a:pt x="18" y="9"/>
                    </a:cubicBezTo>
                    <a:cubicBezTo>
                      <a:pt x="14" y="11"/>
                      <a:pt x="11" y="14"/>
                      <a:pt x="9" y="18"/>
                    </a:cubicBezTo>
                    <a:cubicBezTo>
                      <a:pt x="6" y="22"/>
                      <a:pt x="5" y="27"/>
                      <a:pt x="5" y="32"/>
                    </a:cubicBezTo>
                    <a:cubicBezTo>
                      <a:pt x="5" y="36"/>
                      <a:pt x="6" y="41"/>
                      <a:pt x="9" y="45"/>
                    </a:cubicBezTo>
                    <a:cubicBezTo>
                      <a:pt x="11" y="49"/>
                      <a:pt x="14" y="52"/>
                      <a:pt x="18" y="55"/>
                    </a:cubicBezTo>
                    <a:cubicBezTo>
                      <a:pt x="22" y="57"/>
                      <a:pt x="26" y="58"/>
                      <a:pt x="30" y="58"/>
                    </a:cubicBezTo>
                    <a:cubicBezTo>
                      <a:pt x="35" y="58"/>
                      <a:pt x="39" y="57"/>
                      <a:pt x="43" y="55"/>
                    </a:cubicBezTo>
                    <a:cubicBezTo>
                      <a:pt x="47" y="52"/>
                      <a:pt x="50" y="49"/>
                      <a:pt x="52" y="45"/>
                    </a:cubicBezTo>
                    <a:cubicBezTo>
                      <a:pt x="54" y="41"/>
                      <a:pt x="55" y="36"/>
                      <a:pt x="55" y="32"/>
                    </a:cubicBezTo>
                    <a:close/>
                    <a:moveTo>
                      <a:pt x="24" y="35"/>
                    </a:moveTo>
                    <a:cubicBezTo>
                      <a:pt x="24" y="49"/>
                      <a:pt x="24" y="49"/>
                      <a:pt x="24" y="49"/>
                    </a:cubicBezTo>
                    <a:cubicBezTo>
                      <a:pt x="18" y="49"/>
                      <a:pt x="18" y="49"/>
                      <a:pt x="18" y="49"/>
                    </a:cubicBezTo>
                    <a:cubicBezTo>
                      <a:pt x="18" y="13"/>
                      <a:pt x="18" y="13"/>
                      <a:pt x="18" y="13"/>
                    </a:cubicBezTo>
                    <a:cubicBezTo>
                      <a:pt x="30" y="13"/>
                      <a:pt x="30" y="13"/>
                      <a:pt x="30" y="13"/>
                    </a:cubicBezTo>
                    <a:cubicBezTo>
                      <a:pt x="34" y="13"/>
                      <a:pt x="37" y="14"/>
                      <a:pt x="40" y="16"/>
                    </a:cubicBezTo>
                    <a:cubicBezTo>
                      <a:pt x="42" y="18"/>
                      <a:pt x="44" y="21"/>
                      <a:pt x="44" y="24"/>
                    </a:cubicBezTo>
                    <a:cubicBezTo>
                      <a:pt x="44" y="27"/>
                      <a:pt x="42" y="30"/>
                      <a:pt x="39" y="32"/>
                    </a:cubicBezTo>
                    <a:cubicBezTo>
                      <a:pt x="41" y="33"/>
                      <a:pt x="42" y="34"/>
                      <a:pt x="42" y="35"/>
                    </a:cubicBezTo>
                    <a:cubicBezTo>
                      <a:pt x="43" y="37"/>
                      <a:pt x="44" y="39"/>
                      <a:pt x="44" y="41"/>
                    </a:cubicBezTo>
                    <a:cubicBezTo>
                      <a:pt x="44" y="44"/>
                      <a:pt x="44" y="45"/>
                      <a:pt x="44" y="46"/>
                    </a:cubicBezTo>
                    <a:cubicBezTo>
                      <a:pt x="44" y="47"/>
                      <a:pt x="44" y="48"/>
                      <a:pt x="44" y="49"/>
                    </a:cubicBezTo>
                    <a:cubicBezTo>
                      <a:pt x="44" y="49"/>
                      <a:pt x="44" y="49"/>
                      <a:pt x="44" y="49"/>
                    </a:cubicBezTo>
                    <a:cubicBezTo>
                      <a:pt x="38" y="49"/>
                      <a:pt x="38" y="49"/>
                      <a:pt x="38" y="49"/>
                    </a:cubicBezTo>
                    <a:cubicBezTo>
                      <a:pt x="37" y="48"/>
                      <a:pt x="37" y="46"/>
                      <a:pt x="37" y="41"/>
                    </a:cubicBezTo>
                    <a:cubicBezTo>
                      <a:pt x="37" y="39"/>
                      <a:pt x="37" y="37"/>
                      <a:pt x="36" y="36"/>
                    </a:cubicBezTo>
                    <a:cubicBezTo>
                      <a:pt x="35" y="35"/>
                      <a:pt x="33" y="35"/>
                      <a:pt x="31" y="35"/>
                    </a:cubicBezTo>
                    <a:lnTo>
                      <a:pt x="24" y="35"/>
                    </a:lnTo>
                    <a:close/>
                    <a:moveTo>
                      <a:pt x="24" y="29"/>
                    </a:moveTo>
                    <a:cubicBezTo>
                      <a:pt x="30" y="29"/>
                      <a:pt x="30" y="29"/>
                      <a:pt x="30" y="29"/>
                    </a:cubicBezTo>
                    <a:cubicBezTo>
                      <a:pt x="32" y="29"/>
                      <a:pt x="34" y="29"/>
                      <a:pt x="35" y="28"/>
                    </a:cubicBezTo>
                    <a:cubicBezTo>
                      <a:pt x="37" y="27"/>
                      <a:pt x="37" y="26"/>
                      <a:pt x="37" y="24"/>
                    </a:cubicBezTo>
                    <a:cubicBezTo>
                      <a:pt x="37" y="22"/>
                      <a:pt x="37" y="21"/>
                      <a:pt x="36" y="20"/>
                    </a:cubicBezTo>
                    <a:cubicBezTo>
                      <a:pt x="35" y="19"/>
                      <a:pt x="33" y="19"/>
                      <a:pt x="30" y="19"/>
                    </a:cubicBezTo>
                    <a:cubicBezTo>
                      <a:pt x="24" y="19"/>
                      <a:pt x="24" y="19"/>
                      <a:pt x="24" y="19"/>
                    </a:cubicBezTo>
                    <a:lnTo>
                      <a:pt x="2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87" name="Textfeld 86"/>
            <p:cNvSpPr txBox="1"/>
            <p:nvPr/>
          </p:nvSpPr>
          <p:spPr>
            <a:xfrm>
              <a:off x="8405813" y="2877014"/>
              <a:ext cx="1150563" cy="246221"/>
            </a:xfrm>
            <a:prstGeom prst="rect">
              <a:avLst/>
            </a:prstGeom>
            <a:noFill/>
          </p:spPr>
          <p:txBody>
            <a:bodyPr wrap="square" lIns="0" tIns="0" rIns="0" bIns="0" rtlCol="0">
              <a:spAutoFit/>
            </a:bodyPr>
            <a:lstStyle/>
            <a:p>
              <a:pPr algn="ctr"/>
              <a:r>
                <a:rPr lang="de-DE" sz="1600" dirty="0">
                  <a:solidFill>
                    <a:schemeClr val="bg1"/>
                  </a:solidFill>
                </a:rPr>
                <a:t>≥ V8.4</a:t>
              </a:r>
            </a:p>
          </p:txBody>
        </p:sp>
      </p:grpSp>
      <p:cxnSp>
        <p:nvCxnSpPr>
          <p:cNvPr id="101" name="Gerade Verbindung mit Pfeil 100">
            <a:extLst>
              <a:ext uri="{FF2B5EF4-FFF2-40B4-BE49-F238E27FC236}">
                <a16:creationId xmlns:a16="http://schemas.microsoft.com/office/drawing/2014/main" id="{D0A6AFDC-7FD1-4330-B6D0-961B16BA9820}"/>
              </a:ext>
            </a:extLst>
          </p:cNvPr>
          <p:cNvCxnSpPr/>
          <p:nvPr/>
        </p:nvCxnSpPr>
        <p:spPr>
          <a:xfrm>
            <a:off x="3769485" y="2457912"/>
            <a:ext cx="4422159" cy="0"/>
          </a:xfrm>
          <a:prstGeom prst="straightConnector1">
            <a:avLst/>
          </a:prstGeom>
          <a:ln w="158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uppieren 101">
            <a:extLst>
              <a:ext uri="{FF2B5EF4-FFF2-40B4-BE49-F238E27FC236}">
                <a16:creationId xmlns:a16="http://schemas.microsoft.com/office/drawing/2014/main" id="{A558A6FB-8ADB-4CB5-90BA-280EACB3B544}"/>
              </a:ext>
            </a:extLst>
          </p:cNvPr>
          <p:cNvGrpSpPr/>
          <p:nvPr/>
        </p:nvGrpSpPr>
        <p:grpSpPr>
          <a:xfrm>
            <a:off x="10705467" y="5125264"/>
            <a:ext cx="268679" cy="365126"/>
            <a:chOff x="4389055" y="236173"/>
            <a:chExt cx="4875292" cy="6625396"/>
          </a:xfrm>
        </p:grpSpPr>
        <p:sp>
          <p:nvSpPr>
            <p:cNvPr id="103" name="Ellipse 102">
              <a:extLst>
                <a:ext uri="{FF2B5EF4-FFF2-40B4-BE49-F238E27FC236}">
                  <a16:creationId xmlns:a16="http://schemas.microsoft.com/office/drawing/2014/main" id="{E794CA83-7395-4A1F-8856-DD6975D83D63}"/>
                </a:ext>
              </a:extLst>
            </p:cNvPr>
            <p:cNvSpPr/>
            <p:nvPr/>
          </p:nvSpPr>
          <p:spPr>
            <a:xfrm>
              <a:off x="4499187" y="337073"/>
              <a:ext cx="4654399" cy="46543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 name="Group 16">
              <a:extLst>
                <a:ext uri="{FF2B5EF4-FFF2-40B4-BE49-F238E27FC236}">
                  <a16:creationId xmlns:a16="http://schemas.microsoft.com/office/drawing/2014/main" id="{BF193695-8B1F-473D-AA64-6AF291CB40F9}"/>
                </a:ext>
              </a:extLst>
            </p:cNvPr>
            <p:cNvGrpSpPr>
              <a:grpSpLocks noChangeAspect="1"/>
            </p:cNvGrpSpPr>
            <p:nvPr/>
          </p:nvGrpSpPr>
          <p:grpSpPr bwMode="auto">
            <a:xfrm>
              <a:off x="4389055" y="236173"/>
              <a:ext cx="4875292" cy="6625396"/>
              <a:chOff x="4458" y="946"/>
              <a:chExt cx="273" cy="371"/>
            </a:xfrm>
            <a:solidFill>
              <a:schemeClr val="bg2"/>
            </a:solidFill>
          </p:grpSpPr>
          <p:sp>
            <p:nvSpPr>
              <p:cNvPr id="105" name="Freeform 17">
                <a:extLst>
                  <a:ext uri="{FF2B5EF4-FFF2-40B4-BE49-F238E27FC236}">
                    <a16:creationId xmlns:a16="http://schemas.microsoft.com/office/drawing/2014/main" id="{4AFD20DF-E924-4453-9341-D27B8B8EA57C}"/>
                  </a:ext>
                </a:extLst>
              </p:cNvPr>
              <p:cNvSpPr>
                <a:spLocks noEditPoints="1"/>
              </p:cNvSpPr>
              <p:nvPr/>
            </p:nvSpPr>
            <p:spPr bwMode="auto">
              <a:xfrm>
                <a:off x="4490" y="978"/>
                <a:ext cx="209" cy="210"/>
              </a:xfrm>
              <a:custGeom>
                <a:avLst/>
                <a:gdLst>
                  <a:gd name="T0" fmla="*/ 260 w 521"/>
                  <a:gd name="T1" fmla="*/ 0 h 521"/>
                  <a:gd name="T2" fmla="*/ 0 w 521"/>
                  <a:gd name="T3" fmla="*/ 260 h 521"/>
                  <a:gd name="T4" fmla="*/ 260 w 521"/>
                  <a:gd name="T5" fmla="*/ 521 h 521"/>
                  <a:gd name="T6" fmla="*/ 521 w 521"/>
                  <a:gd name="T7" fmla="*/ 260 h 521"/>
                  <a:gd name="T8" fmla="*/ 260 w 521"/>
                  <a:gd name="T9" fmla="*/ 0 h 521"/>
                  <a:gd name="T10" fmla="*/ 377 w 521"/>
                  <a:gd name="T11" fmla="*/ 440 h 521"/>
                  <a:gd name="T12" fmla="*/ 260 w 521"/>
                  <a:gd name="T13" fmla="*/ 379 h 521"/>
                  <a:gd name="T14" fmla="*/ 144 w 521"/>
                  <a:gd name="T15" fmla="*/ 440 h 521"/>
                  <a:gd name="T16" fmla="*/ 166 w 521"/>
                  <a:gd name="T17" fmla="*/ 310 h 521"/>
                  <a:gd name="T18" fmla="*/ 71 w 521"/>
                  <a:gd name="T19" fmla="*/ 218 h 521"/>
                  <a:gd name="T20" fmla="*/ 202 w 521"/>
                  <a:gd name="T21" fmla="*/ 199 h 521"/>
                  <a:gd name="T22" fmla="*/ 260 w 521"/>
                  <a:gd name="T23" fmla="*/ 80 h 521"/>
                  <a:gd name="T24" fmla="*/ 319 w 521"/>
                  <a:gd name="T25" fmla="*/ 199 h 521"/>
                  <a:gd name="T26" fmla="*/ 450 w 521"/>
                  <a:gd name="T27" fmla="*/ 218 h 521"/>
                  <a:gd name="T28" fmla="*/ 355 w 521"/>
                  <a:gd name="T29" fmla="*/ 310 h 521"/>
                  <a:gd name="T30" fmla="*/ 377 w 521"/>
                  <a:gd name="T31" fmla="*/ 4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1" h="521">
                    <a:moveTo>
                      <a:pt x="260" y="0"/>
                    </a:moveTo>
                    <a:cubicBezTo>
                      <a:pt x="117" y="0"/>
                      <a:pt x="0" y="116"/>
                      <a:pt x="0" y="260"/>
                    </a:cubicBezTo>
                    <a:cubicBezTo>
                      <a:pt x="0" y="404"/>
                      <a:pt x="117" y="521"/>
                      <a:pt x="260" y="521"/>
                    </a:cubicBezTo>
                    <a:cubicBezTo>
                      <a:pt x="404" y="521"/>
                      <a:pt x="521" y="404"/>
                      <a:pt x="521" y="260"/>
                    </a:cubicBezTo>
                    <a:cubicBezTo>
                      <a:pt x="521" y="116"/>
                      <a:pt x="404" y="0"/>
                      <a:pt x="260" y="0"/>
                    </a:cubicBezTo>
                    <a:close/>
                    <a:moveTo>
                      <a:pt x="377" y="440"/>
                    </a:moveTo>
                    <a:cubicBezTo>
                      <a:pt x="260" y="379"/>
                      <a:pt x="260" y="379"/>
                      <a:pt x="260" y="379"/>
                    </a:cubicBezTo>
                    <a:cubicBezTo>
                      <a:pt x="144" y="440"/>
                      <a:pt x="144" y="440"/>
                      <a:pt x="144" y="440"/>
                    </a:cubicBezTo>
                    <a:cubicBezTo>
                      <a:pt x="166" y="310"/>
                      <a:pt x="166" y="310"/>
                      <a:pt x="166" y="310"/>
                    </a:cubicBezTo>
                    <a:cubicBezTo>
                      <a:pt x="71" y="218"/>
                      <a:pt x="71" y="218"/>
                      <a:pt x="71" y="218"/>
                    </a:cubicBezTo>
                    <a:cubicBezTo>
                      <a:pt x="202" y="199"/>
                      <a:pt x="202" y="199"/>
                      <a:pt x="202" y="199"/>
                    </a:cubicBezTo>
                    <a:cubicBezTo>
                      <a:pt x="260" y="80"/>
                      <a:pt x="260" y="80"/>
                      <a:pt x="260" y="80"/>
                    </a:cubicBezTo>
                    <a:cubicBezTo>
                      <a:pt x="319" y="199"/>
                      <a:pt x="319" y="199"/>
                      <a:pt x="319" y="199"/>
                    </a:cubicBezTo>
                    <a:cubicBezTo>
                      <a:pt x="450" y="218"/>
                      <a:pt x="450" y="218"/>
                      <a:pt x="450" y="218"/>
                    </a:cubicBezTo>
                    <a:cubicBezTo>
                      <a:pt x="355" y="310"/>
                      <a:pt x="355" y="310"/>
                      <a:pt x="355" y="310"/>
                    </a:cubicBezTo>
                    <a:lnTo>
                      <a:pt x="377" y="4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6" name="Freeform 18">
                <a:extLst>
                  <a:ext uri="{FF2B5EF4-FFF2-40B4-BE49-F238E27FC236}">
                    <a16:creationId xmlns:a16="http://schemas.microsoft.com/office/drawing/2014/main" id="{6BD10CCA-A046-4B4B-ADC6-83DFBE19F070}"/>
                  </a:ext>
                </a:extLst>
              </p:cNvPr>
              <p:cNvSpPr>
                <a:spLocks noEditPoints="1"/>
              </p:cNvSpPr>
              <p:nvPr/>
            </p:nvSpPr>
            <p:spPr bwMode="auto">
              <a:xfrm>
                <a:off x="4458" y="946"/>
                <a:ext cx="273" cy="371"/>
              </a:xfrm>
              <a:custGeom>
                <a:avLst/>
                <a:gdLst>
                  <a:gd name="T0" fmla="*/ 568 w 681"/>
                  <a:gd name="T1" fmla="*/ 593 h 922"/>
                  <a:gd name="T2" fmla="*/ 681 w 681"/>
                  <a:gd name="T3" fmla="*/ 340 h 922"/>
                  <a:gd name="T4" fmla="*/ 340 w 681"/>
                  <a:gd name="T5" fmla="*/ 0 h 922"/>
                  <a:gd name="T6" fmla="*/ 0 w 681"/>
                  <a:gd name="T7" fmla="*/ 340 h 922"/>
                  <a:gd name="T8" fmla="*/ 114 w 681"/>
                  <a:gd name="T9" fmla="*/ 594 h 922"/>
                  <a:gd name="T10" fmla="*/ 16 w 681"/>
                  <a:gd name="T11" fmla="*/ 857 h 922"/>
                  <a:gd name="T12" fmla="*/ 138 w 681"/>
                  <a:gd name="T13" fmla="*/ 796 h 922"/>
                  <a:gd name="T14" fmla="*/ 190 w 681"/>
                  <a:gd name="T15" fmla="*/ 922 h 922"/>
                  <a:gd name="T16" fmla="*/ 282 w 681"/>
                  <a:gd name="T17" fmla="*/ 675 h 922"/>
                  <a:gd name="T18" fmla="*/ 282 w 681"/>
                  <a:gd name="T19" fmla="*/ 675 h 922"/>
                  <a:gd name="T20" fmla="*/ 340 w 681"/>
                  <a:gd name="T21" fmla="*/ 681 h 922"/>
                  <a:gd name="T22" fmla="*/ 401 w 681"/>
                  <a:gd name="T23" fmla="*/ 675 h 922"/>
                  <a:gd name="T24" fmla="*/ 492 w 681"/>
                  <a:gd name="T25" fmla="*/ 922 h 922"/>
                  <a:gd name="T26" fmla="*/ 544 w 681"/>
                  <a:gd name="T27" fmla="*/ 796 h 922"/>
                  <a:gd name="T28" fmla="*/ 666 w 681"/>
                  <a:gd name="T29" fmla="*/ 857 h 922"/>
                  <a:gd name="T30" fmla="*/ 568 w 681"/>
                  <a:gd name="T31" fmla="*/ 593 h 922"/>
                  <a:gd name="T32" fmla="*/ 39 w 681"/>
                  <a:gd name="T33" fmla="*/ 340 h 922"/>
                  <a:gd name="T34" fmla="*/ 340 w 681"/>
                  <a:gd name="T35" fmla="*/ 38 h 922"/>
                  <a:gd name="T36" fmla="*/ 642 w 681"/>
                  <a:gd name="T37" fmla="*/ 340 h 922"/>
                  <a:gd name="T38" fmla="*/ 340 w 681"/>
                  <a:gd name="T39" fmla="*/ 642 h 922"/>
                  <a:gd name="T40" fmla="*/ 39 w 681"/>
                  <a:gd name="T41" fmla="*/ 34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1" h="922">
                    <a:moveTo>
                      <a:pt x="568" y="593"/>
                    </a:moveTo>
                    <a:cubicBezTo>
                      <a:pt x="637" y="531"/>
                      <a:pt x="681" y="440"/>
                      <a:pt x="681" y="340"/>
                    </a:cubicBezTo>
                    <a:cubicBezTo>
                      <a:pt x="681" y="153"/>
                      <a:pt x="528" y="0"/>
                      <a:pt x="340" y="0"/>
                    </a:cubicBezTo>
                    <a:cubicBezTo>
                      <a:pt x="153" y="0"/>
                      <a:pt x="0" y="153"/>
                      <a:pt x="0" y="340"/>
                    </a:cubicBezTo>
                    <a:cubicBezTo>
                      <a:pt x="0" y="441"/>
                      <a:pt x="44" y="532"/>
                      <a:pt x="114" y="594"/>
                    </a:cubicBezTo>
                    <a:cubicBezTo>
                      <a:pt x="16" y="857"/>
                      <a:pt x="16" y="857"/>
                      <a:pt x="16" y="857"/>
                    </a:cubicBezTo>
                    <a:cubicBezTo>
                      <a:pt x="138" y="796"/>
                      <a:pt x="138" y="796"/>
                      <a:pt x="138" y="796"/>
                    </a:cubicBezTo>
                    <a:cubicBezTo>
                      <a:pt x="190" y="922"/>
                      <a:pt x="190" y="922"/>
                      <a:pt x="190" y="922"/>
                    </a:cubicBezTo>
                    <a:cubicBezTo>
                      <a:pt x="282" y="675"/>
                      <a:pt x="282" y="675"/>
                      <a:pt x="282" y="675"/>
                    </a:cubicBezTo>
                    <a:cubicBezTo>
                      <a:pt x="282" y="675"/>
                      <a:pt x="282" y="675"/>
                      <a:pt x="282" y="675"/>
                    </a:cubicBezTo>
                    <a:cubicBezTo>
                      <a:pt x="301" y="679"/>
                      <a:pt x="320" y="681"/>
                      <a:pt x="340" y="681"/>
                    </a:cubicBezTo>
                    <a:cubicBezTo>
                      <a:pt x="361" y="681"/>
                      <a:pt x="381" y="679"/>
                      <a:pt x="401" y="675"/>
                    </a:cubicBezTo>
                    <a:cubicBezTo>
                      <a:pt x="492" y="922"/>
                      <a:pt x="492" y="922"/>
                      <a:pt x="492" y="922"/>
                    </a:cubicBezTo>
                    <a:cubicBezTo>
                      <a:pt x="544" y="796"/>
                      <a:pt x="544" y="796"/>
                      <a:pt x="544" y="796"/>
                    </a:cubicBezTo>
                    <a:cubicBezTo>
                      <a:pt x="666" y="857"/>
                      <a:pt x="666" y="857"/>
                      <a:pt x="666" y="857"/>
                    </a:cubicBezTo>
                    <a:cubicBezTo>
                      <a:pt x="568" y="593"/>
                      <a:pt x="568" y="593"/>
                      <a:pt x="568" y="593"/>
                    </a:cubicBezTo>
                    <a:close/>
                    <a:moveTo>
                      <a:pt x="39" y="340"/>
                    </a:moveTo>
                    <a:cubicBezTo>
                      <a:pt x="39" y="174"/>
                      <a:pt x="174" y="38"/>
                      <a:pt x="340" y="38"/>
                    </a:cubicBezTo>
                    <a:cubicBezTo>
                      <a:pt x="507" y="38"/>
                      <a:pt x="642" y="174"/>
                      <a:pt x="642" y="340"/>
                    </a:cubicBezTo>
                    <a:cubicBezTo>
                      <a:pt x="642" y="507"/>
                      <a:pt x="507" y="642"/>
                      <a:pt x="340" y="642"/>
                    </a:cubicBezTo>
                    <a:cubicBezTo>
                      <a:pt x="174" y="642"/>
                      <a:pt x="39" y="507"/>
                      <a:pt x="39" y="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107" name="Gruppieren 106">
            <a:extLst>
              <a:ext uri="{FF2B5EF4-FFF2-40B4-BE49-F238E27FC236}">
                <a16:creationId xmlns:a16="http://schemas.microsoft.com/office/drawing/2014/main" id="{35F0DB77-A6A8-4D67-B4E2-924EC246A050}"/>
              </a:ext>
            </a:extLst>
          </p:cNvPr>
          <p:cNvGrpSpPr/>
          <p:nvPr/>
        </p:nvGrpSpPr>
        <p:grpSpPr>
          <a:xfrm>
            <a:off x="9510983" y="5125264"/>
            <a:ext cx="268679" cy="365126"/>
            <a:chOff x="4389055" y="236173"/>
            <a:chExt cx="4875292" cy="6625396"/>
          </a:xfrm>
        </p:grpSpPr>
        <p:sp>
          <p:nvSpPr>
            <p:cNvPr id="108" name="Ellipse 107">
              <a:extLst>
                <a:ext uri="{FF2B5EF4-FFF2-40B4-BE49-F238E27FC236}">
                  <a16:creationId xmlns:a16="http://schemas.microsoft.com/office/drawing/2014/main" id="{2D9CDB8D-0680-4A38-96DE-05CFE1BFDA54}"/>
                </a:ext>
              </a:extLst>
            </p:cNvPr>
            <p:cNvSpPr/>
            <p:nvPr/>
          </p:nvSpPr>
          <p:spPr>
            <a:xfrm>
              <a:off x="4499187" y="337073"/>
              <a:ext cx="4654399" cy="46543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9" name="Group 16">
              <a:extLst>
                <a:ext uri="{FF2B5EF4-FFF2-40B4-BE49-F238E27FC236}">
                  <a16:creationId xmlns:a16="http://schemas.microsoft.com/office/drawing/2014/main" id="{8E9AF1CF-B3E2-4540-97D0-BC96A917DC27}"/>
                </a:ext>
              </a:extLst>
            </p:cNvPr>
            <p:cNvGrpSpPr>
              <a:grpSpLocks noChangeAspect="1"/>
            </p:cNvGrpSpPr>
            <p:nvPr/>
          </p:nvGrpSpPr>
          <p:grpSpPr bwMode="auto">
            <a:xfrm>
              <a:off x="4389055" y="236173"/>
              <a:ext cx="4875292" cy="6625396"/>
              <a:chOff x="4458" y="946"/>
              <a:chExt cx="273" cy="371"/>
            </a:xfrm>
            <a:solidFill>
              <a:schemeClr val="bg2"/>
            </a:solidFill>
          </p:grpSpPr>
          <p:sp>
            <p:nvSpPr>
              <p:cNvPr id="110" name="Freeform 17">
                <a:extLst>
                  <a:ext uri="{FF2B5EF4-FFF2-40B4-BE49-F238E27FC236}">
                    <a16:creationId xmlns:a16="http://schemas.microsoft.com/office/drawing/2014/main" id="{9544459E-9CB0-4C8A-B734-C81C201E1A83}"/>
                  </a:ext>
                </a:extLst>
              </p:cNvPr>
              <p:cNvSpPr>
                <a:spLocks noEditPoints="1"/>
              </p:cNvSpPr>
              <p:nvPr/>
            </p:nvSpPr>
            <p:spPr bwMode="auto">
              <a:xfrm>
                <a:off x="4490" y="978"/>
                <a:ext cx="209" cy="210"/>
              </a:xfrm>
              <a:custGeom>
                <a:avLst/>
                <a:gdLst>
                  <a:gd name="T0" fmla="*/ 260 w 521"/>
                  <a:gd name="T1" fmla="*/ 0 h 521"/>
                  <a:gd name="T2" fmla="*/ 0 w 521"/>
                  <a:gd name="T3" fmla="*/ 260 h 521"/>
                  <a:gd name="T4" fmla="*/ 260 w 521"/>
                  <a:gd name="T5" fmla="*/ 521 h 521"/>
                  <a:gd name="T6" fmla="*/ 521 w 521"/>
                  <a:gd name="T7" fmla="*/ 260 h 521"/>
                  <a:gd name="T8" fmla="*/ 260 w 521"/>
                  <a:gd name="T9" fmla="*/ 0 h 521"/>
                  <a:gd name="T10" fmla="*/ 377 w 521"/>
                  <a:gd name="T11" fmla="*/ 440 h 521"/>
                  <a:gd name="T12" fmla="*/ 260 w 521"/>
                  <a:gd name="T13" fmla="*/ 379 h 521"/>
                  <a:gd name="T14" fmla="*/ 144 w 521"/>
                  <a:gd name="T15" fmla="*/ 440 h 521"/>
                  <a:gd name="T16" fmla="*/ 166 w 521"/>
                  <a:gd name="T17" fmla="*/ 310 h 521"/>
                  <a:gd name="T18" fmla="*/ 71 w 521"/>
                  <a:gd name="T19" fmla="*/ 218 h 521"/>
                  <a:gd name="T20" fmla="*/ 202 w 521"/>
                  <a:gd name="T21" fmla="*/ 199 h 521"/>
                  <a:gd name="T22" fmla="*/ 260 w 521"/>
                  <a:gd name="T23" fmla="*/ 80 h 521"/>
                  <a:gd name="T24" fmla="*/ 319 w 521"/>
                  <a:gd name="T25" fmla="*/ 199 h 521"/>
                  <a:gd name="T26" fmla="*/ 450 w 521"/>
                  <a:gd name="T27" fmla="*/ 218 h 521"/>
                  <a:gd name="T28" fmla="*/ 355 w 521"/>
                  <a:gd name="T29" fmla="*/ 310 h 521"/>
                  <a:gd name="T30" fmla="*/ 377 w 521"/>
                  <a:gd name="T31" fmla="*/ 4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1" h="521">
                    <a:moveTo>
                      <a:pt x="260" y="0"/>
                    </a:moveTo>
                    <a:cubicBezTo>
                      <a:pt x="117" y="0"/>
                      <a:pt x="0" y="116"/>
                      <a:pt x="0" y="260"/>
                    </a:cubicBezTo>
                    <a:cubicBezTo>
                      <a:pt x="0" y="404"/>
                      <a:pt x="117" y="521"/>
                      <a:pt x="260" y="521"/>
                    </a:cubicBezTo>
                    <a:cubicBezTo>
                      <a:pt x="404" y="521"/>
                      <a:pt x="521" y="404"/>
                      <a:pt x="521" y="260"/>
                    </a:cubicBezTo>
                    <a:cubicBezTo>
                      <a:pt x="521" y="116"/>
                      <a:pt x="404" y="0"/>
                      <a:pt x="260" y="0"/>
                    </a:cubicBezTo>
                    <a:close/>
                    <a:moveTo>
                      <a:pt x="377" y="440"/>
                    </a:moveTo>
                    <a:cubicBezTo>
                      <a:pt x="260" y="379"/>
                      <a:pt x="260" y="379"/>
                      <a:pt x="260" y="379"/>
                    </a:cubicBezTo>
                    <a:cubicBezTo>
                      <a:pt x="144" y="440"/>
                      <a:pt x="144" y="440"/>
                      <a:pt x="144" y="440"/>
                    </a:cubicBezTo>
                    <a:cubicBezTo>
                      <a:pt x="166" y="310"/>
                      <a:pt x="166" y="310"/>
                      <a:pt x="166" y="310"/>
                    </a:cubicBezTo>
                    <a:cubicBezTo>
                      <a:pt x="71" y="218"/>
                      <a:pt x="71" y="218"/>
                      <a:pt x="71" y="218"/>
                    </a:cubicBezTo>
                    <a:cubicBezTo>
                      <a:pt x="202" y="199"/>
                      <a:pt x="202" y="199"/>
                      <a:pt x="202" y="199"/>
                    </a:cubicBezTo>
                    <a:cubicBezTo>
                      <a:pt x="260" y="80"/>
                      <a:pt x="260" y="80"/>
                      <a:pt x="260" y="80"/>
                    </a:cubicBezTo>
                    <a:cubicBezTo>
                      <a:pt x="319" y="199"/>
                      <a:pt x="319" y="199"/>
                      <a:pt x="319" y="199"/>
                    </a:cubicBezTo>
                    <a:cubicBezTo>
                      <a:pt x="450" y="218"/>
                      <a:pt x="450" y="218"/>
                      <a:pt x="450" y="218"/>
                    </a:cubicBezTo>
                    <a:cubicBezTo>
                      <a:pt x="355" y="310"/>
                      <a:pt x="355" y="310"/>
                      <a:pt x="355" y="310"/>
                    </a:cubicBezTo>
                    <a:lnTo>
                      <a:pt x="377" y="4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1" name="Freeform 18">
                <a:extLst>
                  <a:ext uri="{FF2B5EF4-FFF2-40B4-BE49-F238E27FC236}">
                    <a16:creationId xmlns:a16="http://schemas.microsoft.com/office/drawing/2014/main" id="{470BF708-BBAF-48D7-85B6-6F8686CC7B47}"/>
                  </a:ext>
                </a:extLst>
              </p:cNvPr>
              <p:cNvSpPr>
                <a:spLocks noEditPoints="1"/>
              </p:cNvSpPr>
              <p:nvPr/>
            </p:nvSpPr>
            <p:spPr bwMode="auto">
              <a:xfrm>
                <a:off x="4458" y="946"/>
                <a:ext cx="273" cy="371"/>
              </a:xfrm>
              <a:custGeom>
                <a:avLst/>
                <a:gdLst>
                  <a:gd name="T0" fmla="*/ 568 w 681"/>
                  <a:gd name="T1" fmla="*/ 593 h 922"/>
                  <a:gd name="T2" fmla="*/ 681 w 681"/>
                  <a:gd name="T3" fmla="*/ 340 h 922"/>
                  <a:gd name="T4" fmla="*/ 340 w 681"/>
                  <a:gd name="T5" fmla="*/ 0 h 922"/>
                  <a:gd name="T6" fmla="*/ 0 w 681"/>
                  <a:gd name="T7" fmla="*/ 340 h 922"/>
                  <a:gd name="T8" fmla="*/ 114 w 681"/>
                  <a:gd name="T9" fmla="*/ 594 h 922"/>
                  <a:gd name="T10" fmla="*/ 16 w 681"/>
                  <a:gd name="T11" fmla="*/ 857 h 922"/>
                  <a:gd name="T12" fmla="*/ 138 w 681"/>
                  <a:gd name="T13" fmla="*/ 796 h 922"/>
                  <a:gd name="T14" fmla="*/ 190 w 681"/>
                  <a:gd name="T15" fmla="*/ 922 h 922"/>
                  <a:gd name="T16" fmla="*/ 282 w 681"/>
                  <a:gd name="T17" fmla="*/ 675 h 922"/>
                  <a:gd name="T18" fmla="*/ 282 w 681"/>
                  <a:gd name="T19" fmla="*/ 675 h 922"/>
                  <a:gd name="T20" fmla="*/ 340 w 681"/>
                  <a:gd name="T21" fmla="*/ 681 h 922"/>
                  <a:gd name="T22" fmla="*/ 401 w 681"/>
                  <a:gd name="T23" fmla="*/ 675 h 922"/>
                  <a:gd name="T24" fmla="*/ 492 w 681"/>
                  <a:gd name="T25" fmla="*/ 922 h 922"/>
                  <a:gd name="T26" fmla="*/ 544 w 681"/>
                  <a:gd name="T27" fmla="*/ 796 h 922"/>
                  <a:gd name="T28" fmla="*/ 666 w 681"/>
                  <a:gd name="T29" fmla="*/ 857 h 922"/>
                  <a:gd name="T30" fmla="*/ 568 w 681"/>
                  <a:gd name="T31" fmla="*/ 593 h 922"/>
                  <a:gd name="T32" fmla="*/ 39 w 681"/>
                  <a:gd name="T33" fmla="*/ 340 h 922"/>
                  <a:gd name="T34" fmla="*/ 340 w 681"/>
                  <a:gd name="T35" fmla="*/ 38 h 922"/>
                  <a:gd name="T36" fmla="*/ 642 w 681"/>
                  <a:gd name="T37" fmla="*/ 340 h 922"/>
                  <a:gd name="T38" fmla="*/ 340 w 681"/>
                  <a:gd name="T39" fmla="*/ 642 h 922"/>
                  <a:gd name="T40" fmla="*/ 39 w 681"/>
                  <a:gd name="T41" fmla="*/ 34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1" h="922">
                    <a:moveTo>
                      <a:pt x="568" y="593"/>
                    </a:moveTo>
                    <a:cubicBezTo>
                      <a:pt x="637" y="531"/>
                      <a:pt x="681" y="440"/>
                      <a:pt x="681" y="340"/>
                    </a:cubicBezTo>
                    <a:cubicBezTo>
                      <a:pt x="681" y="153"/>
                      <a:pt x="528" y="0"/>
                      <a:pt x="340" y="0"/>
                    </a:cubicBezTo>
                    <a:cubicBezTo>
                      <a:pt x="153" y="0"/>
                      <a:pt x="0" y="153"/>
                      <a:pt x="0" y="340"/>
                    </a:cubicBezTo>
                    <a:cubicBezTo>
                      <a:pt x="0" y="441"/>
                      <a:pt x="44" y="532"/>
                      <a:pt x="114" y="594"/>
                    </a:cubicBezTo>
                    <a:cubicBezTo>
                      <a:pt x="16" y="857"/>
                      <a:pt x="16" y="857"/>
                      <a:pt x="16" y="857"/>
                    </a:cubicBezTo>
                    <a:cubicBezTo>
                      <a:pt x="138" y="796"/>
                      <a:pt x="138" y="796"/>
                      <a:pt x="138" y="796"/>
                    </a:cubicBezTo>
                    <a:cubicBezTo>
                      <a:pt x="190" y="922"/>
                      <a:pt x="190" y="922"/>
                      <a:pt x="190" y="922"/>
                    </a:cubicBezTo>
                    <a:cubicBezTo>
                      <a:pt x="282" y="675"/>
                      <a:pt x="282" y="675"/>
                      <a:pt x="282" y="675"/>
                    </a:cubicBezTo>
                    <a:cubicBezTo>
                      <a:pt x="282" y="675"/>
                      <a:pt x="282" y="675"/>
                      <a:pt x="282" y="675"/>
                    </a:cubicBezTo>
                    <a:cubicBezTo>
                      <a:pt x="301" y="679"/>
                      <a:pt x="320" y="681"/>
                      <a:pt x="340" y="681"/>
                    </a:cubicBezTo>
                    <a:cubicBezTo>
                      <a:pt x="361" y="681"/>
                      <a:pt x="381" y="679"/>
                      <a:pt x="401" y="675"/>
                    </a:cubicBezTo>
                    <a:cubicBezTo>
                      <a:pt x="492" y="922"/>
                      <a:pt x="492" y="922"/>
                      <a:pt x="492" y="922"/>
                    </a:cubicBezTo>
                    <a:cubicBezTo>
                      <a:pt x="544" y="796"/>
                      <a:pt x="544" y="796"/>
                      <a:pt x="544" y="796"/>
                    </a:cubicBezTo>
                    <a:cubicBezTo>
                      <a:pt x="666" y="857"/>
                      <a:pt x="666" y="857"/>
                      <a:pt x="666" y="857"/>
                    </a:cubicBezTo>
                    <a:cubicBezTo>
                      <a:pt x="568" y="593"/>
                      <a:pt x="568" y="593"/>
                      <a:pt x="568" y="593"/>
                    </a:cubicBezTo>
                    <a:close/>
                    <a:moveTo>
                      <a:pt x="39" y="340"/>
                    </a:moveTo>
                    <a:cubicBezTo>
                      <a:pt x="39" y="174"/>
                      <a:pt x="174" y="38"/>
                      <a:pt x="340" y="38"/>
                    </a:cubicBezTo>
                    <a:cubicBezTo>
                      <a:pt x="507" y="38"/>
                      <a:pt x="642" y="174"/>
                      <a:pt x="642" y="340"/>
                    </a:cubicBezTo>
                    <a:cubicBezTo>
                      <a:pt x="642" y="507"/>
                      <a:pt x="507" y="642"/>
                      <a:pt x="340" y="642"/>
                    </a:cubicBezTo>
                    <a:cubicBezTo>
                      <a:pt x="174" y="642"/>
                      <a:pt x="39" y="507"/>
                      <a:pt x="39" y="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112" name="Gruppieren 111">
            <a:extLst>
              <a:ext uri="{FF2B5EF4-FFF2-40B4-BE49-F238E27FC236}">
                <a16:creationId xmlns:a16="http://schemas.microsoft.com/office/drawing/2014/main" id="{93FFC94B-B0DA-4FDD-87A5-F52A56699C62}"/>
              </a:ext>
            </a:extLst>
          </p:cNvPr>
          <p:cNvGrpSpPr/>
          <p:nvPr/>
        </p:nvGrpSpPr>
        <p:grpSpPr>
          <a:xfrm>
            <a:off x="8609062" y="5125264"/>
            <a:ext cx="268679" cy="365126"/>
            <a:chOff x="4389055" y="236173"/>
            <a:chExt cx="4875292" cy="6625396"/>
          </a:xfrm>
        </p:grpSpPr>
        <p:sp>
          <p:nvSpPr>
            <p:cNvPr id="113" name="Ellipse 112">
              <a:extLst>
                <a:ext uri="{FF2B5EF4-FFF2-40B4-BE49-F238E27FC236}">
                  <a16:creationId xmlns:a16="http://schemas.microsoft.com/office/drawing/2014/main" id="{26CCF0FE-F903-4328-8BB7-0DE4C8F2DA04}"/>
                </a:ext>
              </a:extLst>
            </p:cNvPr>
            <p:cNvSpPr/>
            <p:nvPr/>
          </p:nvSpPr>
          <p:spPr>
            <a:xfrm>
              <a:off x="4499187" y="337073"/>
              <a:ext cx="4654399" cy="46543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4" name="Group 16">
              <a:extLst>
                <a:ext uri="{FF2B5EF4-FFF2-40B4-BE49-F238E27FC236}">
                  <a16:creationId xmlns:a16="http://schemas.microsoft.com/office/drawing/2014/main" id="{904A2CF0-398F-44FB-8B32-9008EB7A45E1}"/>
                </a:ext>
              </a:extLst>
            </p:cNvPr>
            <p:cNvGrpSpPr>
              <a:grpSpLocks noChangeAspect="1"/>
            </p:cNvGrpSpPr>
            <p:nvPr/>
          </p:nvGrpSpPr>
          <p:grpSpPr bwMode="auto">
            <a:xfrm>
              <a:off x="4389055" y="236173"/>
              <a:ext cx="4875292" cy="6625396"/>
              <a:chOff x="4458" y="946"/>
              <a:chExt cx="273" cy="371"/>
            </a:xfrm>
            <a:solidFill>
              <a:schemeClr val="bg2"/>
            </a:solidFill>
          </p:grpSpPr>
          <p:sp>
            <p:nvSpPr>
              <p:cNvPr id="115" name="Freeform 17">
                <a:extLst>
                  <a:ext uri="{FF2B5EF4-FFF2-40B4-BE49-F238E27FC236}">
                    <a16:creationId xmlns:a16="http://schemas.microsoft.com/office/drawing/2014/main" id="{6D778B7D-2480-4E27-82C6-A883B043C6A9}"/>
                  </a:ext>
                </a:extLst>
              </p:cNvPr>
              <p:cNvSpPr>
                <a:spLocks noEditPoints="1"/>
              </p:cNvSpPr>
              <p:nvPr/>
            </p:nvSpPr>
            <p:spPr bwMode="auto">
              <a:xfrm>
                <a:off x="4490" y="978"/>
                <a:ext cx="209" cy="210"/>
              </a:xfrm>
              <a:custGeom>
                <a:avLst/>
                <a:gdLst>
                  <a:gd name="T0" fmla="*/ 260 w 521"/>
                  <a:gd name="T1" fmla="*/ 0 h 521"/>
                  <a:gd name="T2" fmla="*/ 0 w 521"/>
                  <a:gd name="T3" fmla="*/ 260 h 521"/>
                  <a:gd name="T4" fmla="*/ 260 w 521"/>
                  <a:gd name="T5" fmla="*/ 521 h 521"/>
                  <a:gd name="T6" fmla="*/ 521 w 521"/>
                  <a:gd name="T7" fmla="*/ 260 h 521"/>
                  <a:gd name="T8" fmla="*/ 260 w 521"/>
                  <a:gd name="T9" fmla="*/ 0 h 521"/>
                  <a:gd name="T10" fmla="*/ 377 w 521"/>
                  <a:gd name="T11" fmla="*/ 440 h 521"/>
                  <a:gd name="T12" fmla="*/ 260 w 521"/>
                  <a:gd name="T13" fmla="*/ 379 h 521"/>
                  <a:gd name="T14" fmla="*/ 144 w 521"/>
                  <a:gd name="T15" fmla="*/ 440 h 521"/>
                  <a:gd name="T16" fmla="*/ 166 w 521"/>
                  <a:gd name="T17" fmla="*/ 310 h 521"/>
                  <a:gd name="T18" fmla="*/ 71 w 521"/>
                  <a:gd name="T19" fmla="*/ 218 h 521"/>
                  <a:gd name="T20" fmla="*/ 202 w 521"/>
                  <a:gd name="T21" fmla="*/ 199 h 521"/>
                  <a:gd name="T22" fmla="*/ 260 w 521"/>
                  <a:gd name="T23" fmla="*/ 80 h 521"/>
                  <a:gd name="T24" fmla="*/ 319 w 521"/>
                  <a:gd name="T25" fmla="*/ 199 h 521"/>
                  <a:gd name="T26" fmla="*/ 450 w 521"/>
                  <a:gd name="T27" fmla="*/ 218 h 521"/>
                  <a:gd name="T28" fmla="*/ 355 w 521"/>
                  <a:gd name="T29" fmla="*/ 310 h 521"/>
                  <a:gd name="T30" fmla="*/ 377 w 521"/>
                  <a:gd name="T31" fmla="*/ 4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1" h="521">
                    <a:moveTo>
                      <a:pt x="260" y="0"/>
                    </a:moveTo>
                    <a:cubicBezTo>
                      <a:pt x="117" y="0"/>
                      <a:pt x="0" y="116"/>
                      <a:pt x="0" y="260"/>
                    </a:cubicBezTo>
                    <a:cubicBezTo>
                      <a:pt x="0" y="404"/>
                      <a:pt x="117" y="521"/>
                      <a:pt x="260" y="521"/>
                    </a:cubicBezTo>
                    <a:cubicBezTo>
                      <a:pt x="404" y="521"/>
                      <a:pt x="521" y="404"/>
                      <a:pt x="521" y="260"/>
                    </a:cubicBezTo>
                    <a:cubicBezTo>
                      <a:pt x="521" y="116"/>
                      <a:pt x="404" y="0"/>
                      <a:pt x="260" y="0"/>
                    </a:cubicBezTo>
                    <a:close/>
                    <a:moveTo>
                      <a:pt x="377" y="440"/>
                    </a:moveTo>
                    <a:cubicBezTo>
                      <a:pt x="260" y="379"/>
                      <a:pt x="260" y="379"/>
                      <a:pt x="260" y="379"/>
                    </a:cubicBezTo>
                    <a:cubicBezTo>
                      <a:pt x="144" y="440"/>
                      <a:pt x="144" y="440"/>
                      <a:pt x="144" y="440"/>
                    </a:cubicBezTo>
                    <a:cubicBezTo>
                      <a:pt x="166" y="310"/>
                      <a:pt x="166" y="310"/>
                      <a:pt x="166" y="310"/>
                    </a:cubicBezTo>
                    <a:cubicBezTo>
                      <a:pt x="71" y="218"/>
                      <a:pt x="71" y="218"/>
                      <a:pt x="71" y="218"/>
                    </a:cubicBezTo>
                    <a:cubicBezTo>
                      <a:pt x="202" y="199"/>
                      <a:pt x="202" y="199"/>
                      <a:pt x="202" y="199"/>
                    </a:cubicBezTo>
                    <a:cubicBezTo>
                      <a:pt x="260" y="80"/>
                      <a:pt x="260" y="80"/>
                      <a:pt x="260" y="80"/>
                    </a:cubicBezTo>
                    <a:cubicBezTo>
                      <a:pt x="319" y="199"/>
                      <a:pt x="319" y="199"/>
                      <a:pt x="319" y="199"/>
                    </a:cubicBezTo>
                    <a:cubicBezTo>
                      <a:pt x="450" y="218"/>
                      <a:pt x="450" y="218"/>
                      <a:pt x="450" y="218"/>
                    </a:cubicBezTo>
                    <a:cubicBezTo>
                      <a:pt x="355" y="310"/>
                      <a:pt x="355" y="310"/>
                      <a:pt x="355" y="310"/>
                    </a:cubicBezTo>
                    <a:lnTo>
                      <a:pt x="377" y="4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6" name="Freeform 18">
                <a:extLst>
                  <a:ext uri="{FF2B5EF4-FFF2-40B4-BE49-F238E27FC236}">
                    <a16:creationId xmlns:a16="http://schemas.microsoft.com/office/drawing/2014/main" id="{B7AF9E11-4DE6-4325-98A7-67258D00A8F3}"/>
                  </a:ext>
                </a:extLst>
              </p:cNvPr>
              <p:cNvSpPr>
                <a:spLocks noEditPoints="1"/>
              </p:cNvSpPr>
              <p:nvPr/>
            </p:nvSpPr>
            <p:spPr bwMode="auto">
              <a:xfrm>
                <a:off x="4458" y="946"/>
                <a:ext cx="273" cy="371"/>
              </a:xfrm>
              <a:custGeom>
                <a:avLst/>
                <a:gdLst>
                  <a:gd name="T0" fmla="*/ 568 w 681"/>
                  <a:gd name="T1" fmla="*/ 593 h 922"/>
                  <a:gd name="T2" fmla="*/ 681 w 681"/>
                  <a:gd name="T3" fmla="*/ 340 h 922"/>
                  <a:gd name="T4" fmla="*/ 340 w 681"/>
                  <a:gd name="T5" fmla="*/ 0 h 922"/>
                  <a:gd name="T6" fmla="*/ 0 w 681"/>
                  <a:gd name="T7" fmla="*/ 340 h 922"/>
                  <a:gd name="T8" fmla="*/ 114 w 681"/>
                  <a:gd name="T9" fmla="*/ 594 h 922"/>
                  <a:gd name="T10" fmla="*/ 16 w 681"/>
                  <a:gd name="T11" fmla="*/ 857 h 922"/>
                  <a:gd name="T12" fmla="*/ 138 w 681"/>
                  <a:gd name="T13" fmla="*/ 796 h 922"/>
                  <a:gd name="T14" fmla="*/ 190 w 681"/>
                  <a:gd name="T15" fmla="*/ 922 h 922"/>
                  <a:gd name="T16" fmla="*/ 282 w 681"/>
                  <a:gd name="T17" fmla="*/ 675 h 922"/>
                  <a:gd name="T18" fmla="*/ 282 w 681"/>
                  <a:gd name="T19" fmla="*/ 675 h 922"/>
                  <a:gd name="T20" fmla="*/ 340 w 681"/>
                  <a:gd name="T21" fmla="*/ 681 h 922"/>
                  <a:gd name="T22" fmla="*/ 401 w 681"/>
                  <a:gd name="T23" fmla="*/ 675 h 922"/>
                  <a:gd name="T24" fmla="*/ 492 w 681"/>
                  <a:gd name="T25" fmla="*/ 922 h 922"/>
                  <a:gd name="T26" fmla="*/ 544 w 681"/>
                  <a:gd name="T27" fmla="*/ 796 h 922"/>
                  <a:gd name="T28" fmla="*/ 666 w 681"/>
                  <a:gd name="T29" fmla="*/ 857 h 922"/>
                  <a:gd name="T30" fmla="*/ 568 w 681"/>
                  <a:gd name="T31" fmla="*/ 593 h 922"/>
                  <a:gd name="T32" fmla="*/ 39 w 681"/>
                  <a:gd name="T33" fmla="*/ 340 h 922"/>
                  <a:gd name="T34" fmla="*/ 340 w 681"/>
                  <a:gd name="T35" fmla="*/ 38 h 922"/>
                  <a:gd name="T36" fmla="*/ 642 w 681"/>
                  <a:gd name="T37" fmla="*/ 340 h 922"/>
                  <a:gd name="T38" fmla="*/ 340 w 681"/>
                  <a:gd name="T39" fmla="*/ 642 h 922"/>
                  <a:gd name="T40" fmla="*/ 39 w 681"/>
                  <a:gd name="T41" fmla="*/ 34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1" h="922">
                    <a:moveTo>
                      <a:pt x="568" y="593"/>
                    </a:moveTo>
                    <a:cubicBezTo>
                      <a:pt x="637" y="531"/>
                      <a:pt x="681" y="440"/>
                      <a:pt x="681" y="340"/>
                    </a:cubicBezTo>
                    <a:cubicBezTo>
                      <a:pt x="681" y="153"/>
                      <a:pt x="528" y="0"/>
                      <a:pt x="340" y="0"/>
                    </a:cubicBezTo>
                    <a:cubicBezTo>
                      <a:pt x="153" y="0"/>
                      <a:pt x="0" y="153"/>
                      <a:pt x="0" y="340"/>
                    </a:cubicBezTo>
                    <a:cubicBezTo>
                      <a:pt x="0" y="441"/>
                      <a:pt x="44" y="532"/>
                      <a:pt x="114" y="594"/>
                    </a:cubicBezTo>
                    <a:cubicBezTo>
                      <a:pt x="16" y="857"/>
                      <a:pt x="16" y="857"/>
                      <a:pt x="16" y="857"/>
                    </a:cubicBezTo>
                    <a:cubicBezTo>
                      <a:pt x="138" y="796"/>
                      <a:pt x="138" y="796"/>
                      <a:pt x="138" y="796"/>
                    </a:cubicBezTo>
                    <a:cubicBezTo>
                      <a:pt x="190" y="922"/>
                      <a:pt x="190" y="922"/>
                      <a:pt x="190" y="922"/>
                    </a:cubicBezTo>
                    <a:cubicBezTo>
                      <a:pt x="282" y="675"/>
                      <a:pt x="282" y="675"/>
                      <a:pt x="282" y="675"/>
                    </a:cubicBezTo>
                    <a:cubicBezTo>
                      <a:pt x="282" y="675"/>
                      <a:pt x="282" y="675"/>
                      <a:pt x="282" y="675"/>
                    </a:cubicBezTo>
                    <a:cubicBezTo>
                      <a:pt x="301" y="679"/>
                      <a:pt x="320" y="681"/>
                      <a:pt x="340" y="681"/>
                    </a:cubicBezTo>
                    <a:cubicBezTo>
                      <a:pt x="361" y="681"/>
                      <a:pt x="381" y="679"/>
                      <a:pt x="401" y="675"/>
                    </a:cubicBezTo>
                    <a:cubicBezTo>
                      <a:pt x="492" y="922"/>
                      <a:pt x="492" y="922"/>
                      <a:pt x="492" y="922"/>
                    </a:cubicBezTo>
                    <a:cubicBezTo>
                      <a:pt x="544" y="796"/>
                      <a:pt x="544" y="796"/>
                      <a:pt x="544" y="796"/>
                    </a:cubicBezTo>
                    <a:cubicBezTo>
                      <a:pt x="666" y="857"/>
                      <a:pt x="666" y="857"/>
                      <a:pt x="666" y="857"/>
                    </a:cubicBezTo>
                    <a:cubicBezTo>
                      <a:pt x="568" y="593"/>
                      <a:pt x="568" y="593"/>
                      <a:pt x="568" y="593"/>
                    </a:cubicBezTo>
                    <a:close/>
                    <a:moveTo>
                      <a:pt x="39" y="340"/>
                    </a:moveTo>
                    <a:cubicBezTo>
                      <a:pt x="39" y="174"/>
                      <a:pt x="174" y="38"/>
                      <a:pt x="340" y="38"/>
                    </a:cubicBezTo>
                    <a:cubicBezTo>
                      <a:pt x="507" y="38"/>
                      <a:pt x="642" y="174"/>
                      <a:pt x="642" y="340"/>
                    </a:cubicBezTo>
                    <a:cubicBezTo>
                      <a:pt x="642" y="507"/>
                      <a:pt x="507" y="642"/>
                      <a:pt x="340" y="642"/>
                    </a:cubicBezTo>
                    <a:cubicBezTo>
                      <a:pt x="174" y="642"/>
                      <a:pt x="39" y="507"/>
                      <a:pt x="39" y="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374475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fade">
                                      <p:cBhvr>
                                        <p:cTn id="20" dur="500"/>
                                        <p:tgtEl>
                                          <p:spTgt spid="10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left)">
                                      <p:cBhvr>
                                        <p:cTn id="28" dur="500"/>
                                        <p:tgtEl>
                                          <p:spTgt spid="71"/>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37</a:t>
            </a:fld>
            <a:endParaRPr lang="de-DE">
              <a:solidFill>
                <a:srgbClr val="435055">
                  <a:tint val="75000"/>
                </a:srgbClr>
              </a:solidFill>
            </a:endParaRPr>
          </a:p>
        </p:txBody>
      </p:sp>
      <p:graphicFrame>
        <p:nvGraphicFramePr>
          <p:cNvPr id="7" name="Tabelle 6"/>
          <p:cNvGraphicFramePr>
            <a:graphicFrameLocks noGrp="1"/>
          </p:cNvGraphicFramePr>
          <p:nvPr>
            <p:extLst>
              <p:ext uri="{D42A27DB-BD31-4B8C-83A1-F6EECF244321}">
                <p14:modId xmlns:p14="http://schemas.microsoft.com/office/powerpoint/2010/main" val="375677076"/>
              </p:ext>
            </p:extLst>
          </p:nvPr>
        </p:nvGraphicFramePr>
        <p:xfrm>
          <a:off x="425451" y="549275"/>
          <a:ext cx="6078540" cy="728640"/>
        </p:xfrm>
        <a:graphic>
          <a:graphicData uri="http://schemas.openxmlformats.org/drawingml/2006/table">
            <a:tbl>
              <a:tblPr firstRow="1" bandRow="1">
                <a:tableStyleId>{5C22544A-7EE6-4342-B048-85BDC9FD1C3A}</a:tableStyleId>
              </a:tblPr>
              <a:tblGrid>
                <a:gridCol w="6078540">
                  <a:extLst>
                    <a:ext uri="{9D8B030D-6E8A-4147-A177-3AD203B41FA5}">
                      <a16:colId xmlns:a16="http://schemas.microsoft.com/office/drawing/2014/main" val="3344256779"/>
                    </a:ext>
                  </a:extLst>
                </a:gridCol>
              </a:tblGrid>
              <a:tr h="489533">
                <a:tc>
                  <a:txBody>
                    <a:bodyPr/>
                    <a:lstStyle/>
                    <a:p>
                      <a:r>
                        <a:rPr lang="en-GB" sz="3600" dirty="0"/>
                        <a:t>HIQuad X – Communication</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4" name="Inhaltsplatzhalter 4"/>
          <p:cNvSpPr txBox="1">
            <a:spLocks/>
          </p:cNvSpPr>
          <p:nvPr/>
        </p:nvSpPr>
        <p:spPr>
          <a:xfrm>
            <a:off x="5112000" y="1656000"/>
            <a:ext cx="6417416" cy="432710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ymbol" panose="05050102010706020507"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b="1" u="sng" dirty="0">
                <a:solidFill>
                  <a:schemeClr val="bg1"/>
                </a:solidFill>
              </a:rPr>
              <a:t>Hardware-Features:</a:t>
            </a:r>
          </a:p>
          <a:p>
            <a:pPr>
              <a:buFont typeface="Arial" panose="020B0604020202020204" pitchFamily="34" charset="0"/>
              <a:buChar char="•"/>
            </a:pPr>
            <a:r>
              <a:rPr lang="de-DE" sz="1600" dirty="0">
                <a:solidFill>
                  <a:schemeClr val="bg1"/>
                </a:solidFill>
              </a:rPr>
              <a:t>H51X: </a:t>
            </a:r>
            <a:r>
              <a:rPr lang="en-US" sz="1600" dirty="0">
                <a:solidFill>
                  <a:schemeClr val="bg1"/>
                </a:solidFill>
              </a:rPr>
              <a:t>Peer-to-peer connection from every F-CPU 01 to every of 10x F-COM 01</a:t>
            </a:r>
            <a:endParaRPr lang="de-DE" sz="1600" dirty="0">
              <a:solidFill>
                <a:schemeClr val="bg1"/>
              </a:solidFill>
            </a:endParaRPr>
          </a:p>
          <a:p>
            <a:pPr>
              <a:buFont typeface="Arial" panose="020B0604020202020204" pitchFamily="34" charset="0"/>
              <a:buChar char="•"/>
            </a:pPr>
            <a:r>
              <a:rPr lang="de-DE" sz="1600" dirty="0">
                <a:solidFill>
                  <a:schemeClr val="bg1"/>
                </a:solidFill>
              </a:rPr>
              <a:t>H41X: </a:t>
            </a:r>
            <a:r>
              <a:rPr lang="en-US" sz="1600" dirty="0">
                <a:solidFill>
                  <a:schemeClr val="bg1"/>
                </a:solidFill>
              </a:rPr>
              <a:t>Peer-to-peer connection from every F-CPU 01 to every of 2x </a:t>
            </a:r>
            <a:br>
              <a:rPr lang="en-US" sz="1600" dirty="0">
                <a:solidFill>
                  <a:schemeClr val="bg1"/>
                </a:solidFill>
              </a:rPr>
            </a:br>
            <a:r>
              <a:rPr lang="en-US" sz="1600" dirty="0">
                <a:solidFill>
                  <a:schemeClr val="bg1"/>
                </a:solidFill>
              </a:rPr>
              <a:t>F-COM 01</a:t>
            </a:r>
            <a:endParaRPr lang="de-DE" sz="1600" dirty="0">
              <a:solidFill>
                <a:schemeClr val="bg1"/>
              </a:solidFill>
            </a:endParaRPr>
          </a:p>
          <a:p>
            <a:pPr>
              <a:buFont typeface="Arial" panose="020B0604020202020204" pitchFamily="34" charset="0"/>
              <a:buChar char="•"/>
            </a:pPr>
            <a:r>
              <a:rPr lang="en-US" sz="1600" dirty="0">
                <a:solidFill>
                  <a:schemeClr val="bg1"/>
                </a:solidFill>
              </a:rPr>
              <a:t>2 ETH interfaces per F-CPU 01 for PADT and </a:t>
            </a:r>
            <a:r>
              <a:rPr lang="en-US" sz="1600" dirty="0" err="1">
                <a:solidFill>
                  <a:schemeClr val="bg1"/>
                </a:solidFill>
              </a:rPr>
              <a:t>safeethernet</a:t>
            </a:r>
            <a:r>
              <a:rPr lang="en-US" sz="1600" dirty="0">
                <a:solidFill>
                  <a:schemeClr val="bg1"/>
                </a:solidFill>
              </a:rPr>
              <a:t> communication</a:t>
            </a:r>
            <a:endParaRPr lang="de-DE" sz="1600" dirty="0">
              <a:solidFill>
                <a:schemeClr val="bg1"/>
              </a:solidFill>
            </a:endParaRPr>
          </a:p>
          <a:p>
            <a:pPr>
              <a:buFont typeface="Arial" panose="020B0604020202020204" pitchFamily="34" charset="0"/>
              <a:buChar char="•"/>
            </a:pPr>
            <a:r>
              <a:rPr lang="en-US" sz="1600" dirty="0">
                <a:solidFill>
                  <a:schemeClr val="bg1"/>
                </a:solidFill>
              </a:rPr>
              <a:t>2 ETH interfaces per F-COM 01 for all communication protocols</a:t>
            </a:r>
            <a:endParaRPr lang="de-DE" sz="1600" dirty="0">
              <a:solidFill>
                <a:schemeClr val="bg1"/>
              </a:solidFill>
            </a:endParaRPr>
          </a:p>
          <a:p>
            <a:pPr>
              <a:buFont typeface="Arial" panose="020B0604020202020204" pitchFamily="34" charset="0"/>
              <a:buChar char="•"/>
            </a:pPr>
            <a:r>
              <a:rPr lang="en-US" sz="1600" dirty="0">
                <a:solidFill>
                  <a:schemeClr val="bg1"/>
                </a:solidFill>
              </a:rPr>
              <a:t>Serial interface for existing old protocols</a:t>
            </a:r>
            <a:endParaRPr lang="de-DE" sz="1600" dirty="0">
              <a:solidFill>
                <a:schemeClr val="bg1"/>
              </a:solidFill>
            </a:endParaRPr>
          </a:p>
          <a:p>
            <a:pPr marL="0" indent="0">
              <a:buFont typeface="Arial" panose="020B0604020202020204" pitchFamily="34" charset="0"/>
              <a:buNone/>
            </a:pPr>
            <a:endParaRPr lang="de-DE" sz="1600" b="1" u="sng" dirty="0">
              <a:solidFill>
                <a:schemeClr val="bg1"/>
              </a:solidFill>
            </a:endParaRPr>
          </a:p>
          <a:p>
            <a:pPr marL="0" indent="0">
              <a:buNone/>
            </a:pPr>
            <a:r>
              <a:rPr lang="de-DE" sz="1600" b="1" u="sng" dirty="0" err="1">
                <a:solidFill>
                  <a:schemeClr val="bg1"/>
                </a:solidFill>
              </a:rPr>
              <a:t>Parameterization</a:t>
            </a:r>
            <a:r>
              <a:rPr lang="de-DE" sz="1600" b="1" u="sng" dirty="0">
                <a:solidFill>
                  <a:schemeClr val="bg1"/>
                </a:solidFill>
              </a:rPr>
              <a:t> </a:t>
            </a:r>
            <a:r>
              <a:rPr lang="de-DE" sz="1600" b="1" u="sng" dirty="0" err="1">
                <a:solidFill>
                  <a:schemeClr val="bg1"/>
                </a:solidFill>
              </a:rPr>
              <a:t>and</a:t>
            </a:r>
            <a:r>
              <a:rPr lang="de-DE" sz="1600" b="1" u="sng" dirty="0">
                <a:solidFill>
                  <a:schemeClr val="bg1"/>
                </a:solidFill>
              </a:rPr>
              <a:t> </a:t>
            </a:r>
            <a:r>
              <a:rPr lang="de-DE" sz="1600" b="1" u="sng" dirty="0" err="1">
                <a:solidFill>
                  <a:schemeClr val="bg1"/>
                </a:solidFill>
              </a:rPr>
              <a:t>configuration</a:t>
            </a:r>
            <a:r>
              <a:rPr lang="de-DE" sz="1600" b="1" u="sng" dirty="0">
                <a:solidFill>
                  <a:schemeClr val="bg1"/>
                </a:solidFill>
              </a:rPr>
              <a:t>:</a:t>
            </a:r>
          </a:p>
          <a:p>
            <a:pPr>
              <a:buFont typeface="Arial" panose="020B0604020202020204" pitchFamily="34" charset="0"/>
              <a:buChar char="•"/>
            </a:pPr>
            <a:r>
              <a:rPr lang="de-DE" sz="1600" dirty="0" err="1">
                <a:solidFill>
                  <a:schemeClr val="bg1"/>
                </a:solidFill>
              </a:rPr>
              <a:t>Complete</a:t>
            </a:r>
            <a:r>
              <a:rPr lang="de-DE" sz="1600" dirty="0">
                <a:solidFill>
                  <a:schemeClr val="bg1"/>
                </a:solidFill>
              </a:rPr>
              <a:t> IP </a:t>
            </a:r>
            <a:r>
              <a:rPr lang="de-DE" sz="1600" dirty="0" err="1">
                <a:solidFill>
                  <a:schemeClr val="bg1"/>
                </a:solidFill>
              </a:rPr>
              <a:t>address</a:t>
            </a:r>
            <a:r>
              <a:rPr lang="de-DE" sz="1600" dirty="0">
                <a:solidFill>
                  <a:schemeClr val="bg1"/>
                </a:solidFill>
              </a:rPr>
              <a:t> </a:t>
            </a:r>
            <a:r>
              <a:rPr lang="de-DE" sz="1600" dirty="0" err="1">
                <a:solidFill>
                  <a:schemeClr val="bg1"/>
                </a:solidFill>
              </a:rPr>
              <a:t>range</a:t>
            </a:r>
            <a:r>
              <a:rPr lang="de-DE" sz="1600" dirty="0">
                <a:solidFill>
                  <a:schemeClr val="bg1"/>
                </a:solidFill>
              </a:rPr>
              <a:t> </a:t>
            </a:r>
            <a:r>
              <a:rPr lang="de-DE" sz="1600" dirty="0" err="1">
                <a:solidFill>
                  <a:schemeClr val="bg1"/>
                </a:solidFill>
              </a:rPr>
              <a:t>can</a:t>
            </a:r>
            <a:r>
              <a:rPr lang="de-DE" sz="1600" dirty="0">
                <a:solidFill>
                  <a:schemeClr val="bg1"/>
                </a:solidFill>
              </a:rPr>
              <a:t> </a:t>
            </a:r>
            <a:r>
              <a:rPr lang="de-DE" sz="1600" dirty="0" err="1">
                <a:solidFill>
                  <a:schemeClr val="bg1"/>
                </a:solidFill>
              </a:rPr>
              <a:t>be</a:t>
            </a:r>
            <a:r>
              <a:rPr lang="de-DE" sz="1600" dirty="0">
                <a:solidFill>
                  <a:schemeClr val="bg1"/>
                </a:solidFill>
              </a:rPr>
              <a:t> </a:t>
            </a:r>
            <a:r>
              <a:rPr lang="de-DE" sz="1600" dirty="0" err="1">
                <a:solidFill>
                  <a:schemeClr val="bg1"/>
                </a:solidFill>
              </a:rPr>
              <a:t>used</a:t>
            </a:r>
            <a:endParaRPr lang="de-DE" sz="1600" dirty="0">
              <a:solidFill>
                <a:schemeClr val="bg1"/>
              </a:solidFill>
            </a:endParaRPr>
          </a:p>
          <a:p>
            <a:pPr>
              <a:buFont typeface="Arial" panose="020B0604020202020204" pitchFamily="34" charset="0"/>
              <a:buChar char="•"/>
            </a:pPr>
            <a:r>
              <a:rPr lang="en-US" sz="1600" dirty="0">
                <a:solidFill>
                  <a:schemeClr val="bg1"/>
                </a:solidFill>
              </a:rPr>
              <a:t>Subnet mask settings can be changed</a:t>
            </a:r>
            <a:endParaRPr lang="de-DE" sz="1600" dirty="0">
              <a:solidFill>
                <a:schemeClr val="bg1"/>
              </a:solidFill>
            </a:endParaRPr>
          </a:p>
          <a:p>
            <a:pPr>
              <a:buFont typeface="Arial" panose="020B0604020202020204" pitchFamily="34" charset="0"/>
              <a:buChar char="•"/>
            </a:pPr>
            <a:r>
              <a:rPr lang="en-US" sz="1600" dirty="0">
                <a:solidFill>
                  <a:schemeClr val="bg1"/>
                </a:solidFill>
              </a:rPr>
              <a:t>V-LAN settings for network segmentation can be parameterized</a:t>
            </a:r>
            <a:endParaRPr lang="de-DE" sz="1600" dirty="0">
              <a:solidFill>
                <a:schemeClr val="bg1"/>
              </a:solidFill>
            </a:endParaRPr>
          </a:p>
          <a:p>
            <a:pPr>
              <a:buFont typeface="Arial" panose="020B0604020202020204" pitchFamily="34" charset="0"/>
              <a:buChar char="•"/>
            </a:pPr>
            <a:r>
              <a:rPr lang="en-US" sz="1600" dirty="0">
                <a:solidFill>
                  <a:schemeClr val="bg1"/>
                </a:solidFill>
              </a:rPr>
              <a:t>Supports standard and safety protocols</a:t>
            </a:r>
            <a:endParaRPr lang="de-DE" sz="1600" dirty="0">
              <a:solidFill>
                <a:schemeClr val="bg1"/>
              </a:solidFill>
            </a:endParaRPr>
          </a:p>
        </p:txBody>
      </p:sp>
      <p:pic>
        <p:nvPicPr>
          <p:cNvPr id="16" name="Grafik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18" y="1439457"/>
            <a:ext cx="3894790" cy="5850310"/>
          </a:xfrm>
          <a:prstGeom prst="rect">
            <a:avLst/>
          </a:prstGeom>
        </p:spPr>
      </p:pic>
    </p:spTree>
    <p:extLst>
      <p:ext uri="{BB962C8B-B14F-4D97-AF65-F5344CB8AC3E}">
        <p14:creationId xmlns:p14="http://schemas.microsoft.com/office/powerpoint/2010/main" val="2515912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38</a:t>
            </a:fld>
            <a:endParaRPr lang="de-DE">
              <a:solidFill>
                <a:srgbClr val="435055">
                  <a:tint val="75000"/>
                </a:srgbClr>
              </a:solidFill>
            </a:endParaRPr>
          </a:p>
        </p:txBody>
      </p:sp>
      <p:graphicFrame>
        <p:nvGraphicFramePr>
          <p:cNvPr id="7" name="Tabelle 6"/>
          <p:cNvGraphicFramePr>
            <a:graphicFrameLocks noGrp="1"/>
          </p:cNvGraphicFramePr>
          <p:nvPr>
            <p:extLst>
              <p:ext uri="{D42A27DB-BD31-4B8C-83A1-F6EECF244321}">
                <p14:modId xmlns:p14="http://schemas.microsoft.com/office/powerpoint/2010/main" val="1863511378"/>
              </p:ext>
            </p:extLst>
          </p:nvPr>
        </p:nvGraphicFramePr>
        <p:xfrm>
          <a:off x="425449" y="549275"/>
          <a:ext cx="8330363" cy="728640"/>
        </p:xfrm>
        <a:graphic>
          <a:graphicData uri="http://schemas.openxmlformats.org/drawingml/2006/table">
            <a:tbl>
              <a:tblPr firstRow="1" bandRow="1">
                <a:tableStyleId>{5C22544A-7EE6-4342-B048-85BDC9FD1C3A}</a:tableStyleId>
              </a:tblPr>
              <a:tblGrid>
                <a:gridCol w="8330363">
                  <a:extLst>
                    <a:ext uri="{9D8B030D-6E8A-4147-A177-3AD203B41FA5}">
                      <a16:colId xmlns:a16="http://schemas.microsoft.com/office/drawing/2014/main" val="3344256779"/>
                    </a:ext>
                  </a:extLst>
                </a:gridCol>
              </a:tblGrid>
              <a:tr h="489533">
                <a:tc>
                  <a:txBody>
                    <a:bodyPr/>
                    <a:lstStyle/>
                    <a:p>
                      <a:r>
                        <a:rPr lang="en-GB" sz="3600" dirty="0"/>
                        <a:t>HIQuad X – Communication Protocols</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8" name="Inhaltsplatzhalter 7"/>
          <p:cNvSpPr txBox="1">
            <a:spLocks/>
          </p:cNvSpPr>
          <p:nvPr/>
        </p:nvSpPr>
        <p:spPr>
          <a:xfrm>
            <a:off x="6164263" y="1799999"/>
            <a:ext cx="5600700" cy="4283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ymbol" panose="05050102010706020507"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u="sng" dirty="0" err="1">
                <a:solidFill>
                  <a:schemeClr val="bg1"/>
                </a:solidFill>
              </a:rPr>
              <a:t>Safety</a:t>
            </a:r>
            <a:r>
              <a:rPr lang="de-DE" b="1" u="sng" dirty="0">
                <a:solidFill>
                  <a:schemeClr val="bg1"/>
                </a:solidFill>
              </a:rPr>
              <a:t> Communication:</a:t>
            </a:r>
          </a:p>
          <a:p>
            <a:pPr>
              <a:buFont typeface="Arial" panose="020B0604020202020204" pitchFamily="34" charset="0"/>
              <a:buChar char="•"/>
            </a:pPr>
            <a:r>
              <a:rPr lang="de-DE" dirty="0" err="1">
                <a:solidFill>
                  <a:schemeClr val="bg1"/>
                </a:solidFill>
              </a:rPr>
              <a:t>safe</a:t>
            </a:r>
            <a:r>
              <a:rPr lang="de-DE" b="1" dirty="0" err="1">
                <a:solidFill>
                  <a:schemeClr val="bg1"/>
                </a:solidFill>
              </a:rPr>
              <a:t>ethernet</a:t>
            </a:r>
            <a:endParaRPr lang="de-DE" b="1" dirty="0">
              <a:solidFill>
                <a:schemeClr val="bg1"/>
              </a:solidFill>
            </a:endParaRPr>
          </a:p>
          <a:p>
            <a:pPr>
              <a:buFont typeface="Arial" panose="020B0604020202020204" pitchFamily="34" charset="0"/>
              <a:buChar char="•"/>
            </a:pPr>
            <a:r>
              <a:rPr lang="de-DE" dirty="0">
                <a:solidFill>
                  <a:schemeClr val="bg1"/>
                </a:solidFill>
              </a:rPr>
              <a:t>HIPRO-S V2</a:t>
            </a:r>
          </a:p>
          <a:p>
            <a:pPr marL="0" indent="0">
              <a:buFont typeface="Arial" panose="020B0604020202020204" pitchFamily="34" charset="0"/>
              <a:buNone/>
            </a:pPr>
            <a:endParaRPr lang="de-DE" dirty="0">
              <a:solidFill>
                <a:schemeClr val="bg1"/>
              </a:solidFill>
            </a:endParaRPr>
          </a:p>
          <a:p>
            <a:pPr marL="0" indent="0">
              <a:buFont typeface="Arial" panose="020B0604020202020204" pitchFamily="34" charset="0"/>
              <a:buNone/>
            </a:pPr>
            <a:r>
              <a:rPr lang="de-DE" b="1" u="sng" dirty="0">
                <a:solidFill>
                  <a:schemeClr val="bg1"/>
                </a:solidFill>
              </a:rPr>
              <a:t>Standard Communication:</a:t>
            </a:r>
          </a:p>
          <a:p>
            <a:pPr>
              <a:buFont typeface="Arial" panose="020B0604020202020204" pitchFamily="34" charset="0"/>
              <a:buChar char="•"/>
            </a:pPr>
            <a:r>
              <a:rPr lang="de-DE" dirty="0" err="1">
                <a:solidFill>
                  <a:schemeClr val="bg1"/>
                </a:solidFill>
              </a:rPr>
              <a:t>Modbus</a:t>
            </a:r>
            <a:r>
              <a:rPr lang="de-DE" dirty="0">
                <a:solidFill>
                  <a:schemeClr val="bg1"/>
                </a:solidFill>
              </a:rPr>
              <a:t> TCP Master &amp; Slave</a:t>
            </a:r>
          </a:p>
          <a:p>
            <a:pPr>
              <a:buFont typeface="Arial" panose="020B0604020202020204" pitchFamily="34" charset="0"/>
              <a:buChar char="•"/>
            </a:pPr>
            <a:r>
              <a:rPr lang="de-DE" dirty="0" err="1">
                <a:solidFill>
                  <a:schemeClr val="bg1"/>
                </a:solidFill>
              </a:rPr>
              <a:t>Modbus</a:t>
            </a:r>
            <a:r>
              <a:rPr lang="de-DE" dirty="0">
                <a:solidFill>
                  <a:schemeClr val="bg1"/>
                </a:solidFill>
              </a:rPr>
              <a:t> RTU Master &amp; Slave</a:t>
            </a:r>
          </a:p>
          <a:p>
            <a:pPr>
              <a:buFont typeface="Arial" panose="020B0604020202020204" pitchFamily="34" charset="0"/>
              <a:buChar char="•"/>
            </a:pPr>
            <a:r>
              <a:rPr lang="de-DE" dirty="0" err="1">
                <a:solidFill>
                  <a:schemeClr val="bg1"/>
                </a:solidFill>
              </a:rPr>
              <a:t>Profibus</a:t>
            </a:r>
            <a:r>
              <a:rPr lang="de-DE" dirty="0">
                <a:solidFill>
                  <a:schemeClr val="bg1"/>
                </a:solidFill>
              </a:rPr>
              <a:t> DP Slave</a:t>
            </a:r>
          </a:p>
          <a:p>
            <a:pPr>
              <a:buFont typeface="Arial" panose="020B0604020202020204" pitchFamily="34" charset="0"/>
              <a:buChar char="•"/>
            </a:pPr>
            <a:r>
              <a:rPr lang="de-DE" dirty="0">
                <a:solidFill>
                  <a:schemeClr val="bg1"/>
                </a:solidFill>
              </a:rPr>
              <a:t>X-OPC Server </a:t>
            </a:r>
            <a:r>
              <a:rPr lang="de-DE" dirty="0" err="1">
                <a:solidFill>
                  <a:schemeClr val="bg1"/>
                </a:solidFill>
              </a:rPr>
              <a:t>for</a:t>
            </a:r>
            <a:r>
              <a:rPr lang="de-DE" dirty="0">
                <a:solidFill>
                  <a:schemeClr val="bg1"/>
                </a:solidFill>
              </a:rPr>
              <a:t> OPC DA </a:t>
            </a:r>
            <a:r>
              <a:rPr lang="de-DE" dirty="0" err="1">
                <a:solidFill>
                  <a:schemeClr val="bg1"/>
                </a:solidFill>
              </a:rPr>
              <a:t>and</a:t>
            </a:r>
            <a:r>
              <a:rPr lang="de-DE" dirty="0">
                <a:solidFill>
                  <a:schemeClr val="bg1"/>
                </a:solidFill>
              </a:rPr>
              <a:t> OPC A&amp;E</a:t>
            </a:r>
          </a:p>
          <a:p>
            <a:pPr>
              <a:buFont typeface="Arial" panose="020B0604020202020204" pitchFamily="34" charset="0"/>
              <a:buChar char="•"/>
            </a:pPr>
            <a:r>
              <a:rPr lang="de-DE" dirty="0">
                <a:solidFill>
                  <a:schemeClr val="bg1"/>
                </a:solidFill>
              </a:rPr>
              <a:t>COM User Task (CUT) individual </a:t>
            </a:r>
            <a:r>
              <a:rPr lang="de-DE" dirty="0" err="1">
                <a:solidFill>
                  <a:schemeClr val="bg1"/>
                </a:solidFill>
              </a:rPr>
              <a:t>protocol</a:t>
            </a:r>
            <a:r>
              <a:rPr lang="de-DE" dirty="0">
                <a:solidFill>
                  <a:schemeClr val="bg1"/>
                </a:solidFill>
              </a:rPr>
              <a:t> </a:t>
            </a:r>
            <a:r>
              <a:rPr lang="de-DE" dirty="0" err="1">
                <a:solidFill>
                  <a:schemeClr val="bg1"/>
                </a:solidFill>
              </a:rPr>
              <a:t>programming</a:t>
            </a:r>
            <a:endParaRPr lang="de-DE" dirty="0">
              <a:solidFill>
                <a:schemeClr val="bg1"/>
              </a:solidFill>
            </a:endParaRPr>
          </a:p>
        </p:txBody>
      </p:sp>
      <p:pic>
        <p:nvPicPr>
          <p:cNvPr id="9" name="Inhaltsplatzhalter 1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310" y="2295763"/>
            <a:ext cx="4942155" cy="3291999"/>
          </a:xfrm>
          <a:prstGeom prst="rect">
            <a:avLst/>
          </a:prstGeom>
        </p:spPr>
      </p:pic>
    </p:spTree>
    <p:extLst>
      <p:ext uri="{BB962C8B-B14F-4D97-AF65-F5344CB8AC3E}">
        <p14:creationId xmlns:p14="http://schemas.microsoft.com/office/powerpoint/2010/main" val="861290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dirty="0"/>
              <a:t>© HIMA Paul Hildebrandt GmbH  </a:t>
            </a:r>
          </a:p>
        </p:txBody>
      </p:sp>
      <p:sp>
        <p:nvSpPr>
          <p:cNvPr id="4" name="Foliennummernplatzhalter 3"/>
          <p:cNvSpPr>
            <a:spLocks noGrp="1"/>
          </p:cNvSpPr>
          <p:nvPr>
            <p:ph type="sldNum" sz="quarter" idx="12"/>
          </p:nvPr>
        </p:nvSpPr>
        <p:spPr/>
        <p:txBody>
          <a:bodyPr/>
          <a:lstStyle/>
          <a:p>
            <a:fld id="{73A10B5D-BA71-4904-B24B-ECE277640C0A}" type="slidenum">
              <a:rPr lang="de-DE" smtClean="0"/>
              <a:t>39</a:t>
            </a:fld>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2143334390"/>
              </p:ext>
            </p:extLst>
          </p:nvPr>
        </p:nvGraphicFramePr>
        <p:xfrm>
          <a:off x="425451" y="549275"/>
          <a:ext cx="10207484" cy="728640"/>
        </p:xfrm>
        <a:graphic>
          <a:graphicData uri="http://schemas.openxmlformats.org/drawingml/2006/table">
            <a:tbl>
              <a:tblPr firstRow="1" bandRow="1">
                <a:tableStyleId>{5C22544A-7EE6-4342-B048-85BDC9FD1C3A}</a:tableStyleId>
              </a:tblPr>
              <a:tblGrid>
                <a:gridCol w="10207484">
                  <a:extLst>
                    <a:ext uri="{9D8B030D-6E8A-4147-A177-3AD203B41FA5}">
                      <a16:colId xmlns:a16="http://schemas.microsoft.com/office/drawing/2014/main" val="3344256779"/>
                    </a:ext>
                  </a:extLst>
                </a:gridCol>
              </a:tblGrid>
              <a:tr h="489533">
                <a:tc>
                  <a:txBody>
                    <a:bodyPr/>
                    <a:lstStyle/>
                    <a:p>
                      <a:r>
                        <a:rPr lang="en-US" sz="3600" dirty="0"/>
                        <a:t>HIMA Systems Integrate with All Leading DCSs</a:t>
                      </a:r>
                      <a:endParaRPr lang="de-DE" sz="3600" b="1" i="0" u="none" strike="noStrike" cap="none" dirty="0">
                        <a:solidFill>
                          <a:schemeClr val="lt1"/>
                        </a:solidFill>
                        <a:latin typeface="+mn-lt"/>
                        <a:ea typeface="Arial"/>
                        <a:cs typeface="Arial"/>
                        <a:sym typeface="Aria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2341" name="Gruppieren 2340"/>
          <p:cNvGrpSpPr/>
          <p:nvPr/>
        </p:nvGrpSpPr>
        <p:grpSpPr>
          <a:xfrm>
            <a:off x="175070" y="2047875"/>
            <a:ext cx="11824807" cy="3989388"/>
            <a:chOff x="175005" y="2047875"/>
            <a:chExt cx="11824807" cy="3989388"/>
          </a:xfrm>
        </p:grpSpPr>
        <p:sp>
          <p:nvSpPr>
            <p:cNvPr id="2187" name="Rectangle 161"/>
            <p:cNvSpPr>
              <a:spLocks noChangeArrowheads="1"/>
            </p:cNvSpPr>
            <p:nvPr/>
          </p:nvSpPr>
          <p:spPr bwMode="auto">
            <a:xfrm>
              <a:off x="6872288" y="2414588"/>
              <a:ext cx="730250" cy="458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88" name="Rectangle 162"/>
            <p:cNvSpPr>
              <a:spLocks noChangeArrowheads="1"/>
            </p:cNvSpPr>
            <p:nvPr/>
          </p:nvSpPr>
          <p:spPr bwMode="auto">
            <a:xfrm>
              <a:off x="6872288" y="3143250"/>
              <a:ext cx="730250" cy="458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89" name="Rectangle 163"/>
            <p:cNvSpPr>
              <a:spLocks noChangeArrowheads="1"/>
            </p:cNvSpPr>
            <p:nvPr/>
          </p:nvSpPr>
          <p:spPr bwMode="auto">
            <a:xfrm>
              <a:off x="6872288" y="3873500"/>
              <a:ext cx="730250" cy="458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0" name="Rectangle 164"/>
            <p:cNvSpPr>
              <a:spLocks noChangeArrowheads="1"/>
            </p:cNvSpPr>
            <p:nvPr/>
          </p:nvSpPr>
          <p:spPr bwMode="auto">
            <a:xfrm>
              <a:off x="6872288" y="4554538"/>
              <a:ext cx="730250" cy="458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1" name="Rectangle 165"/>
            <p:cNvSpPr>
              <a:spLocks noChangeArrowheads="1"/>
            </p:cNvSpPr>
            <p:nvPr/>
          </p:nvSpPr>
          <p:spPr bwMode="auto">
            <a:xfrm>
              <a:off x="6872288" y="4554538"/>
              <a:ext cx="7302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2" name="Rectangle 166"/>
            <p:cNvSpPr>
              <a:spLocks noChangeArrowheads="1"/>
            </p:cNvSpPr>
            <p:nvPr/>
          </p:nvSpPr>
          <p:spPr bwMode="auto">
            <a:xfrm>
              <a:off x="6872288" y="5235575"/>
              <a:ext cx="730250" cy="460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3" name="Rectangle 167"/>
            <p:cNvSpPr>
              <a:spLocks noChangeArrowheads="1"/>
            </p:cNvSpPr>
            <p:nvPr/>
          </p:nvSpPr>
          <p:spPr bwMode="auto">
            <a:xfrm>
              <a:off x="6872288" y="5235575"/>
              <a:ext cx="730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4" name="Rectangle 168"/>
            <p:cNvSpPr>
              <a:spLocks noChangeArrowheads="1"/>
            </p:cNvSpPr>
            <p:nvPr/>
          </p:nvSpPr>
          <p:spPr bwMode="auto">
            <a:xfrm>
              <a:off x="8181975" y="2047875"/>
              <a:ext cx="728663" cy="461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5" name="Rectangle 169"/>
            <p:cNvSpPr>
              <a:spLocks noChangeArrowheads="1"/>
            </p:cNvSpPr>
            <p:nvPr/>
          </p:nvSpPr>
          <p:spPr bwMode="auto">
            <a:xfrm>
              <a:off x="8181975" y="2778125"/>
              <a:ext cx="728663" cy="460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6" name="Rectangle 170"/>
            <p:cNvSpPr>
              <a:spLocks noChangeArrowheads="1"/>
            </p:cNvSpPr>
            <p:nvPr/>
          </p:nvSpPr>
          <p:spPr bwMode="auto">
            <a:xfrm>
              <a:off x="8181975" y="4211638"/>
              <a:ext cx="728663" cy="461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7" name="Rectangle 171"/>
            <p:cNvSpPr>
              <a:spLocks noChangeArrowheads="1"/>
            </p:cNvSpPr>
            <p:nvPr/>
          </p:nvSpPr>
          <p:spPr bwMode="auto">
            <a:xfrm>
              <a:off x="8181975" y="4894263"/>
              <a:ext cx="728663" cy="461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8" name="Rectangle 172"/>
            <p:cNvSpPr>
              <a:spLocks noChangeArrowheads="1"/>
            </p:cNvSpPr>
            <p:nvPr/>
          </p:nvSpPr>
          <p:spPr bwMode="auto">
            <a:xfrm>
              <a:off x="8181975" y="5575300"/>
              <a:ext cx="728663" cy="461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199" name="Freeform 173"/>
            <p:cNvSpPr>
              <a:spLocks/>
            </p:cNvSpPr>
            <p:nvPr/>
          </p:nvSpPr>
          <p:spPr bwMode="auto">
            <a:xfrm>
              <a:off x="4503738" y="2273300"/>
              <a:ext cx="3640138" cy="1039813"/>
            </a:xfrm>
            <a:custGeom>
              <a:avLst/>
              <a:gdLst>
                <a:gd name="T0" fmla="*/ 3 w 1538"/>
                <a:gd name="T1" fmla="*/ 435 h 435"/>
                <a:gd name="T2" fmla="*/ 350 w 1538"/>
                <a:gd name="T3" fmla="*/ 435 h 435"/>
                <a:gd name="T4" fmla="*/ 614 w 1538"/>
                <a:gd name="T5" fmla="*/ 5 h 435"/>
                <a:gd name="T6" fmla="*/ 1536 w 1538"/>
                <a:gd name="T7" fmla="*/ 5 h 435"/>
                <a:gd name="T8" fmla="*/ 1538 w 1538"/>
                <a:gd name="T9" fmla="*/ 3 h 435"/>
                <a:gd name="T10" fmla="*/ 1536 w 1538"/>
                <a:gd name="T11" fmla="*/ 0 h 435"/>
                <a:gd name="T12" fmla="*/ 611 w 1538"/>
                <a:gd name="T13" fmla="*/ 0 h 435"/>
                <a:gd name="T14" fmla="*/ 347 w 1538"/>
                <a:gd name="T15" fmla="*/ 430 h 435"/>
                <a:gd name="T16" fmla="*/ 3 w 1538"/>
                <a:gd name="T17" fmla="*/ 430 h 435"/>
                <a:gd name="T18" fmla="*/ 0 w 1538"/>
                <a:gd name="T19" fmla="*/ 432 h 435"/>
                <a:gd name="T20" fmla="*/ 3 w 1538"/>
                <a:gd name="T21"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8" h="435">
                  <a:moveTo>
                    <a:pt x="3" y="435"/>
                  </a:moveTo>
                  <a:cubicBezTo>
                    <a:pt x="350" y="435"/>
                    <a:pt x="350" y="435"/>
                    <a:pt x="350" y="435"/>
                  </a:cubicBezTo>
                  <a:cubicBezTo>
                    <a:pt x="614" y="5"/>
                    <a:pt x="614" y="5"/>
                    <a:pt x="614" y="5"/>
                  </a:cubicBezTo>
                  <a:cubicBezTo>
                    <a:pt x="1536" y="5"/>
                    <a:pt x="1536" y="5"/>
                    <a:pt x="1536" y="5"/>
                  </a:cubicBezTo>
                  <a:cubicBezTo>
                    <a:pt x="1537" y="5"/>
                    <a:pt x="1538" y="4"/>
                    <a:pt x="1538" y="3"/>
                  </a:cubicBezTo>
                  <a:cubicBezTo>
                    <a:pt x="1538" y="1"/>
                    <a:pt x="1537" y="0"/>
                    <a:pt x="1536" y="0"/>
                  </a:cubicBezTo>
                  <a:cubicBezTo>
                    <a:pt x="611" y="0"/>
                    <a:pt x="611" y="0"/>
                    <a:pt x="611" y="0"/>
                  </a:cubicBezTo>
                  <a:cubicBezTo>
                    <a:pt x="347" y="430"/>
                    <a:pt x="347" y="430"/>
                    <a:pt x="347" y="430"/>
                  </a:cubicBezTo>
                  <a:cubicBezTo>
                    <a:pt x="3" y="430"/>
                    <a:pt x="3" y="430"/>
                    <a:pt x="3" y="430"/>
                  </a:cubicBezTo>
                  <a:cubicBezTo>
                    <a:pt x="2" y="430"/>
                    <a:pt x="0" y="431"/>
                    <a:pt x="0" y="432"/>
                  </a:cubicBezTo>
                  <a:cubicBezTo>
                    <a:pt x="0" y="434"/>
                    <a:pt x="2" y="435"/>
                    <a:pt x="3" y="4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00" name="Freeform 174"/>
            <p:cNvSpPr>
              <a:spLocks/>
            </p:cNvSpPr>
            <p:nvPr/>
          </p:nvSpPr>
          <p:spPr bwMode="auto">
            <a:xfrm>
              <a:off x="4503738" y="2636838"/>
              <a:ext cx="2305050" cy="833438"/>
            </a:xfrm>
            <a:custGeom>
              <a:avLst/>
              <a:gdLst>
                <a:gd name="T0" fmla="*/ 3 w 974"/>
                <a:gd name="T1" fmla="*/ 349 h 349"/>
                <a:gd name="T2" fmla="*/ 337 w 974"/>
                <a:gd name="T3" fmla="*/ 349 h 349"/>
                <a:gd name="T4" fmla="*/ 630 w 974"/>
                <a:gd name="T5" fmla="*/ 6 h 349"/>
                <a:gd name="T6" fmla="*/ 971 w 974"/>
                <a:gd name="T7" fmla="*/ 6 h 349"/>
                <a:gd name="T8" fmla="*/ 974 w 974"/>
                <a:gd name="T9" fmla="*/ 3 h 349"/>
                <a:gd name="T10" fmla="*/ 971 w 974"/>
                <a:gd name="T11" fmla="*/ 0 h 349"/>
                <a:gd name="T12" fmla="*/ 628 w 974"/>
                <a:gd name="T13" fmla="*/ 0 h 349"/>
                <a:gd name="T14" fmla="*/ 334 w 974"/>
                <a:gd name="T15" fmla="*/ 344 h 349"/>
                <a:gd name="T16" fmla="*/ 3 w 974"/>
                <a:gd name="T17" fmla="*/ 344 h 349"/>
                <a:gd name="T18" fmla="*/ 0 w 974"/>
                <a:gd name="T19" fmla="*/ 347 h 349"/>
                <a:gd name="T20" fmla="*/ 3 w 974"/>
                <a:gd name="T21"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4" h="349">
                  <a:moveTo>
                    <a:pt x="3" y="349"/>
                  </a:moveTo>
                  <a:cubicBezTo>
                    <a:pt x="337" y="349"/>
                    <a:pt x="337" y="349"/>
                    <a:pt x="337" y="349"/>
                  </a:cubicBezTo>
                  <a:cubicBezTo>
                    <a:pt x="630" y="6"/>
                    <a:pt x="630" y="6"/>
                    <a:pt x="630" y="6"/>
                  </a:cubicBezTo>
                  <a:cubicBezTo>
                    <a:pt x="971" y="6"/>
                    <a:pt x="971" y="6"/>
                    <a:pt x="971" y="6"/>
                  </a:cubicBezTo>
                  <a:cubicBezTo>
                    <a:pt x="973" y="6"/>
                    <a:pt x="974" y="5"/>
                    <a:pt x="974" y="3"/>
                  </a:cubicBezTo>
                  <a:cubicBezTo>
                    <a:pt x="974" y="2"/>
                    <a:pt x="973" y="0"/>
                    <a:pt x="971" y="0"/>
                  </a:cubicBezTo>
                  <a:cubicBezTo>
                    <a:pt x="628" y="0"/>
                    <a:pt x="628" y="0"/>
                    <a:pt x="628" y="0"/>
                  </a:cubicBezTo>
                  <a:cubicBezTo>
                    <a:pt x="334" y="344"/>
                    <a:pt x="334" y="344"/>
                    <a:pt x="334" y="344"/>
                  </a:cubicBezTo>
                  <a:cubicBezTo>
                    <a:pt x="3" y="344"/>
                    <a:pt x="3" y="344"/>
                    <a:pt x="3" y="344"/>
                  </a:cubicBezTo>
                  <a:cubicBezTo>
                    <a:pt x="2" y="344"/>
                    <a:pt x="0" y="345"/>
                    <a:pt x="0" y="347"/>
                  </a:cubicBezTo>
                  <a:cubicBezTo>
                    <a:pt x="0" y="348"/>
                    <a:pt x="2" y="349"/>
                    <a:pt x="3" y="3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06" name="Freeform 175"/>
            <p:cNvSpPr>
              <a:spLocks/>
            </p:cNvSpPr>
            <p:nvPr/>
          </p:nvSpPr>
          <p:spPr bwMode="auto">
            <a:xfrm>
              <a:off x="4503738" y="3001963"/>
              <a:ext cx="3640138" cy="628650"/>
            </a:xfrm>
            <a:custGeom>
              <a:avLst/>
              <a:gdLst>
                <a:gd name="T0" fmla="*/ 3 w 1538"/>
                <a:gd name="T1" fmla="*/ 263 h 263"/>
                <a:gd name="T2" fmla="*/ 324 w 1538"/>
                <a:gd name="T3" fmla="*/ 263 h 263"/>
                <a:gd name="T4" fmla="*/ 646 w 1538"/>
                <a:gd name="T5" fmla="*/ 5 h 263"/>
                <a:gd name="T6" fmla="*/ 1536 w 1538"/>
                <a:gd name="T7" fmla="*/ 5 h 263"/>
                <a:gd name="T8" fmla="*/ 1538 w 1538"/>
                <a:gd name="T9" fmla="*/ 3 h 263"/>
                <a:gd name="T10" fmla="*/ 1536 w 1538"/>
                <a:gd name="T11" fmla="*/ 0 h 263"/>
                <a:gd name="T12" fmla="*/ 644 w 1538"/>
                <a:gd name="T13" fmla="*/ 0 h 263"/>
                <a:gd name="T14" fmla="*/ 322 w 1538"/>
                <a:gd name="T15" fmla="*/ 258 h 263"/>
                <a:gd name="T16" fmla="*/ 3 w 1538"/>
                <a:gd name="T17" fmla="*/ 258 h 263"/>
                <a:gd name="T18" fmla="*/ 0 w 1538"/>
                <a:gd name="T19" fmla="*/ 260 h 263"/>
                <a:gd name="T20" fmla="*/ 3 w 153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8" h="263">
                  <a:moveTo>
                    <a:pt x="3" y="263"/>
                  </a:moveTo>
                  <a:cubicBezTo>
                    <a:pt x="324" y="263"/>
                    <a:pt x="324" y="263"/>
                    <a:pt x="324" y="263"/>
                  </a:cubicBezTo>
                  <a:cubicBezTo>
                    <a:pt x="646" y="5"/>
                    <a:pt x="646" y="5"/>
                    <a:pt x="646" y="5"/>
                  </a:cubicBezTo>
                  <a:cubicBezTo>
                    <a:pt x="1536" y="5"/>
                    <a:pt x="1536" y="5"/>
                    <a:pt x="1536" y="5"/>
                  </a:cubicBezTo>
                  <a:cubicBezTo>
                    <a:pt x="1537" y="5"/>
                    <a:pt x="1538" y="4"/>
                    <a:pt x="1538" y="3"/>
                  </a:cubicBezTo>
                  <a:cubicBezTo>
                    <a:pt x="1538" y="1"/>
                    <a:pt x="1537" y="0"/>
                    <a:pt x="1536" y="0"/>
                  </a:cubicBezTo>
                  <a:cubicBezTo>
                    <a:pt x="644" y="0"/>
                    <a:pt x="644" y="0"/>
                    <a:pt x="644" y="0"/>
                  </a:cubicBezTo>
                  <a:cubicBezTo>
                    <a:pt x="322" y="258"/>
                    <a:pt x="322" y="258"/>
                    <a:pt x="322" y="258"/>
                  </a:cubicBezTo>
                  <a:cubicBezTo>
                    <a:pt x="3" y="258"/>
                    <a:pt x="3" y="258"/>
                    <a:pt x="3" y="258"/>
                  </a:cubicBezTo>
                  <a:cubicBezTo>
                    <a:pt x="2" y="258"/>
                    <a:pt x="0" y="259"/>
                    <a:pt x="0" y="260"/>
                  </a:cubicBezTo>
                  <a:cubicBezTo>
                    <a:pt x="0" y="262"/>
                    <a:pt x="2" y="263"/>
                    <a:pt x="3" y="2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07" name="Freeform 176"/>
            <p:cNvSpPr>
              <a:spLocks/>
            </p:cNvSpPr>
            <p:nvPr/>
          </p:nvSpPr>
          <p:spPr bwMode="auto">
            <a:xfrm>
              <a:off x="4503738" y="3365500"/>
              <a:ext cx="2305050" cy="425450"/>
            </a:xfrm>
            <a:custGeom>
              <a:avLst/>
              <a:gdLst>
                <a:gd name="T0" fmla="*/ 3 w 974"/>
                <a:gd name="T1" fmla="*/ 178 h 178"/>
                <a:gd name="T2" fmla="*/ 310 w 974"/>
                <a:gd name="T3" fmla="*/ 178 h 178"/>
                <a:gd name="T4" fmla="*/ 662 w 974"/>
                <a:gd name="T5" fmla="*/ 6 h 178"/>
                <a:gd name="T6" fmla="*/ 971 w 974"/>
                <a:gd name="T7" fmla="*/ 6 h 178"/>
                <a:gd name="T8" fmla="*/ 974 w 974"/>
                <a:gd name="T9" fmla="*/ 3 h 178"/>
                <a:gd name="T10" fmla="*/ 971 w 974"/>
                <a:gd name="T11" fmla="*/ 0 h 178"/>
                <a:gd name="T12" fmla="*/ 661 w 974"/>
                <a:gd name="T13" fmla="*/ 0 h 178"/>
                <a:gd name="T14" fmla="*/ 309 w 974"/>
                <a:gd name="T15" fmla="*/ 172 h 178"/>
                <a:gd name="T16" fmla="*/ 3 w 974"/>
                <a:gd name="T17" fmla="*/ 172 h 178"/>
                <a:gd name="T18" fmla="*/ 0 w 974"/>
                <a:gd name="T19" fmla="*/ 175 h 178"/>
                <a:gd name="T20" fmla="*/ 3 w 974"/>
                <a:gd name="T21"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4" h="178">
                  <a:moveTo>
                    <a:pt x="3" y="178"/>
                  </a:moveTo>
                  <a:cubicBezTo>
                    <a:pt x="310" y="178"/>
                    <a:pt x="310" y="178"/>
                    <a:pt x="310" y="178"/>
                  </a:cubicBezTo>
                  <a:cubicBezTo>
                    <a:pt x="662" y="6"/>
                    <a:pt x="662" y="6"/>
                    <a:pt x="662" y="6"/>
                  </a:cubicBezTo>
                  <a:cubicBezTo>
                    <a:pt x="971" y="6"/>
                    <a:pt x="971" y="6"/>
                    <a:pt x="971" y="6"/>
                  </a:cubicBezTo>
                  <a:cubicBezTo>
                    <a:pt x="973" y="6"/>
                    <a:pt x="974" y="4"/>
                    <a:pt x="974" y="3"/>
                  </a:cubicBezTo>
                  <a:cubicBezTo>
                    <a:pt x="974" y="1"/>
                    <a:pt x="973" y="0"/>
                    <a:pt x="971" y="0"/>
                  </a:cubicBezTo>
                  <a:cubicBezTo>
                    <a:pt x="661" y="0"/>
                    <a:pt x="661" y="0"/>
                    <a:pt x="661" y="0"/>
                  </a:cubicBezTo>
                  <a:cubicBezTo>
                    <a:pt x="309" y="172"/>
                    <a:pt x="309" y="172"/>
                    <a:pt x="309" y="172"/>
                  </a:cubicBezTo>
                  <a:cubicBezTo>
                    <a:pt x="3" y="172"/>
                    <a:pt x="3" y="172"/>
                    <a:pt x="3" y="172"/>
                  </a:cubicBezTo>
                  <a:cubicBezTo>
                    <a:pt x="2" y="172"/>
                    <a:pt x="0" y="173"/>
                    <a:pt x="0" y="175"/>
                  </a:cubicBezTo>
                  <a:cubicBezTo>
                    <a:pt x="0" y="176"/>
                    <a:pt x="2" y="178"/>
                    <a:pt x="3"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08" name="Freeform 177"/>
            <p:cNvSpPr>
              <a:spLocks/>
            </p:cNvSpPr>
            <p:nvPr/>
          </p:nvSpPr>
          <p:spPr bwMode="auto">
            <a:xfrm>
              <a:off x="4503738" y="3732213"/>
              <a:ext cx="3640138" cy="217488"/>
            </a:xfrm>
            <a:custGeom>
              <a:avLst/>
              <a:gdLst>
                <a:gd name="T0" fmla="*/ 3 w 1538"/>
                <a:gd name="T1" fmla="*/ 91 h 91"/>
                <a:gd name="T2" fmla="*/ 297 w 1538"/>
                <a:gd name="T3" fmla="*/ 91 h 91"/>
                <a:gd name="T4" fmla="*/ 678 w 1538"/>
                <a:gd name="T5" fmla="*/ 5 h 91"/>
                <a:gd name="T6" fmla="*/ 1536 w 1538"/>
                <a:gd name="T7" fmla="*/ 5 h 91"/>
                <a:gd name="T8" fmla="*/ 1538 w 1538"/>
                <a:gd name="T9" fmla="*/ 2 h 91"/>
                <a:gd name="T10" fmla="*/ 1536 w 1538"/>
                <a:gd name="T11" fmla="*/ 0 h 91"/>
                <a:gd name="T12" fmla="*/ 677 w 1538"/>
                <a:gd name="T13" fmla="*/ 0 h 91"/>
                <a:gd name="T14" fmla="*/ 297 w 1538"/>
                <a:gd name="T15" fmla="*/ 86 h 91"/>
                <a:gd name="T16" fmla="*/ 3 w 1538"/>
                <a:gd name="T17" fmla="*/ 86 h 91"/>
                <a:gd name="T18" fmla="*/ 0 w 1538"/>
                <a:gd name="T19" fmla="*/ 88 h 91"/>
                <a:gd name="T20" fmla="*/ 3 w 1538"/>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8" h="91">
                  <a:moveTo>
                    <a:pt x="3" y="91"/>
                  </a:moveTo>
                  <a:cubicBezTo>
                    <a:pt x="297" y="91"/>
                    <a:pt x="297" y="91"/>
                    <a:pt x="297" y="91"/>
                  </a:cubicBezTo>
                  <a:cubicBezTo>
                    <a:pt x="678" y="5"/>
                    <a:pt x="678" y="5"/>
                    <a:pt x="678" y="5"/>
                  </a:cubicBezTo>
                  <a:cubicBezTo>
                    <a:pt x="1536" y="5"/>
                    <a:pt x="1536" y="5"/>
                    <a:pt x="1536" y="5"/>
                  </a:cubicBezTo>
                  <a:cubicBezTo>
                    <a:pt x="1537" y="5"/>
                    <a:pt x="1538" y="4"/>
                    <a:pt x="1538" y="2"/>
                  </a:cubicBezTo>
                  <a:cubicBezTo>
                    <a:pt x="1538" y="1"/>
                    <a:pt x="1537" y="0"/>
                    <a:pt x="1536" y="0"/>
                  </a:cubicBezTo>
                  <a:cubicBezTo>
                    <a:pt x="677" y="0"/>
                    <a:pt x="677" y="0"/>
                    <a:pt x="677" y="0"/>
                  </a:cubicBezTo>
                  <a:cubicBezTo>
                    <a:pt x="297" y="86"/>
                    <a:pt x="297" y="86"/>
                    <a:pt x="297" y="86"/>
                  </a:cubicBezTo>
                  <a:cubicBezTo>
                    <a:pt x="3" y="86"/>
                    <a:pt x="3" y="86"/>
                    <a:pt x="3" y="86"/>
                  </a:cubicBezTo>
                  <a:cubicBezTo>
                    <a:pt x="2" y="86"/>
                    <a:pt x="0" y="87"/>
                    <a:pt x="0" y="88"/>
                  </a:cubicBezTo>
                  <a:cubicBezTo>
                    <a:pt x="0" y="90"/>
                    <a:pt x="2" y="91"/>
                    <a:pt x="3"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09" name="Freeform 178"/>
            <p:cNvSpPr>
              <a:spLocks/>
            </p:cNvSpPr>
            <p:nvPr/>
          </p:nvSpPr>
          <p:spPr bwMode="auto">
            <a:xfrm>
              <a:off x="4503738" y="4095750"/>
              <a:ext cx="2305050" cy="14288"/>
            </a:xfrm>
            <a:custGeom>
              <a:avLst/>
              <a:gdLst>
                <a:gd name="T0" fmla="*/ 3 w 974"/>
                <a:gd name="T1" fmla="*/ 6 h 6"/>
                <a:gd name="T2" fmla="*/ 971 w 974"/>
                <a:gd name="T3" fmla="*/ 6 h 6"/>
                <a:gd name="T4" fmla="*/ 974 w 974"/>
                <a:gd name="T5" fmla="*/ 3 h 6"/>
                <a:gd name="T6" fmla="*/ 971 w 974"/>
                <a:gd name="T7" fmla="*/ 0 h 6"/>
                <a:gd name="T8" fmla="*/ 3 w 974"/>
                <a:gd name="T9" fmla="*/ 0 h 6"/>
                <a:gd name="T10" fmla="*/ 0 w 974"/>
                <a:gd name="T11" fmla="*/ 3 h 6"/>
                <a:gd name="T12" fmla="*/ 3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3" y="6"/>
                  </a:moveTo>
                  <a:cubicBezTo>
                    <a:pt x="971" y="6"/>
                    <a:pt x="971" y="6"/>
                    <a:pt x="971" y="6"/>
                  </a:cubicBezTo>
                  <a:cubicBezTo>
                    <a:pt x="973" y="6"/>
                    <a:pt x="974" y="4"/>
                    <a:pt x="974" y="3"/>
                  </a:cubicBezTo>
                  <a:cubicBezTo>
                    <a:pt x="974" y="1"/>
                    <a:pt x="973" y="0"/>
                    <a:pt x="971" y="0"/>
                  </a:cubicBezTo>
                  <a:cubicBezTo>
                    <a:pt x="3" y="0"/>
                    <a:pt x="3" y="0"/>
                    <a:pt x="3" y="0"/>
                  </a:cubicBezTo>
                  <a:cubicBezTo>
                    <a:pt x="2" y="0"/>
                    <a:pt x="0" y="1"/>
                    <a:pt x="0" y="3"/>
                  </a:cubicBezTo>
                  <a:cubicBezTo>
                    <a:pt x="0" y="4"/>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0" name="Freeform 179"/>
            <p:cNvSpPr>
              <a:spLocks/>
            </p:cNvSpPr>
            <p:nvPr/>
          </p:nvSpPr>
          <p:spPr bwMode="auto">
            <a:xfrm>
              <a:off x="4503738" y="4279900"/>
              <a:ext cx="3640138" cy="169863"/>
            </a:xfrm>
            <a:custGeom>
              <a:avLst/>
              <a:gdLst>
                <a:gd name="T0" fmla="*/ 3 w 1538"/>
                <a:gd name="T1" fmla="*/ 5 h 71"/>
                <a:gd name="T2" fmla="*/ 312 w 1538"/>
                <a:gd name="T3" fmla="*/ 5 h 71"/>
                <a:gd name="T4" fmla="*/ 658 w 1538"/>
                <a:gd name="T5" fmla="*/ 71 h 71"/>
                <a:gd name="T6" fmla="*/ 1536 w 1538"/>
                <a:gd name="T7" fmla="*/ 71 h 71"/>
                <a:gd name="T8" fmla="*/ 1538 w 1538"/>
                <a:gd name="T9" fmla="*/ 68 h 71"/>
                <a:gd name="T10" fmla="*/ 1536 w 1538"/>
                <a:gd name="T11" fmla="*/ 66 h 71"/>
                <a:gd name="T12" fmla="*/ 659 w 1538"/>
                <a:gd name="T13" fmla="*/ 66 h 71"/>
                <a:gd name="T14" fmla="*/ 312 w 1538"/>
                <a:gd name="T15" fmla="*/ 0 h 71"/>
                <a:gd name="T16" fmla="*/ 3 w 1538"/>
                <a:gd name="T17" fmla="*/ 0 h 71"/>
                <a:gd name="T18" fmla="*/ 0 w 1538"/>
                <a:gd name="T19" fmla="*/ 2 h 71"/>
                <a:gd name="T20" fmla="*/ 3 w 1538"/>
                <a:gd name="T21" fmla="*/ 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8" h="71">
                  <a:moveTo>
                    <a:pt x="3" y="5"/>
                  </a:moveTo>
                  <a:cubicBezTo>
                    <a:pt x="312" y="5"/>
                    <a:pt x="312" y="5"/>
                    <a:pt x="312" y="5"/>
                  </a:cubicBezTo>
                  <a:cubicBezTo>
                    <a:pt x="658" y="71"/>
                    <a:pt x="658" y="71"/>
                    <a:pt x="658" y="71"/>
                  </a:cubicBezTo>
                  <a:cubicBezTo>
                    <a:pt x="1536" y="71"/>
                    <a:pt x="1536" y="71"/>
                    <a:pt x="1536" y="71"/>
                  </a:cubicBezTo>
                  <a:cubicBezTo>
                    <a:pt x="1537" y="71"/>
                    <a:pt x="1538" y="70"/>
                    <a:pt x="1538" y="68"/>
                  </a:cubicBezTo>
                  <a:cubicBezTo>
                    <a:pt x="1538" y="67"/>
                    <a:pt x="1537" y="66"/>
                    <a:pt x="1536" y="66"/>
                  </a:cubicBezTo>
                  <a:cubicBezTo>
                    <a:pt x="659" y="66"/>
                    <a:pt x="659" y="66"/>
                    <a:pt x="659" y="66"/>
                  </a:cubicBezTo>
                  <a:cubicBezTo>
                    <a:pt x="312" y="0"/>
                    <a:pt x="312" y="0"/>
                    <a:pt x="312" y="0"/>
                  </a:cubicBezTo>
                  <a:cubicBezTo>
                    <a:pt x="3" y="0"/>
                    <a:pt x="3" y="0"/>
                    <a:pt x="3" y="0"/>
                  </a:cubicBezTo>
                  <a:cubicBezTo>
                    <a:pt x="2" y="0"/>
                    <a:pt x="0" y="1"/>
                    <a:pt x="0" y="2"/>
                  </a:cubicBezTo>
                  <a:cubicBezTo>
                    <a:pt x="0" y="4"/>
                    <a:pt x="2" y="5"/>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1" name="Freeform 180"/>
            <p:cNvSpPr>
              <a:spLocks/>
            </p:cNvSpPr>
            <p:nvPr/>
          </p:nvSpPr>
          <p:spPr bwMode="auto">
            <a:xfrm>
              <a:off x="4503738" y="4460875"/>
              <a:ext cx="2305050" cy="330200"/>
            </a:xfrm>
            <a:custGeom>
              <a:avLst/>
              <a:gdLst>
                <a:gd name="T0" fmla="*/ 3 w 974"/>
                <a:gd name="T1" fmla="*/ 5 h 138"/>
                <a:gd name="T2" fmla="*/ 321 w 974"/>
                <a:gd name="T3" fmla="*/ 5 h 138"/>
                <a:gd name="T4" fmla="*/ 647 w 974"/>
                <a:gd name="T5" fmla="*/ 138 h 138"/>
                <a:gd name="T6" fmla="*/ 971 w 974"/>
                <a:gd name="T7" fmla="*/ 138 h 138"/>
                <a:gd name="T8" fmla="*/ 974 w 974"/>
                <a:gd name="T9" fmla="*/ 135 h 138"/>
                <a:gd name="T10" fmla="*/ 971 w 974"/>
                <a:gd name="T11" fmla="*/ 132 h 138"/>
                <a:gd name="T12" fmla="*/ 648 w 974"/>
                <a:gd name="T13" fmla="*/ 132 h 138"/>
                <a:gd name="T14" fmla="*/ 322 w 974"/>
                <a:gd name="T15" fmla="*/ 0 h 138"/>
                <a:gd name="T16" fmla="*/ 3 w 974"/>
                <a:gd name="T17" fmla="*/ 0 h 138"/>
                <a:gd name="T18" fmla="*/ 0 w 974"/>
                <a:gd name="T19" fmla="*/ 3 h 138"/>
                <a:gd name="T20" fmla="*/ 3 w 974"/>
                <a:gd name="T21" fmla="*/ 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4" h="138">
                  <a:moveTo>
                    <a:pt x="3" y="5"/>
                  </a:moveTo>
                  <a:cubicBezTo>
                    <a:pt x="321" y="5"/>
                    <a:pt x="321" y="5"/>
                    <a:pt x="321" y="5"/>
                  </a:cubicBezTo>
                  <a:cubicBezTo>
                    <a:pt x="647" y="138"/>
                    <a:pt x="647" y="138"/>
                    <a:pt x="647" y="138"/>
                  </a:cubicBezTo>
                  <a:cubicBezTo>
                    <a:pt x="971" y="138"/>
                    <a:pt x="971" y="138"/>
                    <a:pt x="971" y="138"/>
                  </a:cubicBezTo>
                  <a:cubicBezTo>
                    <a:pt x="973" y="138"/>
                    <a:pt x="974" y="136"/>
                    <a:pt x="974" y="135"/>
                  </a:cubicBezTo>
                  <a:cubicBezTo>
                    <a:pt x="974" y="133"/>
                    <a:pt x="973" y="132"/>
                    <a:pt x="971" y="132"/>
                  </a:cubicBezTo>
                  <a:cubicBezTo>
                    <a:pt x="648" y="132"/>
                    <a:pt x="648" y="132"/>
                    <a:pt x="648" y="132"/>
                  </a:cubicBezTo>
                  <a:cubicBezTo>
                    <a:pt x="322" y="0"/>
                    <a:pt x="322" y="0"/>
                    <a:pt x="322" y="0"/>
                  </a:cubicBezTo>
                  <a:cubicBezTo>
                    <a:pt x="3" y="0"/>
                    <a:pt x="3" y="0"/>
                    <a:pt x="3" y="0"/>
                  </a:cubicBezTo>
                  <a:cubicBezTo>
                    <a:pt x="2" y="0"/>
                    <a:pt x="0" y="1"/>
                    <a:pt x="0" y="3"/>
                  </a:cubicBezTo>
                  <a:cubicBezTo>
                    <a:pt x="0" y="4"/>
                    <a:pt x="2" y="5"/>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2" name="Freeform 181"/>
            <p:cNvSpPr>
              <a:spLocks/>
            </p:cNvSpPr>
            <p:nvPr/>
          </p:nvSpPr>
          <p:spPr bwMode="auto">
            <a:xfrm>
              <a:off x="4503738" y="4645025"/>
              <a:ext cx="3640138" cy="485775"/>
            </a:xfrm>
            <a:custGeom>
              <a:avLst/>
              <a:gdLst>
                <a:gd name="T0" fmla="*/ 3 w 1538"/>
                <a:gd name="T1" fmla="*/ 5 h 203"/>
                <a:gd name="T2" fmla="*/ 330 w 1538"/>
                <a:gd name="T3" fmla="*/ 5 h 203"/>
                <a:gd name="T4" fmla="*/ 635 w 1538"/>
                <a:gd name="T5" fmla="*/ 203 h 203"/>
                <a:gd name="T6" fmla="*/ 1536 w 1538"/>
                <a:gd name="T7" fmla="*/ 203 h 203"/>
                <a:gd name="T8" fmla="*/ 1538 w 1538"/>
                <a:gd name="T9" fmla="*/ 200 h 203"/>
                <a:gd name="T10" fmla="*/ 1536 w 1538"/>
                <a:gd name="T11" fmla="*/ 198 h 203"/>
                <a:gd name="T12" fmla="*/ 636 w 1538"/>
                <a:gd name="T13" fmla="*/ 198 h 203"/>
                <a:gd name="T14" fmla="*/ 331 w 1538"/>
                <a:gd name="T15" fmla="*/ 0 h 203"/>
                <a:gd name="T16" fmla="*/ 3 w 1538"/>
                <a:gd name="T17" fmla="*/ 0 h 203"/>
                <a:gd name="T18" fmla="*/ 0 w 1538"/>
                <a:gd name="T19" fmla="*/ 2 h 203"/>
                <a:gd name="T20" fmla="*/ 3 w 1538"/>
                <a:gd name="T21" fmla="*/ 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8" h="203">
                  <a:moveTo>
                    <a:pt x="3" y="5"/>
                  </a:moveTo>
                  <a:cubicBezTo>
                    <a:pt x="330" y="5"/>
                    <a:pt x="330" y="5"/>
                    <a:pt x="330" y="5"/>
                  </a:cubicBezTo>
                  <a:cubicBezTo>
                    <a:pt x="635" y="203"/>
                    <a:pt x="635" y="203"/>
                    <a:pt x="635" y="203"/>
                  </a:cubicBezTo>
                  <a:cubicBezTo>
                    <a:pt x="1536" y="203"/>
                    <a:pt x="1536" y="203"/>
                    <a:pt x="1536" y="203"/>
                  </a:cubicBezTo>
                  <a:cubicBezTo>
                    <a:pt x="1537" y="203"/>
                    <a:pt x="1538" y="202"/>
                    <a:pt x="1538" y="200"/>
                  </a:cubicBezTo>
                  <a:cubicBezTo>
                    <a:pt x="1538" y="199"/>
                    <a:pt x="1537" y="198"/>
                    <a:pt x="1536" y="198"/>
                  </a:cubicBezTo>
                  <a:cubicBezTo>
                    <a:pt x="636" y="198"/>
                    <a:pt x="636" y="198"/>
                    <a:pt x="636" y="198"/>
                  </a:cubicBezTo>
                  <a:cubicBezTo>
                    <a:pt x="331" y="0"/>
                    <a:pt x="331" y="0"/>
                    <a:pt x="331" y="0"/>
                  </a:cubicBezTo>
                  <a:cubicBezTo>
                    <a:pt x="3" y="0"/>
                    <a:pt x="3" y="0"/>
                    <a:pt x="3" y="0"/>
                  </a:cubicBezTo>
                  <a:cubicBezTo>
                    <a:pt x="2" y="0"/>
                    <a:pt x="0" y="1"/>
                    <a:pt x="0" y="2"/>
                  </a:cubicBezTo>
                  <a:cubicBezTo>
                    <a:pt x="0" y="4"/>
                    <a:pt x="2" y="5"/>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3" name="Freeform 182"/>
            <p:cNvSpPr>
              <a:spLocks/>
            </p:cNvSpPr>
            <p:nvPr/>
          </p:nvSpPr>
          <p:spPr bwMode="auto">
            <a:xfrm>
              <a:off x="4503738" y="4827588"/>
              <a:ext cx="2305050" cy="644525"/>
            </a:xfrm>
            <a:custGeom>
              <a:avLst/>
              <a:gdLst>
                <a:gd name="T0" fmla="*/ 3 w 974"/>
                <a:gd name="T1" fmla="*/ 5 h 270"/>
                <a:gd name="T2" fmla="*/ 338 w 974"/>
                <a:gd name="T3" fmla="*/ 5 h 270"/>
                <a:gd name="T4" fmla="*/ 623 w 974"/>
                <a:gd name="T5" fmla="*/ 270 h 270"/>
                <a:gd name="T6" fmla="*/ 971 w 974"/>
                <a:gd name="T7" fmla="*/ 270 h 270"/>
                <a:gd name="T8" fmla="*/ 974 w 974"/>
                <a:gd name="T9" fmla="*/ 267 h 270"/>
                <a:gd name="T10" fmla="*/ 971 w 974"/>
                <a:gd name="T11" fmla="*/ 264 h 270"/>
                <a:gd name="T12" fmla="*/ 625 w 974"/>
                <a:gd name="T13" fmla="*/ 264 h 270"/>
                <a:gd name="T14" fmla="*/ 341 w 974"/>
                <a:gd name="T15" fmla="*/ 0 h 270"/>
                <a:gd name="T16" fmla="*/ 3 w 974"/>
                <a:gd name="T17" fmla="*/ 0 h 270"/>
                <a:gd name="T18" fmla="*/ 0 w 974"/>
                <a:gd name="T19" fmla="*/ 3 h 270"/>
                <a:gd name="T20" fmla="*/ 3 w 974"/>
                <a:gd name="T21"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4" h="270">
                  <a:moveTo>
                    <a:pt x="3" y="5"/>
                  </a:moveTo>
                  <a:cubicBezTo>
                    <a:pt x="338" y="5"/>
                    <a:pt x="338" y="5"/>
                    <a:pt x="338" y="5"/>
                  </a:cubicBezTo>
                  <a:cubicBezTo>
                    <a:pt x="623" y="270"/>
                    <a:pt x="623" y="270"/>
                    <a:pt x="623" y="270"/>
                  </a:cubicBezTo>
                  <a:cubicBezTo>
                    <a:pt x="971" y="270"/>
                    <a:pt x="971" y="270"/>
                    <a:pt x="971" y="270"/>
                  </a:cubicBezTo>
                  <a:cubicBezTo>
                    <a:pt x="973" y="270"/>
                    <a:pt x="974" y="268"/>
                    <a:pt x="974" y="267"/>
                  </a:cubicBezTo>
                  <a:cubicBezTo>
                    <a:pt x="974" y="265"/>
                    <a:pt x="973" y="264"/>
                    <a:pt x="971" y="264"/>
                  </a:cubicBezTo>
                  <a:cubicBezTo>
                    <a:pt x="625" y="264"/>
                    <a:pt x="625" y="264"/>
                    <a:pt x="625" y="264"/>
                  </a:cubicBezTo>
                  <a:cubicBezTo>
                    <a:pt x="341" y="0"/>
                    <a:pt x="341" y="0"/>
                    <a:pt x="341" y="0"/>
                  </a:cubicBezTo>
                  <a:cubicBezTo>
                    <a:pt x="3" y="0"/>
                    <a:pt x="3" y="0"/>
                    <a:pt x="3" y="0"/>
                  </a:cubicBezTo>
                  <a:cubicBezTo>
                    <a:pt x="2" y="0"/>
                    <a:pt x="0" y="1"/>
                    <a:pt x="0" y="3"/>
                  </a:cubicBezTo>
                  <a:cubicBezTo>
                    <a:pt x="0" y="4"/>
                    <a:pt x="2" y="5"/>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4" name="Freeform 183"/>
            <p:cNvSpPr>
              <a:spLocks/>
            </p:cNvSpPr>
            <p:nvPr/>
          </p:nvSpPr>
          <p:spPr bwMode="auto">
            <a:xfrm>
              <a:off x="4503738" y="5008563"/>
              <a:ext cx="3640138" cy="803275"/>
            </a:xfrm>
            <a:custGeom>
              <a:avLst/>
              <a:gdLst>
                <a:gd name="T0" fmla="*/ 3 w 1538"/>
                <a:gd name="T1" fmla="*/ 6 h 336"/>
                <a:gd name="T2" fmla="*/ 347 w 1538"/>
                <a:gd name="T3" fmla="*/ 6 h 336"/>
                <a:gd name="T4" fmla="*/ 612 w 1538"/>
                <a:gd name="T5" fmla="*/ 336 h 336"/>
                <a:gd name="T6" fmla="*/ 1536 w 1538"/>
                <a:gd name="T7" fmla="*/ 336 h 336"/>
                <a:gd name="T8" fmla="*/ 1538 w 1538"/>
                <a:gd name="T9" fmla="*/ 333 h 336"/>
                <a:gd name="T10" fmla="*/ 1536 w 1538"/>
                <a:gd name="T11" fmla="*/ 331 h 336"/>
                <a:gd name="T12" fmla="*/ 614 w 1538"/>
                <a:gd name="T13" fmla="*/ 331 h 336"/>
                <a:gd name="T14" fmla="*/ 350 w 1538"/>
                <a:gd name="T15" fmla="*/ 0 h 336"/>
                <a:gd name="T16" fmla="*/ 3 w 1538"/>
                <a:gd name="T17" fmla="*/ 0 h 336"/>
                <a:gd name="T18" fmla="*/ 0 w 1538"/>
                <a:gd name="T19" fmla="*/ 3 h 336"/>
                <a:gd name="T20" fmla="*/ 3 w 1538"/>
                <a:gd name="T21" fmla="*/ 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8" h="336">
                  <a:moveTo>
                    <a:pt x="3" y="6"/>
                  </a:moveTo>
                  <a:cubicBezTo>
                    <a:pt x="347" y="6"/>
                    <a:pt x="347" y="6"/>
                    <a:pt x="347" y="6"/>
                  </a:cubicBezTo>
                  <a:cubicBezTo>
                    <a:pt x="612" y="336"/>
                    <a:pt x="612" y="336"/>
                    <a:pt x="612" y="336"/>
                  </a:cubicBezTo>
                  <a:cubicBezTo>
                    <a:pt x="1536" y="336"/>
                    <a:pt x="1536" y="336"/>
                    <a:pt x="1536" y="336"/>
                  </a:cubicBezTo>
                  <a:cubicBezTo>
                    <a:pt x="1537" y="336"/>
                    <a:pt x="1538" y="335"/>
                    <a:pt x="1538" y="333"/>
                  </a:cubicBezTo>
                  <a:cubicBezTo>
                    <a:pt x="1538" y="332"/>
                    <a:pt x="1537" y="331"/>
                    <a:pt x="1536" y="331"/>
                  </a:cubicBezTo>
                  <a:cubicBezTo>
                    <a:pt x="614" y="331"/>
                    <a:pt x="614" y="331"/>
                    <a:pt x="614" y="331"/>
                  </a:cubicBezTo>
                  <a:cubicBezTo>
                    <a:pt x="350" y="0"/>
                    <a:pt x="350" y="0"/>
                    <a:pt x="350" y="0"/>
                  </a:cubicBezTo>
                  <a:cubicBezTo>
                    <a:pt x="3" y="0"/>
                    <a:pt x="3" y="0"/>
                    <a:pt x="3" y="0"/>
                  </a:cubicBezTo>
                  <a:cubicBezTo>
                    <a:pt x="2" y="0"/>
                    <a:pt x="0" y="2"/>
                    <a:pt x="0" y="3"/>
                  </a:cubicBezTo>
                  <a:cubicBezTo>
                    <a:pt x="0" y="5"/>
                    <a:pt x="2" y="6"/>
                    <a:pt x="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5" name="Freeform 184"/>
            <p:cNvSpPr>
              <a:spLocks/>
            </p:cNvSpPr>
            <p:nvPr/>
          </p:nvSpPr>
          <p:spPr bwMode="auto">
            <a:xfrm>
              <a:off x="175005" y="3300413"/>
              <a:ext cx="2455483" cy="12700"/>
            </a:xfrm>
            <a:custGeom>
              <a:avLst/>
              <a:gdLst>
                <a:gd name="T0" fmla="*/ 2 w 402"/>
                <a:gd name="T1" fmla="*/ 5 h 5"/>
                <a:gd name="T2" fmla="*/ 400 w 402"/>
                <a:gd name="T3" fmla="*/ 5 h 5"/>
                <a:gd name="T4" fmla="*/ 402 w 402"/>
                <a:gd name="T5" fmla="*/ 2 h 5"/>
                <a:gd name="T6" fmla="*/ 400 w 402"/>
                <a:gd name="T7" fmla="*/ 0 h 5"/>
                <a:gd name="T8" fmla="*/ 2 w 402"/>
                <a:gd name="T9" fmla="*/ 0 h 5"/>
                <a:gd name="T10" fmla="*/ 0 w 402"/>
                <a:gd name="T11" fmla="*/ 2 h 5"/>
                <a:gd name="T12" fmla="*/ 2 w 40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2" h="5">
                  <a:moveTo>
                    <a:pt x="2" y="5"/>
                  </a:moveTo>
                  <a:cubicBezTo>
                    <a:pt x="400" y="5"/>
                    <a:pt x="400" y="5"/>
                    <a:pt x="400" y="5"/>
                  </a:cubicBezTo>
                  <a:cubicBezTo>
                    <a:pt x="401" y="5"/>
                    <a:pt x="402" y="4"/>
                    <a:pt x="402" y="2"/>
                  </a:cubicBezTo>
                  <a:cubicBezTo>
                    <a:pt x="402" y="1"/>
                    <a:pt x="401" y="0"/>
                    <a:pt x="400" y="0"/>
                  </a:cubicBezTo>
                  <a:cubicBezTo>
                    <a:pt x="2" y="0"/>
                    <a:pt x="2" y="0"/>
                    <a:pt x="2" y="0"/>
                  </a:cubicBezTo>
                  <a:cubicBezTo>
                    <a:pt x="1" y="0"/>
                    <a:pt x="0" y="1"/>
                    <a:pt x="0" y="2"/>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6" name="Freeform 185"/>
            <p:cNvSpPr>
              <a:spLocks/>
            </p:cNvSpPr>
            <p:nvPr/>
          </p:nvSpPr>
          <p:spPr bwMode="auto">
            <a:xfrm>
              <a:off x="175005" y="3470275"/>
              <a:ext cx="2455483" cy="12700"/>
            </a:xfrm>
            <a:custGeom>
              <a:avLst/>
              <a:gdLst>
                <a:gd name="T0" fmla="*/ 2 w 402"/>
                <a:gd name="T1" fmla="*/ 5 h 5"/>
                <a:gd name="T2" fmla="*/ 400 w 402"/>
                <a:gd name="T3" fmla="*/ 5 h 5"/>
                <a:gd name="T4" fmla="*/ 402 w 402"/>
                <a:gd name="T5" fmla="*/ 3 h 5"/>
                <a:gd name="T6" fmla="*/ 400 w 402"/>
                <a:gd name="T7" fmla="*/ 0 h 5"/>
                <a:gd name="T8" fmla="*/ 2 w 402"/>
                <a:gd name="T9" fmla="*/ 0 h 5"/>
                <a:gd name="T10" fmla="*/ 0 w 402"/>
                <a:gd name="T11" fmla="*/ 3 h 5"/>
                <a:gd name="T12" fmla="*/ 2 w 40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2" h="5">
                  <a:moveTo>
                    <a:pt x="2" y="5"/>
                  </a:moveTo>
                  <a:cubicBezTo>
                    <a:pt x="400" y="5"/>
                    <a:pt x="400" y="5"/>
                    <a:pt x="400" y="5"/>
                  </a:cubicBezTo>
                  <a:cubicBezTo>
                    <a:pt x="401" y="5"/>
                    <a:pt x="402" y="4"/>
                    <a:pt x="402" y="3"/>
                  </a:cubicBezTo>
                  <a:cubicBezTo>
                    <a:pt x="402" y="1"/>
                    <a:pt x="401" y="0"/>
                    <a:pt x="400" y="0"/>
                  </a:cubicBezTo>
                  <a:cubicBezTo>
                    <a:pt x="2" y="0"/>
                    <a:pt x="2" y="0"/>
                    <a:pt x="2" y="0"/>
                  </a:cubicBezTo>
                  <a:cubicBezTo>
                    <a:pt x="1" y="0"/>
                    <a:pt x="0" y="1"/>
                    <a:pt x="0" y="3"/>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7" name="Freeform 186"/>
            <p:cNvSpPr>
              <a:spLocks/>
            </p:cNvSpPr>
            <p:nvPr/>
          </p:nvSpPr>
          <p:spPr bwMode="auto">
            <a:xfrm>
              <a:off x="175005" y="3643313"/>
              <a:ext cx="2455483" cy="11113"/>
            </a:xfrm>
            <a:custGeom>
              <a:avLst/>
              <a:gdLst>
                <a:gd name="T0" fmla="*/ 2 w 402"/>
                <a:gd name="T1" fmla="*/ 5 h 5"/>
                <a:gd name="T2" fmla="*/ 400 w 402"/>
                <a:gd name="T3" fmla="*/ 5 h 5"/>
                <a:gd name="T4" fmla="*/ 402 w 402"/>
                <a:gd name="T5" fmla="*/ 2 h 5"/>
                <a:gd name="T6" fmla="*/ 400 w 402"/>
                <a:gd name="T7" fmla="*/ 0 h 5"/>
                <a:gd name="T8" fmla="*/ 2 w 402"/>
                <a:gd name="T9" fmla="*/ 0 h 5"/>
                <a:gd name="T10" fmla="*/ 0 w 402"/>
                <a:gd name="T11" fmla="*/ 2 h 5"/>
                <a:gd name="T12" fmla="*/ 2 w 40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2" h="5">
                  <a:moveTo>
                    <a:pt x="2" y="5"/>
                  </a:moveTo>
                  <a:cubicBezTo>
                    <a:pt x="400" y="5"/>
                    <a:pt x="400" y="5"/>
                    <a:pt x="400" y="5"/>
                  </a:cubicBezTo>
                  <a:cubicBezTo>
                    <a:pt x="401" y="5"/>
                    <a:pt x="402" y="4"/>
                    <a:pt x="402" y="2"/>
                  </a:cubicBezTo>
                  <a:cubicBezTo>
                    <a:pt x="402" y="1"/>
                    <a:pt x="401" y="0"/>
                    <a:pt x="400" y="0"/>
                  </a:cubicBezTo>
                  <a:cubicBezTo>
                    <a:pt x="2" y="0"/>
                    <a:pt x="2" y="0"/>
                    <a:pt x="2" y="0"/>
                  </a:cubicBezTo>
                  <a:cubicBezTo>
                    <a:pt x="1" y="0"/>
                    <a:pt x="0" y="1"/>
                    <a:pt x="0" y="2"/>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8" name="Freeform 187"/>
            <p:cNvSpPr>
              <a:spLocks/>
            </p:cNvSpPr>
            <p:nvPr/>
          </p:nvSpPr>
          <p:spPr bwMode="auto">
            <a:xfrm>
              <a:off x="175005" y="3813175"/>
              <a:ext cx="2455483" cy="11113"/>
            </a:xfrm>
            <a:custGeom>
              <a:avLst/>
              <a:gdLst>
                <a:gd name="T0" fmla="*/ 2 w 402"/>
                <a:gd name="T1" fmla="*/ 5 h 5"/>
                <a:gd name="T2" fmla="*/ 400 w 402"/>
                <a:gd name="T3" fmla="*/ 5 h 5"/>
                <a:gd name="T4" fmla="*/ 402 w 402"/>
                <a:gd name="T5" fmla="*/ 3 h 5"/>
                <a:gd name="T6" fmla="*/ 400 w 402"/>
                <a:gd name="T7" fmla="*/ 0 h 5"/>
                <a:gd name="T8" fmla="*/ 2 w 402"/>
                <a:gd name="T9" fmla="*/ 0 h 5"/>
                <a:gd name="T10" fmla="*/ 0 w 402"/>
                <a:gd name="T11" fmla="*/ 3 h 5"/>
                <a:gd name="T12" fmla="*/ 2 w 40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2" h="5">
                  <a:moveTo>
                    <a:pt x="2" y="5"/>
                  </a:moveTo>
                  <a:cubicBezTo>
                    <a:pt x="400" y="5"/>
                    <a:pt x="400" y="5"/>
                    <a:pt x="400" y="5"/>
                  </a:cubicBezTo>
                  <a:cubicBezTo>
                    <a:pt x="401" y="5"/>
                    <a:pt x="402" y="4"/>
                    <a:pt x="402" y="3"/>
                  </a:cubicBezTo>
                  <a:cubicBezTo>
                    <a:pt x="402" y="1"/>
                    <a:pt x="401" y="0"/>
                    <a:pt x="400" y="0"/>
                  </a:cubicBezTo>
                  <a:cubicBezTo>
                    <a:pt x="2" y="0"/>
                    <a:pt x="2" y="0"/>
                    <a:pt x="2" y="0"/>
                  </a:cubicBezTo>
                  <a:cubicBezTo>
                    <a:pt x="1" y="0"/>
                    <a:pt x="0" y="1"/>
                    <a:pt x="0" y="3"/>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19" name="Freeform 188"/>
            <p:cNvSpPr>
              <a:spLocks/>
            </p:cNvSpPr>
            <p:nvPr/>
          </p:nvSpPr>
          <p:spPr bwMode="auto">
            <a:xfrm>
              <a:off x="175005" y="3984625"/>
              <a:ext cx="2455483" cy="12700"/>
            </a:xfrm>
            <a:custGeom>
              <a:avLst/>
              <a:gdLst>
                <a:gd name="T0" fmla="*/ 2 w 402"/>
                <a:gd name="T1" fmla="*/ 5 h 5"/>
                <a:gd name="T2" fmla="*/ 400 w 402"/>
                <a:gd name="T3" fmla="*/ 5 h 5"/>
                <a:gd name="T4" fmla="*/ 402 w 402"/>
                <a:gd name="T5" fmla="*/ 2 h 5"/>
                <a:gd name="T6" fmla="*/ 400 w 402"/>
                <a:gd name="T7" fmla="*/ 0 h 5"/>
                <a:gd name="T8" fmla="*/ 2 w 402"/>
                <a:gd name="T9" fmla="*/ 0 h 5"/>
                <a:gd name="T10" fmla="*/ 0 w 402"/>
                <a:gd name="T11" fmla="*/ 2 h 5"/>
                <a:gd name="T12" fmla="*/ 2 w 40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2" h="5">
                  <a:moveTo>
                    <a:pt x="2" y="5"/>
                  </a:moveTo>
                  <a:cubicBezTo>
                    <a:pt x="400" y="5"/>
                    <a:pt x="400" y="5"/>
                    <a:pt x="400" y="5"/>
                  </a:cubicBezTo>
                  <a:cubicBezTo>
                    <a:pt x="401" y="5"/>
                    <a:pt x="402" y="4"/>
                    <a:pt x="402" y="2"/>
                  </a:cubicBezTo>
                  <a:cubicBezTo>
                    <a:pt x="402" y="1"/>
                    <a:pt x="401" y="0"/>
                    <a:pt x="400" y="0"/>
                  </a:cubicBezTo>
                  <a:cubicBezTo>
                    <a:pt x="2" y="0"/>
                    <a:pt x="2" y="0"/>
                    <a:pt x="2" y="0"/>
                  </a:cubicBezTo>
                  <a:cubicBezTo>
                    <a:pt x="1" y="0"/>
                    <a:pt x="0" y="1"/>
                    <a:pt x="0" y="2"/>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0" name="Freeform 189"/>
            <p:cNvSpPr>
              <a:spLocks/>
            </p:cNvSpPr>
            <p:nvPr/>
          </p:nvSpPr>
          <p:spPr bwMode="auto">
            <a:xfrm>
              <a:off x="175005" y="4154488"/>
              <a:ext cx="2455483" cy="12700"/>
            </a:xfrm>
            <a:custGeom>
              <a:avLst/>
              <a:gdLst>
                <a:gd name="T0" fmla="*/ 2 w 402"/>
                <a:gd name="T1" fmla="*/ 5 h 5"/>
                <a:gd name="T2" fmla="*/ 400 w 402"/>
                <a:gd name="T3" fmla="*/ 5 h 5"/>
                <a:gd name="T4" fmla="*/ 402 w 402"/>
                <a:gd name="T5" fmla="*/ 3 h 5"/>
                <a:gd name="T6" fmla="*/ 400 w 402"/>
                <a:gd name="T7" fmla="*/ 0 h 5"/>
                <a:gd name="T8" fmla="*/ 2 w 402"/>
                <a:gd name="T9" fmla="*/ 0 h 5"/>
                <a:gd name="T10" fmla="*/ 0 w 402"/>
                <a:gd name="T11" fmla="*/ 3 h 5"/>
                <a:gd name="T12" fmla="*/ 2 w 40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2" h="5">
                  <a:moveTo>
                    <a:pt x="2" y="5"/>
                  </a:moveTo>
                  <a:cubicBezTo>
                    <a:pt x="400" y="5"/>
                    <a:pt x="400" y="5"/>
                    <a:pt x="400" y="5"/>
                  </a:cubicBezTo>
                  <a:cubicBezTo>
                    <a:pt x="401" y="5"/>
                    <a:pt x="402" y="4"/>
                    <a:pt x="402" y="3"/>
                  </a:cubicBezTo>
                  <a:cubicBezTo>
                    <a:pt x="402" y="1"/>
                    <a:pt x="401" y="0"/>
                    <a:pt x="400" y="0"/>
                  </a:cubicBezTo>
                  <a:cubicBezTo>
                    <a:pt x="2" y="0"/>
                    <a:pt x="2" y="0"/>
                    <a:pt x="2" y="0"/>
                  </a:cubicBezTo>
                  <a:cubicBezTo>
                    <a:pt x="1" y="0"/>
                    <a:pt x="0" y="1"/>
                    <a:pt x="0" y="3"/>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1" name="Freeform 190"/>
            <p:cNvSpPr>
              <a:spLocks/>
            </p:cNvSpPr>
            <p:nvPr/>
          </p:nvSpPr>
          <p:spPr bwMode="auto">
            <a:xfrm>
              <a:off x="175005" y="4324350"/>
              <a:ext cx="2455483" cy="14288"/>
            </a:xfrm>
            <a:custGeom>
              <a:avLst/>
              <a:gdLst>
                <a:gd name="T0" fmla="*/ 2 w 402"/>
                <a:gd name="T1" fmla="*/ 6 h 6"/>
                <a:gd name="T2" fmla="*/ 400 w 402"/>
                <a:gd name="T3" fmla="*/ 6 h 6"/>
                <a:gd name="T4" fmla="*/ 402 w 402"/>
                <a:gd name="T5" fmla="*/ 3 h 6"/>
                <a:gd name="T6" fmla="*/ 400 w 402"/>
                <a:gd name="T7" fmla="*/ 0 h 6"/>
                <a:gd name="T8" fmla="*/ 2 w 402"/>
                <a:gd name="T9" fmla="*/ 0 h 6"/>
                <a:gd name="T10" fmla="*/ 0 w 402"/>
                <a:gd name="T11" fmla="*/ 3 h 6"/>
                <a:gd name="T12" fmla="*/ 2 w 40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2" h="6">
                  <a:moveTo>
                    <a:pt x="2" y="6"/>
                  </a:moveTo>
                  <a:cubicBezTo>
                    <a:pt x="400" y="6"/>
                    <a:pt x="400" y="6"/>
                    <a:pt x="400" y="6"/>
                  </a:cubicBezTo>
                  <a:cubicBezTo>
                    <a:pt x="401" y="6"/>
                    <a:pt x="402" y="5"/>
                    <a:pt x="402" y="3"/>
                  </a:cubicBezTo>
                  <a:cubicBezTo>
                    <a:pt x="402" y="2"/>
                    <a:pt x="401" y="0"/>
                    <a:pt x="400" y="0"/>
                  </a:cubicBezTo>
                  <a:cubicBezTo>
                    <a:pt x="2" y="0"/>
                    <a:pt x="2" y="0"/>
                    <a:pt x="2" y="0"/>
                  </a:cubicBezTo>
                  <a:cubicBezTo>
                    <a:pt x="1" y="0"/>
                    <a:pt x="0" y="2"/>
                    <a:pt x="0" y="3"/>
                  </a:cubicBezTo>
                  <a:cubicBezTo>
                    <a:pt x="0" y="5"/>
                    <a:pt x="1" y="6"/>
                    <a:pt x="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2" name="Freeform 191"/>
            <p:cNvSpPr>
              <a:spLocks/>
            </p:cNvSpPr>
            <p:nvPr/>
          </p:nvSpPr>
          <p:spPr bwMode="auto">
            <a:xfrm>
              <a:off x="175005" y="4497388"/>
              <a:ext cx="2455483" cy="11113"/>
            </a:xfrm>
            <a:custGeom>
              <a:avLst/>
              <a:gdLst>
                <a:gd name="T0" fmla="*/ 400 w 402"/>
                <a:gd name="T1" fmla="*/ 0 h 5"/>
                <a:gd name="T2" fmla="*/ 2 w 402"/>
                <a:gd name="T3" fmla="*/ 0 h 5"/>
                <a:gd name="T4" fmla="*/ 0 w 402"/>
                <a:gd name="T5" fmla="*/ 3 h 5"/>
                <a:gd name="T6" fmla="*/ 2 w 402"/>
                <a:gd name="T7" fmla="*/ 5 h 5"/>
                <a:gd name="T8" fmla="*/ 400 w 402"/>
                <a:gd name="T9" fmla="*/ 5 h 5"/>
                <a:gd name="T10" fmla="*/ 402 w 402"/>
                <a:gd name="T11" fmla="*/ 3 h 5"/>
                <a:gd name="T12" fmla="*/ 400 w 40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02" h="5">
                  <a:moveTo>
                    <a:pt x="400" y="0"/>
                  </a:moveTo>
                  <a:cubicBezTo>
                    <a:pt x="2" y="0"/>
                    <a:pt x="2" y="0"/>
                    <a:pt x="2" y="0"/>
                  </a:cubicBezTo>
                  <a:cubicBezTo>
                    <a:pt x="1" y="0"/>
                    <a:pt x="0" y="1"/>
                    <a:pt x="0" y="3"/>
                  </a:cubicBezTo>
                  <a:cubicBezTo>
                    <a:pt x="0" y="4"/>
                    <a:pt x="1" y="5"/>
                    <a:pt x="2" y="5"/>
                  </a:cubicBezTo>
                  <a:cubicBezTo>
                    <a:pt x="400" y="5"/>
                    <a:pt x="400" y="5"/>
                    <a:pt x="400" y="5"/>
                  </a:cubicBezTo>
                  <a:cubicBezTo>
                    <a:pt x="401" y="5"/>
                    <a:pt x="402" y="4"/>
                    <a:pt x="402" y="3"/>
                  </a:cubicBezTo>
                  <a:cubicBezTo>
                    <a:pt x="402" y="1"/>
                    <a:pt x="401" y="0"/>
                    <a:pt x="40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3" name="Freeform 192"/>
            <p:cNvSpPr>
              <a:spLocks/>
            </p:cNvSpPr>
            <p:nvPr/>
          </p:nvSpPr>
          <p:spPr bwMode="auto">
            <a:xfrm>
              <a:off x="175005" y="4667250"/>
              <a:ext cx="2455483" cy="14288"/>
            </a:xfrm>
            <a:custGeom>
              <a:avLst/>
              <a:gdLst>
                <a:gd name="T0" fmla="*/ 400 w 402"/>
                <a:gd name="T1" fmla="*/ 0 h 6"/>
                <a:gd name="T2" fmla="*/ 2 w 402"/>
                <a:gd name="T3" fmla="*/ 0 h 6"/>
                <a:gd name="T4" fmla="*/ 0 w 402"/>
                <a:gd name="T5" fmla="*/ 3 h 6"/>
                <a:gd name="T6" fmla="*/ 2 w 402"/>
                <a:gd name="T7" fmla="*/ 6 h 6"/>
                <a:gd name="T8" fmla="*/ 400 w 402"/>
                <a:gd name="T9" fmla="*/ 6 h 6"/>
                <a:gd name="T10" fmla="*/ 402 w 402"/>
                <a:gd name="T11" fmla="*/ 3 h 6"/>
                <a:gd name="T12" fmla="*/ 400 w 40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02" h="6">
                  <a:moveTo>
                    <a:pt x="400" y="0"/>
                  </a:moveTo>
                  <a:cubicBezTo>
                    <a:pt x="2" y="0"/>
                    <a:pt x="2" y="0"/>
                    <a:pt x="2" y="0"/>
                  </a:cubicBezTo>
                  <a:cubicBezTo>
                    <a:pt x="1" y="0"/>
                    <a:pt x="0" y="2"/>
                    <a:pt x="0" y="3"/>
                  </a:cubicBezTo>
                  <a:cubicBezTo>
                    <a:pt x="0" y="5"/>
                    <a:pt x="1" y="6"/>
                    <a:pt x="2" y="6"/>
                  </a:cubicBezTo>
                  <a:cubicBezTo>
                    <a:pt x="400" y="6"/>
                    <a:pt x="400" y="6"/>
                    <a:pt x="400" y="6"/>
                  </a:cubicBezTo>
                  <a:cubicBezTo>
                    <a:pt x="401" y="6"/>
                    <a:pt x="402" y="5"/>
                    <a:pt x="402" y="3"/>
                  </a:cubicBezTo>
                  <a:cubicBezTo>
                    <a:pt x="402" y="2"/>
                    <a:pt x="401" y="0"/>
                    <a:pt x="40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4" name="Freeform 193"/>
            <p:cNvSpPr>
              <a:spLocks/>
            </p:cNvSpPr>
            <p:nvPr/>
          </p:nvSpPr>
          <p:spPr bwMode="auto">
            <a:xfrm>
              <a:off x="175005" y="4838700"/>
              <a:ext cx="2455483" cy="12700"/>
            </a:xfrm>
            <a:custGeom>
              <a:avLst/>
              <a:gdLst>
                <a:gd name="T0" fmla="*/ 400 w 402"/>
                <a:gd name="T1" fmla="*/ 0 h 5"/>
                <a:gd name="T2" fmla="*/ 2 w 402"/>
                <a:gd name="T3" fmla="*/ 0 h 5"/>
                <a:gd name="T4" fmla="*/ 0 w 402"/>
                <a:gd name="T5" fmla="*/ 3 h 5"/>
                <a:gd name="T6" fmla="*/ 2 w 402"/>
                <a:gd name="T7" fmla="*/ 5 h 5"/>
                <a:gd name="T8" fmla="*/ 400 w 402"/>
                <a:gd name="T9" fmla="*/ 5 h 5"/>
                <a:gd name="T10" fmla="*/ 402 w 402"/>
                <a:gd name="T11" fmla="*/ 3 h 5"/>
                <a:gd name="T12" fmla="*/ 400 w 40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02" h="5">
                  <a:moveTo>
                    <a:pt x="400" y="0"/>
                  </a:moveTo>
                  <a:cubicBezTo>
                    <a:pt x="2" y="0"/>
                    <a:pt x="2" y="0"/>
                    <a:pt x="2" y="0"/>
                  </a:cubicBezTo>
                  <a:cubicBezTo>
                    <a:pt x="1" y="0"/>
                    <a:pt x="0" y="1"/>
                    <a:pt x="0" y="3"/>
                  </a:cubicBezTo>
                  <a:cubicBezTo>
                    <a:pt x="0" y="4"/>
                    <a:pt x="1" y="5"/>
                    <a:pt x="2" y="5"/>
                  </a:cubicBezTo>
                  <a:cubicBezTo>
                    <a:pt x="400" y="5"/>
                    <a:pt x="400" y="5"/>
                    <a:pt x="400" y="5"/>
                  </a:cubicBezTo>
                  <a:cubicBezTo>
                    <a:pt x="401" y="5"/>
                    <a:pt x="402" y="4"/>
                    <a:pt x="402" y="3"/>
                  </a:cubicBezTo>
                  <a:cubicBezTo>
                    <a:pt x="402" y="1"/>
                    <a:pt x="401" y="0"/>
                    <a:pt x="40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5" name="Freeform 194"/>
            <p:cNvSpPr>
              <a:spLocks/>
            </p:cNvSpPr>
            <p:nvPr/>
          </p:nvSpPr>
          <p:spPr bwMode="auto">
            <a:xfrm>
              <a:off x="175005" y="5008563"/>
              <a:ext cx="2455483" cy="14288"/>
            </a:xfrm>
            <a:custGeom>
              <a:avLst/>
              <a:gdLst>
                <a:gd name="T0" fmla="*/ 400 w 402"/>
                <a:gd name="T1" fmla="*/ 0 h 6"/>
                <a:gd name="T2" fmla="*/ 2 w 402"/>
                <a:gd name="T3" fmla="*/ 0 h 6"/>
                <a:gd name="T4" fmla="*/ 0 w 402"/>
                <a:gd name="T5" fmla="*/ 3 h 6"/>
                <a:gd name="T6" fmla="*/ 2 w 402"/>
                <a:gd name="T7" fmla="*/ 6 h 6"/>
                <a:gd name="T8" fmla="*/ 400 w 402"/>
                <a:gd name="T9" fmla="*/ 6 h 6"/>
                <a:gd name="T10" fmla="*/ 402 w 402"/>
                <a:gd name="T11" fmla="*/ 3 h 6"/>
                <a:gd name="T12" fmla="*/ 400 w 40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02" h="6">
                  <a:moveTo>
                    <a:pt x="400" y="0"/>
                  </a:moveTo>
                  <a:cubicBezTo>
                    <a:pt x="2" y="0"/>
                    <a:pt x="2" y="0"/>
                    <a:pt x="2" y="0"/>
                  </a:cubicBezTo>
                  <a:cubicBezTo>
                    <a:pt x="1" y="0"/>
                    <a:pt x="0" y="2"/>
                    <a:pt x="0" y="3"/>
                  </a:cubicBezTo>
                  <a:cubicBezTo>
                    <a:pt x="0" y="5"/>
                    <a:pt x="1" y="6"/>
                    <a:pt x="2" y="6"/>
                  </a:cubicBezTo>
                  <a:cubicBezTo>
                    <a:pt x="400" y="6"/>
                    <a:pt x="400" y="6"/>
                    <a:pt x="400" y="6"/>
                  </a:cubicBezTo>
                  <a:cubicBezTo>
                    <a:pt x="401" y="6"/>
                    <a:pt x="402" y="5"/>
                    <a:pt x="402" y="3"/>
                  </a:cubicBezTo>
                  <a:cubicBezTo>
                    <a:pt x="402" y="2"/>
                    <a:pt x="401" y="0"/>
                    <a:pt x="40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6" name="Freeform 195"/>
            <p:cNvSpPr>
              <a:spLocks/>
            </p:cNvSpPr>
            <p:nvPr/>
          </p:nvSpPr>
          <p:spPr bwMode="auto">
            <a:xfrm>
              <a:off x="7643812" y="2636838"/>
              <a:ext cx="4356000" cy="14288"/>
            </a:xfrm>
            <a:custGeom>
              <a:avLst/>
              <a:gdLst>
                <a:gd name="T0" fmla="*/ 3 w 1211"/>
                <a:gd name="T1" fmla="*/ 6 h 6"/>
                <a:gd name="T2" fmla="*/ 1209 w 1211"/>
                <a:gd name="T3" fmla="*/ 6 h 6"/>
                <a:gd name="T4" fmla="*/ 1211 w 1211"/>
                <a:gd name="T5" fmla="*/ 3 h 6"/>
                <a:gd name="T6" fmla="*/ 1209 w 1211"/>
                <a:gd name="T7" fmla="*/ 0 h 6"/>
                <a:gd name="T8" fmla="*/ 3 w 1211"/>
                <a:gd name="T9" fmla="*/ 0 h 6"/>
                <a:gd name="T10" fmla="*/ 0 w 1211"/>
                <a:gd name="T11" fmla="*/ 3 h 6"/>
                <a:gd name="T12" fmla="*/ 3 w 121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11" h="6">
                  <a:moveTo>
                    <a:pt x="3" y="6"/>
                  </a:moveTo>
                  <a:cubicBezTo>
                    <a:pt x="1209" y="6"/>
                    <a:pt x="1209" y="6"/>
                    <a:pt x="1209" y="6"/>
                  </a:cubicBezTo>
                  <a:cubicBezTo>
                    <a:pt x="1210" y="6"/>
                    <a:pt x="1211" y="5"/>
                    <a:pt x="1211" y="3"/>
                  </a:cubicBezTo>
                  <a:cubicBezTo>
                    <a:pt x="1211" y="2"/>
                    <a:pt x="1210" y="0"/>
                    <a:pt x="1209" y="0"/>
                  </a:cubicBezTo>
                  <a:cubicBezTo>
                    <a:pt x="3" y="0"/>
                    <a:pt x="3" y="0"/>
                    <a:pt x="3" y="0"/>
                  </a:cubicBezTo>
                  <a:cubicBezTo>
                    <a:pt x="1" y="0"/>
                    <a:pt x="0" y="2"/>
                    <a:pt x="0" y="3"/>
                  </a:cubicBezTo>
                  <a:cubicBezTo>
                    <a:pt x="0" y="5"/>
                    <a:pt x="1"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7" name="Freeform 196"/>
            <p:cNvSpPr>
              <a:spLocks/>
            </p:cNvSpPr>
            <p:nvPr/>
          </p:nvSpPr>
          <p:spPr bwMode="auto">
            <a:xfrm>
              <a:off x="7643812" y="3365500"/>
              <a:ext cx="4356000" cy="14288"/>
            </a:xfrm>
            <a:custGeom>
              <a:avLst/>
              <a:gdLst>
                <a:gd name="T0" fmla="*/ 3 w 1211"/>
                <a:gd name="T1" fmla="*/ 6 h 6"/>
                <a:gd name="T2" fmla="*/ 1209 w 1211"/>
                <a:gd name="T3" fmla="*/ 6 h 6"/>
                <a:gd name="T4" fmla="*/ 1211 w 1211"/>
                <a:gd name="T5" fmla="*/ 3 h 6"/>
                <a:gd name="T6" fmla="*/ 1209 w 1211"/>
                <a:gd name="T7" fmla="*/ 0 h 6"/>
                <a:gd name="T8" fmla="*/ 3 w 1211"/>
                <a:gd name="T9" fmla="*/ 0 h 6"/>
                <a:gd name="T10" fmla="*/ 0 w 1211"/>
                <a:gd name="T11" fmla="*/ 3 h 6"/>
                <a:gd name="T12" fmla="*/ 3 w 121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11" h="6">
                  <a:moveTo>
                    <a:pt x="3" y="6"/>
                  </a:moveTo>
                  <a:cubicBezTo>
                    <a:pt x="1209" y="6"/>
                    <a:pt x="1209" y="6"/>
                    <a:pt x="1209" y="6"/>
                  </a:cubicBezTo>
                  <a:cubicBezTo>
                    <a:pt x="1210" y="6"/>
                    <a:pt x="1211" y="4"/>
                    <a:pt x="1211" y="3"/>
                  </a:cubicBezTo>
                  <a:cubicBezTo>
                    <a:pt x="1211" y="1"/>
                    <a:pt x="1210" y="0"/>
                    <a:pt x="1209" y="0"/>
                  </a:cubicBezTo>
                  <a:cubicBezTo>
                    <a:pt x="3" y="0"/>
                    <a:pt x="3" y="0"/>
                    <a:pt x="3" y="0"/>
                  </a:cubicBezTo>
                  <a:cubicBezTo>
                    <a:pt x="1" y="0"/>
                    <a:pt x="0" y="1"/>
                    <a:pt x="0" y="3"/>
                  </a:cubicBezTo>
                  <a:cubicBezTo>
                    <a:pt x="0" y="4"/>
                    <a:pt x="1"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8" name="Freeform 197"/>
            <p:cNvSpPr>
              <a:spLocks/>
            </p:cNvSpPr>
            <p:nvPr/>
          </p:nvSpPr>
          <p:spPr bwMode="auto">
            <a:xfrm>
              <a:off x="7643812" y="4095750"/>
              <a:ext cx="4356000" cy="14288"/>
            </a:xfrm>
            <a:custGeom>
              <a:avLst/>
              <a:gdLst>
                <a:gd name="T0" fmla="*/ 3 w 1211"/>
                <a:gd name="T1" fmla="*/ 6 h 6"/>
                <a:gd name="T2" fmla="*/ 1209 w 1211"/>
                <a:gd name="T3" fmla="*/ 6 h 6"/>
                <a:gd name="T4" fmla="*/ 1211 w 1211"/>
                <a:gd name="T5" fmla="*/ 3 h 6"/>
                <a:gd name="T6" fmla="*/ 1209 w 1211"/>
                <a:gd name="T7" fmla="*/ 0 h 6"/>
                <a:gd name="T8" fmla="*/ 3 w 1211"/>
                <a:gd name="T9" fmla="*/ 0 h 6"/>
                <a:gd name="T10" fmla="*/ 0 w 1211"/>
                <a:gd name="T11" fmla="*/ 3 h 6"/>
                <a:gd name="T12" fmla="*/ 3 w 121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11" h="6">
                  <a:moveTo>
                    <a:pt x="3" y="6"/>
                  </a:moveTo>
                  <a:cubicBezTo>
                    <a:pt x="1209" y="6"/>
                    <a:pt x="1209" y="6"/>
                    <a:pt x="1209" y="6"/>
                  </a:cubicBezTo>
                  <a:cubicBezTo>
                    <a:pt x="1210" y="6"/>
                    <a:pt x="1211" y="4"/>
                    <a:pt x="1211" y="3"/>
                  </a:cubicBezTo>
                  <a:cubicBezTo>
                    <a:pt x="1211" y="1"/>
                    <a:pt x="1210" y="0"/>
                    <a:pt x="1209" y="0"/>
                  </a:cubicBezTo>
                  <a:cubicBezTo>
                    <a:pt x="3" y="0"/>
                    <a:pt x="3" y="0"/>
                    <a:pt x="3" y="0"/>
                  </a:cubicBezTo>
                  <a:cubicBezTo>
                    <a:pt x="1" y="0"/>
                    <a:pt x="0" y="1"/>
                    <a:pt x="0" y="3"/>
                  </a:cubicBezTo>
                  <a:cubicBezTo>
                    <a:pt x="0" y="4"/>
                    <a:pt x="1"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29" name="Freeform 198"/>
            <p:cNvSpPr>
              <a:spLocks/>
            </p:cNvSpPr>
            <p:nvPr/>
          </p:nvSpPr>
          <p:spPr bwMode="auto">
            <a:xfrm>
              <a:off x="7643812" y="4776788"/>
              <a:ext cx="4356000" cy="14288"/>
            </a:xfrm>
            <a:custGeom>
              <a:avLst/>
              <a:gdLst>
                <a:gd name="T0" fmla="*/ 1209 w 1211"/>
                <a:gd name="T1" fmla="*/ 0 h 6"/>
                <a:gd name="T2" fmla="*/ 3 w 1211"/>
                <a:gd name="T3" fmla="*/ 0 h 6"/>
                <a:gd name="T4" fmla="*/ 0 w 1211"/>
                <a:gd name="T5" fmla="*/ 3 h 6"/>
                <a:gd name="T6" fmla="*/ 3 w 1211"/>
                <a:gd name="T7" fmla="*/ 6 h 6"/>
                <a:gd name="T8" fmla="*/ 1209 w 1211"/>
                <a:gd name="T9" fmla="*/ 6 h 6"/>
                <a:gd name="T10" fmla="*/ 1211 w 1211"/>
                <a:gd name="T11" fmla="*/ 3 h 6"/>
                <a:gd name="T12" fmla="*/ 1209 w 121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11" h="6">
                  <a:moveTo>
                    <a:pt x="1209" y="0"/>
                  </a:moveTo>
                  <a:cubicBezTo>
                    <a:pt x="3" y="0"/>
                    <a:pt x="3" y="0"/>
                    <a:pt x="3" y="0"/>
                  </a:cubicBezTo>
                  <a:cubicBezTo>
                    <a:pt x="1" y="0"/>
                    <a:pt x="0" y="1"/>
                    <a:pt x="0" y="3"/>
                  </a:cubicBezTo>
                  <a:cubicBezTo>
                    <a:pt x="0" y="4"/>
                    <a:pt x="1" y="6"/>
                    <a:pt x="3" y="6"/>
                  </a:cubicBezTo>
                  <a:cubicBezTo>
                    <a:pt x="1209" y="6"/>
                    <a:pt x="1209" y="6"/>
                    <a:pt x="1209" y="6"/>
                  </a:cubicBezTo>
                  <a:cubicBezTo>
                    <a:pt x="1210" y="6"/>
                    <a:pt x="1211" y="4"/>
                    <a:pt x="1211" y="3"/>
                  </a:cubicBezTo>
                  <a:cubicBezTo>
                    <a:pt x="1211" y="1"/>
                    <a:pt x="1210" y="0"/>
                    <a:pt x="120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30" name="Freeform 199"/>
            <p:cNvSpPr>
              <a:spLocks/>
            </p:cNvSpPr>
            <p:nvPr/>
          </p:nvSpPr>
          <p:spPr bwMode="auto">
            <a:xfrm>
              <a:off x="7643812" y="5457825"/>
              <a:ext cx="4356000" cy="14288"/>
            </a:xfrm>
            <a:custGeom>
              <a:avLst/>
              <a:gdLst>
                <a:gd name="T0" fmla="*/ 1209 w 1211"/>
                <a:gd name="T1" fmla="*/ 0 h 6"/>
                <a:gd name="T2" fmla="*/ 3 w 1211"/>
                <a:gd name="T3" fmla="*/ 0 h 6"/>
                <a:gd name="T4" fmla="*/ 0 w 1211"/>
                <a:gd name="T5" fmla="*/ 3 h 6"/>
                <a:gd name="T6" fmla="*/ 3 w 1211"/>
                <a:gd name="T7" fmla="*/ 6 h 6"/>
                <a:gd name="T8" fmla="*/ 1209 w 1211"/>
                <a:gd name="T9" fmla="*/ 6 h 6"/>
                <a:gd name="T10" fmla="*/ 1211 w 1211"/>
                <a:gd name="T11" fmla="*/ 3 h 6"/>
                <a:gd name="T12" fmla="*/ 1209 w 121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11" h="6">
                  <a:moveTo>
                    <a:pt x="1209" y="0"/>
                  </a:moveTo>
                  <a:cubicBezTo>
                    <a:pt x="3" y="0"/>
                    <a:pt x="3" y="0"/>
                    <a:pt x="3" y="0"/>
                  </a:cubicBezTo>
                  <a:cubicBezTo>
                    <a:pt x="1" y="0"/>
                    <a:pt x="0" y="1"/>
                    <a:pt x="0" y="3"/>
                  </a:cubicBezTo>
                  <a:cubicBezTo>
                    <a:pt x="0" y="4"/>
                    <a:pt x="1" y="6"/>
                    <a:pt x="3" y="6"/>
                  </a:cubicBezTo>
                  <a:cubicBezTo>
                    <a:pt x="1209" y="6"/>
                    <a:pt x="1209" y="6"/>
                    <a:pt x="1209" y="6"/>
                  </a:cubicBezTo>
                  <a:cubicBezTo>
                    <a:pt x="1210" y="6"/>
                    <a:pt x="1211" y="4"/>
                    <a:pt x="1211" y="3"/>
                  </a:cubicBezTo>
                  <a:cubicBezTo>
                    <a:pt x="1211" y="1"/>
                    <a:pt x="1210" y="0"/>
                    <a:pt x="120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31" name="Freeform 200"/>
            <p:cNvSpPr>
              <a:spLocks/>
            </p:cNvSpPr>
            <p:nvPr/>
          </p:nvSpPr>
          <p:spPr bwMode="auto">
            <a:xfrm>
              <a:off x="8958262" y="2273300"/>
              <a:ext cx="3024000" cy="11113"/>
            </a:xfrm>
            <a:custGeom>
              <a:avLst/>
              <a:gdLst>
                <a:gd name="T0" fmla="*/ 2 w 656"/>
                <a:gd name="T1" fmla="*/ 5 h 5"/>
                <a:gd name="T2" fmla="*/ 654 w 656"/>
                <a:gd name="T3" fmla="*/ 5 h 5"/>
                <a:gd name="T4" fmla="*/ 656 w 656"/>
                <a:gd name="T5" fmla="*/ 3 h 5"/>
                <a:gd name="T6" fmla="*/ 654 w 656"/>
                <a:gd name="T7" fmla="*/ 0 h 5"/>
                <a:gd name="T8" fmla="*/ 2 w 656"/>
                <a:gd name="T9" fmla="*/ 0 h 5"/>
                <a:gd name="T10" fmla="*/ 0 w 656"/>
                <a:gd name="T11" fmla="*/ 3 h 5"/>
                <a:gd name="T12" fmla="*/ 2 w 65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56" h="5">
                  <a:moveTo>
                    <a:pt x="2" y="5"/>
                  </a:moveTo>
                  <a:cubicBezTo>
                    <a:pt x="654" y="5"/>
                    <a:pt x="654" y="5"/>
                    <a:pt x="654" y="5"/>
                  </a:cubicBezTo>
                  <a:cubicBezTo>
                    <a:pt x="655" y="5"/>
                    <a:pt x="656" y="4"/>
                    <a:pt x="656" y="3"/>
                  </a:cubicBezTo>
                  <a:cubicBezTo>
                    <a:pt x="656" y="1"/>
                    <a:pt x="655" y="0"/>
                    <a:pt x="654" y="0"/>
                  </a:cubicBezTo>
                  <a:cubicBezTo>
                    <a:pt x="2" y="0"/>
                    <a:pt x="2" y="0"/>
                    <a:pt x="2" y="0"/>
                  </a:cubicBezTo>
                  <a:cubicBezTo>
                    <a:pt x="1" y="0"/>
                    <a:pt x="0" y="1"/>
                    <a:pt x="0" y="3"/>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32" name="Freeform 201"/>
            <p:cNvSpPr>
              <a:spLocks/>
            </p:cNvSpPr>
            <p:nvPr/>
          </p:nvSpPr>
          <p:spPr bwMode="auto">
            <a:xfrm>
              <a:off x="8958262" y="3001963"/>
              <a:ext cx="3024000" cy="12700"/>
            </a:xfrm>
            <a:custGeom>
              <a:avLst/>
              <a:gdLst>
                <a:gd name="T0" fmla="*/ 2 w 656"/>
                <a:gd name="T1" fmla="*/ 5 h 5"/>
                <a:gd name="T2" fmla="*/ 654 w 656"/>
                <a:gd name="T3" fmla="*/ 5 h 5"/>
                <a:gd name="T4" fmla="*/ 656 w 656"/>
                <a:gd name="T5" fmla="*/ 3 h 5"/>
                <a:gd name="T6" fmla="*/ 654 w 656"/>
                <a:gd name="T7" fmla="*/ 0 h 5"/>
                <a:gd name="T8" fmla="*/ 2 w 656"/>
                <a:gd name="T9" fmla="*/ 0 h 5"/>
                <a:gd name="T10" fmla="*/ 0 w 656"/>
                <a:gd name="T11" fmla="*/ 3 h 5"/>
                <a:gd name="T12" fmla="*/ 2 w 65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56" h="5">
                  <a:moveTo>
                    <a:pt x="2" y="5"/>
                  </a:moveTo>
                  <a:cubicBezTo>
                    <a:pt x="654" y="5"/>
                    <a:pt x="654" y="5"/>
                    <a:pt x="654" y="5"/>
                  </a:cubicBezTo>
                  <a:cubicBezTo>
                    <a:pt x="655" y="5"/>
                    <a:pt x="656" y="4"/>
                    <a:pt x="656" y="3"/>
                  </a:cubicBezTo>
                  <a:cubicBezTo>
                    <a:pt x="656" y="1"/>
                    <a:pt x="655" y="0"/>
                    <a:pt x="654" y="0"/>
                  </a:cubicBezTo>
                  <a:cubicBezTo>
                    <a:pt x="2" y="0"/>
                    <a:pt x="2" y="0"/>
                    <a:pt x="2" y="0"/>
                  </a:cubicBezTo>
                  <a:cubicBezTo>
                    <a:pt x="1" y="0"/>
                    <a:pt x="0" y="1"/>
                    <a:pt x="0" y="3"/>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33" name="Freeform 202"/>
            <p:cNvSpPr>
              <a:spLocks/>
            </p:cNvSpPr>
            <p:nvPr/>
          </p:nvSpPr>
          <p:spPr bwMode="auto">
            <a:xfrm>
              <a:off x="8958262" y="3732213"/>
              <a:ext cx="3024000" cy="11113"/>
            </a:xfrm>
            <a:custGeom>
              <a:avLst/>
              <a:gdLst>
                <a:gd name="T0" fmla="*/ 2 w 656"/>
                <a:gd name="T1" fmla="*/ 5 h 5"/>
                <a:gd name="T2" fmla="*/ 654 w 656"/>
                <a:gd name="T3" fmla="*/ 5 h 5"/>
                <a:gd name="T4" fmla="*/ 656 w 656"/>
                <a:gd name="T5" fmla="*/ 2 h 5"/>
                <a:gd name="T6" fmla="*/ 654 w 656"/>
                <a:gd name="T7" fmla="*/ 0 h 5"/>
                <a:gd name="T8" fmla="*/ 2 w 656"/>
                <a:gd name="T9" fmla="*/ 0 h 5"/>
                <a:gd name="T10" fmla="*/ 0 w 656"/>
                <a:gd name="T11" fmla="*/ 2 h 5"/>
                <a:gd name="T12" fmla="*/ 2 w 65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56" h="5">
                  <a:moveTo>
                    <a:pt x="2" y="5"/>
                  </a:moveTo>
                  <a:cubicBezTo>
                    <a:pt x="654" y="5"/>
                    <a:pt x="654" y="5"/>
                    <a:pt x="654" y="5"/>
                  </a:cubicBezTo>
                  <a:cubicBezTo>
                    <a:pt x="655" y="5"/>
                    <a:pt x="656" y="4"/>
                    <a:pt x="656" y="2"/>
                  </a:cubicBezTo>
                  <a:cubicBezTo>
                    <a:pt x="656" y="1"/>
                    <a:pt x="655" y="0"/>
                    <a:pt x="654" y="0"/>
                  </a:cubicBezTo>
                  <a:cubicBezTo>
                    <a:pt x="2" y="0"/>
                    <a:pt x="2" y="0"/>
                    <a:pt x="2" y="0"/>
                  </a:cubicBezTo>
                  <a:cubicBezTo>
                    <a:pt x="1" y="0"/>
                    <a:pt x="0" y="1"/>
                    <a:pt x="0" y="2"/>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34" name="Freeform 203"/>
            <p:cNvSpPr>
              <a:spLocks/>
            </p:cNvSpPr>
            <p:nvPr/>
          </p:nvSpPr>
          <p:spPr bwMode="auto">
            <a:xfrm>
              <a:off x="8958262" y="4437063"/>
              <a:ext cx="3024000" cy="12700"/>
            </a:xfrm>
            <a:custGeom>
              <a:avLst/>
              <a:gdLst>
                <a:gd name="T0" fmla="*/ 2 w 656"/>
                <a:gd name="T1" fmla="*/ 5 h 5"/>
                <a:gd name="T2" fmla="*/ 654 w 656"/>
                <a:gd name="T3" fmla="*/ 5 h 5"/>
                <a:gd name="T4" fmla="*/ 656 w 656"/>
                <a:gd name="T5" fmla="*/ 2 h 5"/>
                <a:gd name="T6" fmla="*/ 654 w 656"/>
                <a:gd name="T7" fmla="*/ 0 h 5"/>
                <a:gd name="T8" fmla="*/ 2 w 656"/>
                <a:gd name="T9" fmla="*/ 0 h 5"/>
                <a:gd name="T10" fmla="*/ 0 w 656"/>
                <a:gd name="T11" fmla="*/ 2 h 5"/>
                <a:gd name="T12" fmla="*/ 2 w 65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56" h="5">
                  <a:moveTo>
                    <a:pt x="2" y="5"/>
                  </a:moveTo>
                  <a:cubicBezTo>
                    <a:pt x="654" y="5"/>
                    <a:pt x="654" y="5"/>
                    <a:pt x="654" y="5"/>
                  </a:cubicBezTo>
                  <a:cubicBezTo>
                    <a:pt x="655" y="5"/>
                    <a:pt x="656" y="4"/>
                    <a:pt x="656" y="2"/>
                  </a:cubicBezTo>
                  <a:cubicBezTo>
                    <a:pt x="656" y="1"/>
                    <a:pt x="655" y="0"/>
                    <a:pt x="654" y="0"/>
                  </a:cubicBezTo>
                  <a:cubicBezTo>
                    <a:pt x="2" y="0"/>
                    <a:pt x="2" y="0"/>
                    <a:pt x="2" y="0"/>
                  </a:cubicBezTo>
                  <a:cubicBezTo>
                    <a:pt x="1" y="0"/>
                    <a:pt x="0" y="1"/>
                    <a:pt x="0" y="2"/>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35" name="Freeform 204"/>
            <p:cNvSpPr>
              <a:spLocks/>
            </p:cNvSpPr>
            <p:nvPr/>
          </p:nvSpPr>
          <p:spPr bwMode="auto">
            <a:xfrm>
              <a:off x="8958262" y="5118100"/>
              <a:ext cx="3024000" cy="12700"/>
            </a:xfrm>
            <a:custGeom>
              <a:avLst/>
              <a:gdLst>
                <a:gd name="T0" fmla="*/ 654 w 656"/>
                <a:gd name="T1" fmla="*/ 0 h 5"/>
                <a:gd name="T2" fmla="*/ 2 w 656"/>
                <a:gd name="T3" fmla="*/ 0 h 5"/>
                <a:gd name="T4" fmla="*/ 0 w 656"/>
                <a:gd name="T5" fmla="*/ 2 h 5"/>
                <a:gd name="T6" fmla="*/ 2 w 656"/>
                <a:gd name="T7" fmla="*/ 5 h 5"/>
                <a:gd name="T8" fmla="*/ 654 w 656"/>
                <a:gd name="T9" fmla="*/ 5 h 5"/>
                <a:gd name="T10" fmla="*/ 656 w 656"/>
                <a:gd name="T11" fmla="*/ 2 h 5"/>
                <a:gd name="T12" fmla="*/ 654 w 65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56" h="5">
                  <a:moveTo>
                    <a:pt x="654" y="0"/>
                  </a:moveTo>
                  <a:cubicBezTo>
                    <a:pt x="2" y="0"/>
                    <a:pt x="2" y="0"/>
                    <a:pt x="2" y="0"/>
                  </a:cubicBezTo>
                  <a:cubicBezTo>
                    <a:pt x="1" y="0"/>
                    <a:pt x="0" y="1"/>
                    <a:pt x="0" y="2"/>
                  </a:cubicBezTo>
                  <a:cubicBezTo>
                    <a:pt x="0" y="4"/>
                    <a:pt x="1" y="5"/>
                    <a:pt x="2" y="5"/>
                  </a:cubicBezTo>
                  <a:cubicBezTo>
                    <a:pt x="654" y="5"/>
                    <a:pt x="654" y="5"/>
                    <a:pt x="654" y="5"/>
                  </a:cubicBezTo>
                  <a:cubicBezTo>
                    <a:pt x="655" y="5"/>
                    <a:pt x="656" y="4"/>
                    <a:pt x="656" y="2"/>
                  </a:cubicBezTo>
                  <a:cubicBezTo>
                    <a:pt x="656" y="1"/>
                    <a:pt x="655" y="0"/>
                    <a:pt x="65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36" name="Freeform 205"/>
            <p:cNvSpPr>
              <a:spLocks/>
            </p:cNvSpPr>
            <p:nvPr/>
          </p:nvSpPr>
          <p:spPr bwMode="auto">
            <a:xfrm>
              <a:off x="8958262" y="5800725"/>
              <a:ext cx="3024000" cy="11113"/>
            </a:xfrm>
            <a:custGeom>
              <a:avLst/>
              <a:gdLst>
                <a:gd name="T0" fmla="*/ 654 w 656"/>
                <a:gd name="T1" fmla="*/ 0 h 5"/>
                <a:gd name="T2" fmla="*/ 2 w 656"/>
                <a:gd name="T3" fmla="*/ 0 h 5"/>
                <a:gd name="T4" fmla="*/ 0 w 656"/>
                <a:gd name="T5" fmla="*/ 2 h 5"/>
                <a:gd name="T6" fmla="*/ 2 w 656"/>
                <a:gd name="T7" fmla="*/ 5 h 5"/>
                <a:gd name="T8" fmla="*/ 654 w 656"/>
                <a:gd name="T9" fmla="*/ 5 h 5"/>
                <a:gd name="T10" fmla="*/ 656 w 656"/>
                <a:gd name="T11" fmla="*/ 2 h 5"/>
                <a:gd name="T12" fmla="*/ 654 w 65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56" h="5">
                  <a:moveTo>
                    <a:pt x="654" y="0"/>
                  </a:moveTo>
                  <a:cubicBezTo>
                    <a:pt x="2" y="0"/>
                    <a:pt x="2" y="0"/>
                    <a:pt x="2" y="0"/>
                  </a:cubicBezTo>
                  <a:cubicBezTo>
                    <a:pt x="1" y="0"/>
                    <a:pt x="0" y="1"/>
                    <a:pt x="0" y="2"/>
                  </a:cubicBezTo>
                  <a:cubicBezTo>
                    <a:pt x="0" y="4"/>
                    <a:pt x="1" y="5"/>
                    <a:pt x="2" y="5"/>
                  </a:cubicBezTo>
                  <a:cubicBezTo>
                    <a:pt x="654" y="5"/>
                    <a:pt x="654" y="5"/>
                    <a:pt x="654" y="5"/>
                  </a:cubicBezTo>
                  <a:cubicBezTo>
                    <a:pt x="655" y="5"/>
                    <a:pt x="656" y="4"/>
                    <a:pt x="656" y="2"/>
                  </a:cubicBezTo>
                  <a:cubicBezTo>
                    <a:pt x="656" y="1"/>
                    <a:pt x="655" y="0"/>
                    <a:pt x="65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39" name="Freeform 208"/>
            <p:cNvSpPr>
              <a:spLocks noEditPoints="1"/>
            </p:cNvSpPr>
            <p:nvPr/>
          </p:nvSpPr>
          <p:spPr bwMode="auto">
            <a:xfrm>
              <a:off x="8278813" y="2176463"/>
              <a:ext cx="519113" cy="206375"/>
            </a:xfrm>
            <a:custGeom>
              <a:avLst/>
              <a:gdLst>
                <a:gd name="T0" fmla="*/ 159 w 219"/>
                <a:gd name="T1" fmla="*/ 44 h 86"/>
                <a:gd name="T2" fmla="*/ 184 w 219"/>
                <a:gd name="T3" fmla="*/ 86 h 86"/>
                <a:gd name="T4" fmla="*/ 185 w 219"/>
                <a:gd name="T5" fmla="*/ 42 h 86"/>
                <a:gd name="T6" fmla="*/ 203 w 219"/>
                <a:gd name="T7" fmla="*/ 36 h 86"/>
                <a:gd name="T8" fmla="*/ 193 w 219"/>
                <a:gd name="T9" fmla="*/ 0 h 86"/>
                <a:gd name="T10" fmla="*/ 185 w 219"/>
                <a:gd name="T11" fmla="*/ 42 h 86"/>
                <a:gd name="T12" fmla="*/ 185 w 219"/>
                <a:gd name="T13" fmla="*/ 86 h 86"/>
                <a:gd name="T14" fmla="*/ 219 w 219"/>
                <a:gd name="T15" fmla="*/ 60 h 86"/>
                <a:gd name="T16" fmla="*/ 185 w 219"/>
                <a:gd name="T17" fmla="*/ 44 h 86"/>
                <a:gd name="T18" fmla="*/ 159 w 219"/>
                <a:gd name="T19" fmla="*/ 0 h 86"/>
                <a:gd name="T20" fmla="*/ 184 w 219"/>
                <a:gd name="T21" fmla="*/ 42 h 86"/>
                <a:gd name="T22" fmla="*/ 117 w 219"/>
                <a:gd name="T23" fmla="*/ 44 h 86"/>
                <a:gd name="T24" fmla="*/ 92 w 219"/>
                <a:gd name="T25" fmla="*/ 86 h 86"/>
                <a:gd name="T26" fmla="*/ 117 w 219"/>
                <a:gd name="T27" fmla="*/ 44 h 86"/>
                <a:gd name="T28" fmla="*/ 144 w 219"/>
                <a:gd name="T29" fmla="*/ 42 h 86"/>
                <a:gd name="T30" fmla="*/ 145 w 219"/>
                <a:gd name="T31" fmla="*/ 19 h 86"/>
                <a:gd name="T32" fmla="*/ 118 w 219"/>
                <a:gd name="T33" fmla="*/ 0 h 86"/>
                <a:gd name="T34" fmla="*/ 118 w 219"/>
                <a:gd name="T35" fmla="*/ 44 h 86"/>
                <a:gd name="T36" fmla="*/ 126 w 219"/>
                <a:gd name="T37" fmla="*/ 86 h 86"/>
                <a:gd name="T38" fmla="*/ 146 w 219"/>
                <a:gd name="T39" fmla="*/ 44 h 86"/>
                <a:gd name="T40" fmla="*/ 117 w 219"/>
                <a:gd name="T41" fmla="*/ 0 h 86"/>
                <a:gd name="T42" fmla="*/ 92 w 219"/>
                <a:gd name="T43" fmla="*/ 42 h 86"/>
                <a:gd name="T44" fmla="*/ 117 w 219"/>
                <a:gd name="T45" fmla="*/ 0 h 86"/>
                <a:gd name="T46" fmla="*/ 15 w 219"/>
                <a:gd name="T47" fmla="*/ 44 h 86"/>
                <a:gd name="T48" fmla="*/ 21 w 219"/>
                <a:gd name="T49" fmla="*/ 86 h 86"/>
                <a:gd name="T50" fmla="*/ 42 w 219"/>
                <a:gd name="T51" fmla="*/ 68 h 86"/>
                <a:gd name="T52" fmla="*/ 71 w 219"/>
                <a:gd name="T53" fmla="*/ 44 h 86"/>
                <a:gd name="T54" fmla="*/ 44 w 219"/>
                <a:gd name="T55" fmla="*/ 68 h 86"/>
                <a:gd name="T56" fmla="*/ 64 w 219"/>
                <a:gd name="T57" fmla="*/ 86 h 86"/>
                <a:gd name="T58" fmla="*/ 71 w 219"/>
                <a:gd name="T59" fmla="*/ 44 h 86"/>
                <a:gd name="T60" fmla="*/ 70 w 219"/>
                <a:gd name="T61" fmla="*/ 42 h 86"/>
                <a:gd name="T62" fmla="*/ 44 w 219"/>
                <a:gd name="T63" fmla="*/ 0 h 86"/>
                <a:gd name="T64" fmla="*/ 15 w 219"/>
                <a:gd name="T65" fmla="*/ 42 h 86"/>
                <a:gd name="T66" fmla="*/ 42 w 219"/>
                <a:gd name="T67" fmla="*/ 0 h 86"/>
                <a:gd name="T68" fmla="*/ 15 w 219"/>
                <a:gd name="T69"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86">
                  <a:moveTo>
                    <a:pt x="184" y="44"/>
                  </a:moveTo>
                  <a:cubicBezTo>
                    <a:pt x="159" y="44"/>
                    <a:pt x="159" y="44"/>
                    <a:pt x="159" y="44"/>
                  </a:cubicBezTo>
                  <a:cubicBezTo>
                    <a:pt x="159" y="86"/>
                    <a:pt x="159" y="86"/>
                    <a:pt x="159" y="86"/>
                  </a:cubicBezTo>
                  <a:cubicBezTo>
                    <a:pt x="184" y="86"/>
                    <a:pt x="184" y="86"/>
                    <a:pt x="184" y="86"/>
                  </a:cubicBezTo>
                  <a:lnTo>
                    <a:pt x="184" y="44"/>
                  </a:lnTo>
                  <a:close/>
                  <a:moveTo>
                    <a:pt x="185" y="42"/>
                  </a:moveTo>
                  <a:cubicBezTo>
                    <a:pt x="211" y="42"/>
                    <a:pt x="211" y="42"/>
                    <a:pt x="211" y="42"/>
                  </a:cubicBezTo>
                  <a:cubicBezTo>
                    <a:pt x="209" y="39"/>
                    <a:pt x="206" y="37"/>
                    <a:pt x="203" y="36"/>
                  </a:cubicBezTo>
                  <a:cubicBezTo>
                    <a:pt x="208" y="33"/>
                    <a:pt x="212" y="26"/>
                    <a:pt x="212" y="19"/>
                  </a:cubicBezTo>
                  <a:cubicBezTo>
                    <a:pt x="212" y="8"/>
                    <a:pt x="204" y="0"/>
                    <a:pt x="193" y="0"/>
                  </a:cubicBezTo>
                  <a:cubicBezTo>
                    <a:pt x="185" y="0"/>
                    <a:pt x="185" y="0"/>
                    <a:pt x="185" y="0"/>
                  </a:cubicBezTo>
                  <a:lnTo>
                    <a:pt x="185" y="42"/>
                  </a:lnTo>
                  <a:close/>
                  <a:moveTo>
                    <a:pt x="185" y="44"/>
                  </a:moveTo>
                  <a:cubicBezTo>
                    <a:pt x="185" y="86"/>
                    <a:pt x="185" y="86"/>
                    <a:pt x="185" y="86"/>
                  </a:cubicBezTo>
                  <a:cubicBezTo>
                    <a:pt x="193" y="86"/>
                    <a:pt x="193" y="86"/>
                    <a:pt x="193" y="86"/>
                  </a:cubicBezTo>
                  <a:cubicBezTo>
                    <a:pt x="207" y="86"/>
                    <a:pt x="219" y="74"/>
                    <a:pt x="219" y="60"/>
                  </a:cubicBezTo>
                  <a:cubicBezTo>
                    <a:pt x="219" y="54"/>
                    <a:pt x="217" y="48"/>
                    <a:pt x="213" y="44"/>
                  </a:cubicBezTo>
                  <a:lnTo>
                    <a:pt x="185" y="44"/>
                  </a:lnTo>
                  <a:close/>
                  <a:moveTo>
                    <a:pt x="184" y="0"/>
                  </a:moveTo>
                  <a:cubicBezTo>
                    <a:pt x="159" y="0"/>
                    <a:pt x="159" y="0"/>
                    <a:pt x="159" y="0"/>
                  </a:cubicBezTo>
                  <a:cubicBezTo>
                    <a:pt x="159" y="42"/>
                    <a:pt x="159" y="42"/>
                    <a:pt x="159" y="42"/>
                  </a:cubicBezTo>
                  <a:cubicBezTo>
                    <a:pt x="184" y="42"/>
                    <a:pt x="184" y="42"/>
                    <a:pt x="184" y="42"/>
                  </a:cubicBezTo>
                  <a:lnTo>
                    <a:pt x="184" y="0"/>
                  </a:lnTo>
                  <a:close/>
                  <a:moveTo>
                    <a:pt x="117" y="44"/>
                  </a:moveTo>
                  <a:cubicBezTo>
                    <a:pt x="92" y="44"/>
                    <a:pt x="92" y="44"/>
                    <a:pt x="92" y="44"/>
                  </a:cubicBezTo>
                  <a:cubicBezTo>
                    <a:pt x="92" y="86"/>
                    <a:pt x="92" y="86"/>
                    <a:pt x="92" y="86"/>
                  </a:cubicBezTo>
                  <a:cubicBezTo>
                    <a:pt x="117" y="86"/>
                    <a:pt x="117" y="86"/>
                    <a:pt x="117" y="86"/>
                  </a:cubicBezTo>
                  <a:lnTo>
                    <a:pt x="117" y="44"/>
                  </a:lnTo>
                  <a:close/>
                  <a:moveTo>
                    <a:pt x="118" y="42"/>
                  </a:moveTo>
                  <a:cubicBezTo>
                    <a:pt x="144" y="42"/>
                    <a:pt x="144" y="42"/>
                    <a:pt x="144" y="42"/>
                  </a:cubicBezTo>
                  <a:cubicBezTo>
                    <a:pt x="142" y="39"/>
                    <a:pt x="139" y="37"/>
                    <a:pt x="136" y="36"/>
                  </a:cubicBezTo>
                  <a:cubicBezTo>
                    <a:pt x="141" y="33"/>
                    <a:pt x="145" y="26"/>
                    <a:pt x="145" y="19"/>
                  </a:cubicBezTo>
                  <a:cubicBezTo>
                    <a:pt x="145" y="8"/>
                    <a:pt x="137" y="0"/>
                    <a:pt x="126" y="0"/>
                  </a:cubicBezTo>
                  <a:cubicBezTo>
                    <a:pt x="118" y="0"/>
                    <a:pt x="118" y="0"/>
                    <a:pt x="118" y="0"/>
                  </a:cubicBezTo>
                  <a:lnTo>
                    <a:pt x="118" y="42"/>
                  </a:lnTo>
                  <a:close/>
                  <a:moveTo>
                    <a:pt x="118" y="44"/>
                  </a:moveTo>
                  <a:cubicBezTo>
                    <a:pt x="118" y="86"/>
                    <a:pt x="118" y="86"/>
                    <a:pt x="118" y="86"/>
                  </a:cubicBezTo>
                  <a:cubicBezTo>
                    <a:pt x="126" y="86"/>
                    <a:pt x="126" y="86"/>
                    <a:pt x="126" y="86"/>
                  </a:cubicBezTo>
                  <a:cubicBezTo>
                    <a:pt x="140" y="86"/>
                    <a:pt x="152" y="74"/>
                    <a:pt x="152" y="60"/>
                  </a:cubicBezTo>
                  <a:cubicBezTo>
                    <a:pt x="152" y="54"/>
                    <a:pt x="150" y="48"/>
                    <a:pt x="146" y="44"/>
                  </a:cubicBezTo>
                  <a:lnTo>
                    <a:pt x="118" y="44"/>
                  </a:lnTo>
                  <a:close/>
                  <a:moveTo>
                    <a:pt x="117" y="0"/>
                  </a:moveTo>
                  <a:cubicBezTo>
                    <a:pt x="92" y="0"/>
                    <a:pt x="92" y="0"/>
                    <a:pt x="92" y="0"/>
                  </a:cubicBezTo>
                  <a:cubicBezTo>
                    <a:pt x="92" y="42"/>
                    <a:pt x="92" y="42"/>
                    <a:pt x="92" y="42"/>
                  </a:cubicBezTo>
                  <a:cubicBezTo>
                    <a:pt x="117" y="42"/>
                    <a:pt x="117" y="42"/>
                    <a:pt x="117" y="42"/>
                  </a:cubicBezTo>
                  <a:lnTo>
                    <a:pt x="117" y="0"/>
                  </a:lnTo>
                  <a:close/>
                  <a:moveTo>
                    <a:pt x="42" y="44"/>
                  </a:moveTo>
                  <a:cubicBezTo>
                    <a:pt x="15" y="44"/>
                    <a:pt x="15" y="44"/>
                    <a:pt x="15" y="44"/>
                  </a:cubicBezTo>
                  <a:cubicBezTo>
                    <a:pt x="0" y="86"/>
                    <a:pt x="0" y="86"/>
                    <a:pt x="0" y="86"/>
                  </a:cubicBezTo>
                  <a:cubicBezTo>
                    <a:pt x="21" y="86"/>
                    <a:pt x="21" y="86"/>
                    <a:pt x="21" y="86"/>
                  </a:cubicBezTo>
                  <a:cubicBezTo>
                    <a:pt x="27" y="68"/>
                    <a:pt x="27" y="68"/>
                    <a:pt x="27" y="68"/>
                  </a:cubicBezTo>
                  <a:cubicBezTo>
                    <a:pt x="42" y="68"/>
                    <a:pt x="42" y="68"/>
                    <a:pt x="42" y="68"/>
                  </a:cubicBezTo>
                  <a:lnTo>
                    <a:pt x="42" y="44"/>
                  </a:lnTo>
                  <a:close/>
                  <a:moveTo>
                    <a:pt x="71" y="44"/>
                  </a:moveTo>
                  <a:cubicBezTo>
                    <a:pt x="44" y="44"/>
                    <a:pt x="44" y="44"/>
                    <a:pt x="44" y="44"/>
                  </a:cubicBezTo>
                  <a:cubicBezTo>
                    <a:pt x="44" y="68"/>
                    <a:pt x="44" y="68"/>
                    <a:pt x="44" y="68"/>
                  </a:cubicBezTo>
                  <a:cubicBezTo>
                    <a:pt x="58" y="68"/>
                    <a:pt x="58" y="68"/>
                    <a:pt x="58" y="68"/>
                  </a:cubicBezTo>
                  <a:cubicBezTo>
                    <a:pt x="64" y="86"/>
                    <a:pt x="64" y="86"/>
                    <a:pt x="64" y="86"/>
                  </a:cubicBezTo>
                  <a:cubicBezTo>
                    <a:pt x="86" y="86"/>
                    <a:pt x="86" y="86"/>
                    <a:pt x="86" y="86"/>
                  </a:cubicBezTo>
                  <a:lnTo>
                    <a:pt x="71" y="44"/>
                  </a:lnTo>
                  <a:close/>
                  <a:moveTo>
                    <a:pt x="44" y="42"/>
                  </a:moveTo>
                  <a:cubicBezTo>
                    <a:pt x="70" y="42"/>
                    <a:pt x="70" y="42"/>
                    <a:pt x="70" y="42"/>
                  </a:cubicBezTo>
                  <a:cubicBezTo>
                    <a:pt x="56" y="0"/>
                    <a:pt x="56" y="0"/>
                    <a:pt x="56" y="0"/>
                  </a:cubicBezTo>
                  <a:cubicBezTo>
                    <a:pt x="44" y="0"/>
                    <a:pt x="44" y="0"/>
                    <a:pt x="44" y="0"/>
                  </a:cubicBezTo>
                  <a:lnTo>
                    <a:pt x="44" y="42"/>
                  </a:lnTo>
                  <a:close/>
                  <a:moveTo>
                    <a:pt x="15" y="42"/>
                  </a:moveTo>
                  <a:cubicBezTo>
                    <a:pt x="30" y="0"/>
                    <a:pt x="30" y="0"/>
                    <a:pt x="30" y="0"/>
                  </a:cubicBezTo>
                  <a:cubicBezTo>
                    <a:pt x="42" y="0"/>
                    <a:pt x="42" y="0"/>
                    <a:pt x="42" y="0"/>
                  </a:cubicBezTo>
                  <a:cubicBezTo>
                    <a:pt x="42" y="42"/>
                    <a:pt x="42" y="42"/>
                    <a:pt x="42" y="42"/>
                  </a:cubicBezTo>
                  <a:lnTo>
                    <a:pt x="15" y="42"/>
                  </a:lnTo>
                  <a:close/>
                </a:path>
              </a:pathLst>
            </a:custGeom>
            <a:solidFill>
              <a:srgbClr val="E306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0" name="Freeform 209"/>
            <p:cNvSpPr>
              <a:spLocks/>
            </p:cNvSpPr>
            <p:nvPr/>
          </p:nvSpPr>
          <p:spPr bwMode="auto">
            <a:xfrm>
              <a:off x="7396163" y="2533650"/>
              <a:ext cx="77788" cy="71438"/>
            </a:xfrm>
            <a:custGeom>
              <a:avLst/>
              <a:gdLst>
                <a:gd name="T0" fmla="*/ 29 w 33"/>
                <a:gd name="T1" fmla="*/ 4 h 30"/>
                <a:gd name="T2" fmla="*/ 23 w 33"/>
                <a:gd name="T3" fmla="*/ 22 h 30"/>
                <a:gd name="T4" fmla="*/ 4 w 33"/>
                <a:gd name="T5" fmla="*/ 26 h 30"/>
                <a:gd name="T6" fmla="*/ 10 w 33"/>
                <a:gd name="T7" fmla="*/ 8 h 30"/>
                <a:gd name="T8" fmla="*/ 29 w 33"/>
                <a:gd name="T9" fmla="*/ 4 h 30"/>
              </a:gdLst>
              <a:ahLst/>
              <a:cxnLst>
                <a:cxn ang="0">
                  <a:pos x="T0" y="T1"/>
                </a:cxn>
                <a:cxn ang="0">
                  <a:pos x="T2" y="T3"/>
                </a:cxn>
                <a:cxn ang="0">
                  <a:pos x="T4" y="T5"/>
                </a:cxn>
                <a:cxn ang="0">
                  <a:pos x="T6" y="T7"/>
                </a:cxn>
                <a:cxn ang="0">
                  <a:pos x="T8" y="T9"/>
                </a:cxn>
              </a:cxnLst>
              <a:rect l="0" t="0" r="r" b="b"/>
              <a:pathLst>
                <a:path w="33" h="30">
                  <a:moveTo>
                    <a:pt x="29" y="4"/>
                  </a:moveTo>
                  <a:cubicBezTo>
                    <a:pt x="33" y="8"/>
                    <a:pt x="30" y="16"/>
                    <a:pt x="23" y="22"/>
                  </a:cubicBezTo>
                  <a:cubicBezTo>
                    <a:pt x="16" y="28"/>
                    <a:pt x="7" y="30"/>
                    <a:pt x="4" y="26"/>
                  </a:cubicBezTo>
                  <a:cubicBezTo>
                    <a:pt x="0" y="22"/>
                    <a:pt x="3" y="14"/>
                    <a:pt x="10" y="8"/>
                  </a:cubicBezTo>
                  <a:cubicBezTo>
                    <a:pt x="17" y="2"/>
                    <a:pt x="26" y="0"/>
                    <a:pt x="29" y="4"/>
                  </a:cubicBezTo>
                  <a:close/>
                </a:path>
              </a:pathLst>
            </a:custGeom>
            <a:solidFill>
              <a:srgbClr val="A61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1" name="Freeform 210"/>
            <p:cNvSpPr>
              <a:spLocks/>
            </p:cNvSpPr>
            <p:nvPr/>
          </p:nvSpPr>
          <p:spPr bwMode="auto">
            <a:xfrm>
              <a:off x="7088188" y="2609850"/>
              <a:ext cx="136525" cy="136525"/>
            </a:xfrm>
            <a:custGeom>
              <a:avLst/>
              <a:gdLst>
                <a:gd name="T0" fmla="*/ 16 w 86"/>
                <a:gd name="T1" fmla="*/ 0 h 86"/>
                <a:gd name="T2" fmla="*/ 86 w 86"/>
                <a:gd name="T3" fmla="*/ 0 h 86"/>
                <a:gd name="T4" fmla="*/ 83 w 86"/>
                <a:gd name="T5" fmla="*/ 18 h 86"/>
                <a:gd name="T6" fmla="*/ 42 w 86"/>
                <a:gd name="T7" fmla="*/ 62 h 86"/>
                <a:gd name="T8" fmla="*/ 78 w 86"/>
                <a:gd name="T9" fmla="*/ 62 h 86"/>
                <a:gd name="T10" fmla="*/ 73 w 86"/>
                <a:gd name="T11" fmla="*/ 86 h 86"/>
                <a:gd name="T12" fmla="*/ 0 w 86"/>
                <a:gd name="T13" fmla="*/ 86 h 86"/>
                <a:gd name="T14" fmla="*/ 3 w 86"/>
                <a:gd name="T15" fmla="*/ 66 h 86"/>
                <a:gd name="T16" fmla="*/ 46 w 86"/>
                <a:gd name="T17" fmla="*/ 24 h 86"/>
                <a:gd name="T18" fmla="*/ 10 w 86"/>
                <a:gd name="T19" fmla="*/ 24 h 86"/>
                <a:gd name="T20" fmla="*/ 16 w 86"/>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86">
                  <a:moveTo>
                    <a:pt x="16" y="0"/>
                  </a:moveTo>
                  <a:lnTo>
                    <a:pt x="86" y="0"/>
                  </a:lnTo>
                  <a:lnTo>
                    <a:pt x="83" y="18"/>
                  </a:lnTo>
                  <a:lnTo>
                    <a:pt x="42" y="62"/>
                  </a:lnTo>
                  <a:lnTo>
                    <a:pt x="78" y="62"/>
                  </a:lnTo>
                  <a:lnTo>
                    <a:pt x="73" y="86"/>
                  </a:lnTo>
                  <a:lnTo>
                    <a:pt x="0" y="86"/>
                  </a:lnTo>
                  <a:lnTo>
                    <a:pt x="3" y="66"/>
                  </a:lnTo>
                  <a:lnTo>
                    <a:pt x="46" y="24"/>
                  </a:lnTo>
                  <a:lnTo>
                    <a:pt x="10" y="24"/>
                  </a:lnTo>
                  <a:lnTo>
                    <a:pt x="16" y="0"/>
                  </a:lnTo>
                  <a:close/>
                </a:path>
              </a:pathLst>
            </a:custGeom>
            <a:solidFill>
              <a:srgbClr val="A61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2" name="Freeform 211"/>
            <p:cNvSpPr>
              <a:spLocks noEditPoints="1"/>
            </p:cNvSpPr>
            <p:nvPr/>
          </p:nvSpPr>
          <p:spPr bwMode="auto">
            <a:xfrm>
              <a:off x="7227888" y="2540000"/>
              <a:ext cx="163513" cy="219075"/>
            </a:xfrm>
            <a:custGeom>
              <a:avLst/>
              <a:gdLst>
                <a:gd name="T0" fmla="*/ 59 w 69"/>
                <a:gd name="T1" fmla="*/ 33 h 91"/>
                <a:gd name="T2" fmla="*/ 34 w 69"/>
                <a:gd name="T3" fmla="*/ 29 h 91"/>
                <a:gd name="T4" fmla="*/ 25 w 69"/>
                <a:gd name="T5" fmla="*/ 45 h 91"/>
                <a:gd name="T6" fmla="*/ 27 w 69"/>
                <a:gd name="T7" fmla="*/ 31 h 91"/>
                <a:gd name="T8" fmla="*/ 27 w 69"/>
                <a:gd name="T9" fmla="*/ 31 h 91"/>
                <a:gd name="T10" fmla="*/ 27 w 69"/>
                <a:gd name="T11" fmla="*/ 30 h 91"/>
                <a:gd name="T12" fmla="*/ 28 w 69"/>
                <a:gd name="T13" fmla="*/ 29 h 91"/>
                <a:gd name="T14" fmla="*/ 28 w 69"/>
                <a:gd name="T15" fmla="*/ 29 h 91"/>
                <a:gd name="T16" fmla="*/ 33 w 69"/>
                <a:gd name="T17" fmla="*/ 0 h 91"/>
                <a:gd name="T18" fmla="*/ 14 w 69"/>
                <a:gd name="T19" fmla="*/ 0 h 91"/>
                <a:gd name="T20" fmla="*/ 3 w 69"/>
                <a:gd name="T21" fmla="*/ 57 h 91"/>
                <a:gd name="T22" fmla="*/ 3 w 69"/>
                <a:gd name="T23" fmla="*/ 57 h 91"/>
                <a:gd name="T24" fmla="*/ 6 w 69"/>
                <a:gd name="T25" fmla="*/ 81 h 91"/>
                <a:gd name="T26" fmla="*/ 51 w 69"/>
                <a:gd name="T27" fmla="*/ 75 h 91"/>
                <a:gd name="T28" fmla="*/ 59 w 69"/>
                <a:gd name="T29" fmla="*/ 33 h 91"/>
                <a:gd name="T30" fmla="*/ 39 w 69"/>
                <a:gd name="T31" fmla="*/ 64 h 91"/>
                <a:gd name="T32" fmla="*/ 21 w 69"/>
                <a:gd name="T33" fmla="*/ 68 h 91"/>
                <a:gd name="T34" fmla="*/ 27 w 69"/>
                <a:gd name="T35" fmla="*/ 50 h 91"/>
                <a:gd name="T36" fmla="*/ 45 w 69"/>
                <a:gd name="T37" fmla="*/ 47 h 91"/>
                <a:gd name="T38" fmla="*/ 39 w 69"/>
                <a:gd name="T39"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91">
                  <a:moveTo>
                    <a:pt x="59" y="33"/>
                  </a:moveTo>
                  <a:cubicBezTo>
                    <a:pt x="53" y="27"/>
                    <a:pt x="44" y="26"/>
                    <a:pt x="34" y="29"/>
                  </a:cubicBezTo>
                  <a:cubicBezTo>
                    <a:pt x="25" y="45"/>
                    <a:pt x="25" y="45"/>
                    <a:pt x="25" y="45"/>
                  </a:cubicBezTo>
                  <a:cubicBezTo>
                    <a:pt x="25" y="45"/>
                    <a:pt x="26" y="37"/>
                    <a:pt x="27" y="31"/>
                  </a:cubicBezTo>
                  <a:cubicBezTo>
                    <a:pt x="27" y="31"/>
                    <a:pt x="27" y="31"/>
                    <a:pt x="27" y="31"/>
                  </a:cubicBezTo>
                  <a:cubicBezTo>
                    <a:pt x="27" y="30"/>
                    <a:pt x="27" y="30"/>
                    <a:pt x="27" y="30"/>
                  </a:cubicBezTo>
                  <a:cubicBezTo>
                    <a:pt x="28" y="30"/>
                    <a:pt x="28" y="29"/>
                    <a:pt x="28" y="29"/>
                  </a:cubicBezTo>
                  <a:cubicBezTo>
                    <a:pt x="28" y="29"/>
                    <a:pt x="28" y="29"/>
                    <a:pt x="28" y="29"/>
                  </a:cubicBezTo>
                  <a:cubicBezTo>
                    <a:pt x="33" y="0"/>
                    <a:pt x="33" y="0"/>
                    <a:pt x="33" y="0"/>
                  </a:cubicBezTo>
                  <a:cubicBezTo>
                    <a:pt x="14" y="0"/>
                    <a:pt x="14" y="0"/>
                    <a:pt x="14" y="0"/>
                  </a:cubicBezTo>
                  <a:cubicBezTo>
                    <a:pt x="3" y="57"/>
                    <a:pt x="3" y="57"/>
                    <a:pt x="3" y="57"/>
                  </a:cubicBezTo>
                  <a:cubicBezTo>
                    <a:pt x="3" y="57"/>
                    <a:pt x="3" y="57"/>
                    <a:pt x="3" y="57"/>
                  </a:cubicBezTo>
                  <a:cubicBezTo>
                    <a:pt x="0" y="66"/>
                    <a:pt x="1" y="75"/>
                    <a:pt x="6" y="81"/>
                  </a:cubicBezTo>
                  <a:cubicBezTo>
                    <a:pt x="15" y="91"/>
                    <a:pt x="36" y="89"/>
                    <a:pt x="51" y="75"/>
                  </a:cubicBezTo>
                  <a:cubicBezTo>
                    <a:pt x="65" y="62"/>
                    <a:pt x="69" y="43"/>
                    <a:pt x="59" y="33"/>
                  </a:cubicBezTo>
                  <a:close/>
                  <a:moveTo>
                    <a:pt x="39" y="64"/>
                  </a:moveTo>
                  <a:cubicBezTo>
                    <a:pt x="32" y="70"/>
                    <a:pt x="24" y="72"/>
                    <a:pt x="21" y="68"/>
                  </a:cubicBezTo>
                  <a:cubicBezTo>
                    <a:pt x="17" y="64"/>
                    <a:pt x="20" y="56"/>
                    <a:pt x="27" y="50"/>
                  </a:cubicBezTo>
                  <a:cubicBezTo>
                    <a:pt x="34" y="45"/>
                    <a:pt x="42" y="43"/>
                    <a:pt x="45" y="47"/>
                  </a:cubicBezTo>
                  <a:cubicBezTo>
                    <a:pt x="49" y="51"/>
                    <a:pt x="46" y="59"/>
                    <a:pt x="39" y="64"/>
                  </a:cubicBezTo>
                  <a:close/>
                </a:path>
              </a:pathLst>
            </a:custGeom>
            <a:solidFill>
              <a:srgbClr val="A61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3" name="Freeform 212"/>
            <p:cNvSpPr>
              <a:spLocks noEditPoints="1"/>
            </p:cNvSpPr>
            <p:nvPr/>
          </p:nvSpPr>
          <p:spPr bwMode="auto">
            <a:xfrm>
              <a:off x="6923088" y="2598738"/>
              <a:ext cx="163513" cy="155575"/>
            </a:xfrm>
            <a:custGeom>
              <a:avLst/>
              <a:gdLst>
                <a:gd name="T0" fmla="*/ 42 w 69"/>
                <a:gd name="T1" fmla="*/ 40 h 65"/>
                <a:gd name="T2" fmla="*/ 23 w 69"/>
                <a:gd name="T3" fmla="*/ 44 h 65"/>
                <a:gd name="T4" fmla="*/ 30 w 69"/>
                <a:gd name="T5" fmla="*/ 26 h 65"/>
                <a:gd name="T6" fmla="*/ 48 w 69"/>
                <a:gd name="T7" fmla="*/ 23 h 65"/>
                <a:gd name="T8" fmla="*/ 42 w 69"/>
                <a:gd name="T9" fmla="*/ 40 h 65"/>
                <a:gd name="T10" fmla="*/ 62 w 69"/>
                <a:gd name="T11" fmla="*/ 10 h 65"/>
                <a:gd name="T12" fmla="*/ 19 w 69"/>
                <a:gd name="T13" fmla="*/ 15 h 65"/>
                <a:gd name="T14" fmla="*/ 9 w 69"/>
                <a:gd name="T15" fmla="*/ 57 h 65"/>
                <a:gd name="T16" fmla="*/ 35 w 69"/>
                <a:gd name="T17" fmla="*/ 62 h 65"/>
                <a:gd name="T18" fmla="*/ 35 w 69"/>
                <a:gd name="T19" fmla="*/ 62 h 65"/>
                <a:gd name="T20" fmla="*/ 35 w 69"/>
                <a:gd name="T21" fmla="*/ 62 h 65"/>
                <a:gd name="T22" fmla="*/ 35 w 69"/>
                <a:gd name="T23" fmla="*/ 62 h 65"/>
                <a:gd name="T24" fmla="*/ 44 w 69"/>
                <a:gd name="T25" fmla="*/ 46 h 65"/>
                <a:gd name="T26" fmla="*/ 44 w 69"/>
                <a:gd name="T27" fmla="*/ 47 h 65"/>
                <a:gd name="T28" fmla="*/ 44 w 69"/>
                <a:gd name="T29" fmla="*/ 46 h 65"/>
                <a:gd name="T30" fmla="*/ 42 w 69"/>
                <a:gd name="T31" fmla="*/ 62 h 65"/>
                <a:gd name="T32" fmla="*/ 62 w 69"/>
                <a:gd name="T33" fmla="*/ 62 h 65"/>
                <a:gd name="T34" fmla="*/ 65 w 69"/>
                <a:gd name="T35" fmla="*/ 35 h 65"/>
                <a:gd name="T36" fmla="*/ 62 w 69"/>
                <a:gd name="T37"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65">
                  <a:moveTo>
                    <a:pt x="42" y="40"/>
                  </a:moveTo>
                  <a:cubicBezTo>
                    <a:pt x="35" y="46"/>
                    <a:pt x="27" y="48"/>
                    <a:pt x="23" y="44"/>
                  </a:cubicBezTo>
                  <a:cubicBezTo>
                    <a:pt x="20" y="40"/>
                    <a:pt x="23" y="32"/>
                    <a:pt x="30" y="26"/>
                  </a:cubicBezTo>
                  <a:cubicBezTo>
                    <a:pt x="37" y="20"/>
                    <a:pt x="45" y="19"/>
                    <a:pt x="48" y="23"/>
                  </a:cubicBezTo>
                  <a:cubicBezTo>
                    <a:pt x="51" y="27"/>
                    <a:pt x="49" y="34"/>
                    <a:pt x="42" y="40"/>
                  </a:cubicBezTo>
                  <a:close/>
                  <a:moveTo>
                    <a:pt x="62" y="10"/>
                  </a:moveTo>
                  <a:cubicBezTo>
                    <a:pt x="54" y="0"/>
                    <a:pt x="34" y="2"/>
                    <a:pt x="19" y="15"/>
                  </a:cubicBezTo>
                  <a:cubicBezTo>
                    <a:pt x="4" y="27"/>
                    <a:pt x="0" y="46"/>
                    <a:pt x="9" y="57"/>
                  </a:cubicBezTo>
                  <a:cubicBezTo>
                    <a:pt x="14" y="63"/>
                    <a:pt x="24" y="65"/>
                    <a:pt x="35" y="62"/>
                  </a:cubicBezTo>
                  <a:cubicBezTo>
                    <a:pt x="35" y="62"/>
                    <a:pt x="35" y="62"/>
                    <a:pt x="35" y="62"/>
                  </a:cubicBezTo>
                  <a:cubicBezTo>
                    <a:pt x="35" y="62"/>
                    <a:pt x="35" y="62"/>
                    <a:pt x="35" y="62"/>
                  </a:cubicBezTo>
                  <a:cubicBezTo>
                    <a:pt x="35" y="62"/>
                    <a:pt x="35" y="62"/>
                    <a:pt x="35" y="62"/>
                  </a:cubicBezTo>
                  <a:cubicBezTo>
                    <a:pt x="44" y="46"/>
                    <a:pt x="44" y="46"/>
                    <a:pt x="44" y="46"/>
                  </a:cubicBezTo>
                  <a:cubicBezTo>
                    <a:pt x="44" y="46"/>
                    <a:pt x="44" y="46"/>
                    <a:pt x="44" y="47"/>
                  </a:cubicBezTo>
                  <a:cubicBezTo>
                    <a:pt x="44" y="46"/>
                    <a:pt x="44" y="46"/>
                    <a:pt x="44" y="46"/>
                  </a:cubicBezTo>
                  <a:cubicBezTo>
                    <a:pt x="44" y="46"/>
                    <a:pt x="42" y="56"/>
                    <a:pt x="42" y="62"/>
                  </a:cubicBezTo>
                  <a:cubicBezTo>
                    <a:pt x="62" y="62"/>
                    <a:pt x="62" y="62"/>
                    <a:pt x="62" y="62"/>
                  </a:cubicBezTo>
                  <a:cubicBezTo>
                    <a:pt x="62" y="62"/>
                    <a:pt x="62" y="48"/>
                    <a:pt x="65" y="35"/>
                  </a:cubicBezTo>
                  <a:cubicBezTo>
                    <a:pt x="69" y="26"/>
                    <a:pt x="68" y="16"/>
                    <a:pt x="62" y="10"/>
                  </a:cubicBezTo>
                  <a:close/>
                </a:path>
              </a:pathLst>
            </a:custGeom>
            <a:solidFill>
              <a:srgbClr val="A61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4" name="Freeform 213"/>
            <p:cNvSpPr>
              <a:spLocks/>
            </p:cNvSpPr>
            <p:nvPr/>
          </p:nvSpPr>
          <p:spPr bwMode="auto">
            <a:xfrm>
              <a:off x="7388225" y="2627313"/>
              <a:ext cx="66675" cy="119063"/>
            </a:xfrm>
            <a:custGeom>
              <a:avLst/>
              <a:gdLst>
                <a:gd name="T0" fmla="*/ 7 w 28"/>
                <a:gd name="T1" fmla="*/ 6 h 50"/>
                <a:gd name="T2" fmla="*/ 28 w 28"/>
                <a:gd name="T3" fmla="*/ 0 h 50"/>
                <a:gd name="T4" fmla="*/ 19 w 28"/>
                <a:gd name="T5" fmla="*/ 50 h 50"/>
                <a:gd name="T6" fmla="*/ 0 w 28"/>
                <a:gd name="T7" fmla="*/ 50 h 50"/>
                <a:gd name="T8" fmla="*/ 7 w 28"/>
                <a:gd name="T9" fmla="*/ 6 h 50"/>
              </a:gdLst>
              <a:ahLst/>
              <a:cxnLst>
                <a:cxn ang="0">
                  <a:pos x="T0" y="T1"/>
                </a:cxn>
                <a:cxn ang="0">
                  <a:pos x="T2" y="T3"/>
                </a:cxn>
                <a:cxn ang="0">
                  <a:pos x="T4" y="T5"/>
                </a:cxn>
                <a:cxn ang="0">
                  <a:pos x="T6" y="T7"/>
                </a:cxn>
                <a:cxn ang="0">
                  <a:pos x="T8" y="T9"/>
                </a:cxn>
              </a:cxnLst>
              <a:rect l="0" t="0" r="r" b="b"/>
              <a:pathLst>
                <a:path w="28" h="50">
                  <a:moveTo>
                    <a:pt x="7" y="6"/>
                  </a:moveTo>
                  <a:cubicBezTo>
                    <a:pt x="7" y="6"/>
                    <a:pt x="18" y="6"/>
                    <a:pt x="28" y="0"/>
                  </a:cubicBezTo>
                  <a:cubicBezTo>
                    <a:pt x="19" y="50"/>
                    <a:pt x="19" y="50"/>
                    <a:pt x="19" y="50"/>
                  </a:cubicBezTo>
                  <a:cubicBezTo>
                    <a:pt x="0" y="50"/>
                    <a:pt x="0" y="50"/>
                    <a:pt x="0" y="50"/>
                  </a:cubicBezTo>
                  <a:lnTo>
                    <a:pt x="7" y="6"/>
                  </a:lnTo>
                  <a:close/>
                </a:path>
              </a:pathLst>
            </a:custGeom>
            <a:solidFill>
              <a:srgbClr val="A61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5" name="Freeform 214"/>
            <p:cNvSpPr>
              <a:spLocks/>
            </p:cNvSpPr>
            <p:nvPr/>
          </p:nvSpPr>
          <p:spPr bwMode="auto">
            <a:xfrm>
              <a:off x="7462838" y="2540000"/>
              <a:ext cx="79375" cy="206375"/>
            </a:xfrm>
            <a:custGeom>
              <a:avLst/>
              <a:gdLst>
                <a:gd name="T0" fmla="*/ 22 w 50"/>
                <a:gd name="T1" fmla="*/ 0 h 130"/>
                <a:gd name="T2" fmla="*/ 50 w 50"/>
                <a:gd name="T3" fmla="*/ 0 h 130"/>
                <a:gd name="T4" fmla="*/ 28 w 50"/>
                <a:gd name="T5" fmla="*/ 130 h 130"/>
                <a:gd name="T6" fmla="*/ 0 w 50"/>
                <a:gd name="T7" fmla="*/ 130 h 130"/>
                <a:gd name="T8" fmla="*/ 22 w 50"/>
                <a:gd name="T9" fmla="*/ 0 h 130"/>
              </a:gdLst>
              <a:ahLst/>
              <a:cxnLst>
                <a:cxn ang="0">
                  <a:pos x="T0" y="T1"/>
                </a:cxn>
                <a:cxn ang="0">
                  <a:pos x="T2" y="T3"/>
                </a:cxn>
                <a:cxn ang="0">
                  <a:pos x="T4" y="T5"/>
                </a:cxn>
                <a:cxn ang="0">
                  <a:pos x="T6" y="T7"/>
                </a:cxn>
                <a:cxn ang="0">
                  <a:pos x="T8" y="T9"/>
                </a:cxn>
              </a:cxnLst>
              <a:rect l="0" t="0" r="r" b="b"/>
              <a:pathLst>
                <a:path w="50" h="130">
                  <a:moveTo>
                    <a:pt x="22" y="0"/>
                  </a:moveTo>
                  <a:lnTo>
                    <a:pt x="50" y="0"/>
                  </a:lnTo>
                  <a:lnTo>
                    <a:pt x="28" y="130"/>
                  </a:lnTo>
                  <a:lnTo>
                    <a:pt x="0" y="130"/>
                  </a:lnTo>
                  <a:lnTo>
                    <a:pt x="22" y="0"/>
                  </a:lnTo>
                  <a:close/>
                </a:path>
              </a:pathLst>
            </a:custGeom>
            <a:solidFill>
              <a:srgbClr val="A61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6" name="Freeform 215"/>
            <p:cNvSpPr>
              <a:spLocks/>
            </p:cNvSpPr>
            <p:nvPr/>
          </p:nvSpPr>
          <p:spPr bwMode="auto">
            <a:xfrm>
              <a:off x="8285163" y="4394200"/>
              <a:ext cx="65088" cy="76200"/>
            </a:xfrm>
            <a:custGeom>
              <a:avLst/>
              <a:gdLst>
                <a:gd name="T0" fmla="*/ 0 w 41"/>
                <a:gd name="T1" fmla="*/ 0 h 48"/>
                <a:gd name="T2" fmla="*/ 15 w 41"/>
                <a:gd name="T3" fmla="*/ 0 h 48"/>
                <a:gd name="T4" fmla="*/ 15 w 41"/>
                <a:gd name="T5" fmla="*/ 20 h 48"/>
                <a:gd name="T6" fmla="*/ 26 w 41"/>
                <a:gd name="T7" fmla="*/ 20 h 48"/>
                <a:gd name="T8" fmla="*/ 26 w 41"/>
                <a:gd name="T9" fmla="*/ 0 h 48"/>
                <a:gd name="T10" fmla="*/ 41 w 41"/>
                <a:gd name="T11" fmla="*/ 0 h 48"/>
                <a:gd name="T12" fmla="*/ 41 w 41"/>
                <a:gd name="T13" fmla="*/ 48 h 48"/>
                <a:gd name="T14" fmla="*/ 26 w 41"/>
                <a:gd name="T15" fmla="*/ 48 h 48"/>
                <a:gd name="T16" fmla="*/ 26 w 41"/>
                <a:gd name="T17" fmla="*/ 26 h 48"/>
                <a:gd name="T18" fmla="*/ 15 w 41"/>
                <a:gd name="T19" fmla="*/ 26 h 48"/>
                <a:gd name="T20" fmla="*/ 15 w 41"/>
                <a:gd name="T21" fmla="*/ 48 h 48"/>
                <a:gd name="T22" fmla="*/ 0 w 41"/>
                <a:gd name="T23" fmla="*/ 48 h 48"/>
                <a:gd name="T24" fmla="*/ 0 w 41"/>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8">
                  <a:moveTo>
                    <a:pt x="0" y="0"/>
                  </a:moveTo>
                  <a:lnTo>
                    <a:pt x="15" y="0"/>
                  </a:lnTo>
                  <a:lnTo>
                    <a:pt x="15" y="20"/>
                  </a:lnTo>
                  <a:lnTo>
                    <a:pt x="26" y="20"/>
                  </a:lnTo>
                  <a:lnTo>
                    <a:pt x="26" y="0"/>
                  </a:lnTo>
                  <a:lnTo>
                    <a:pt x="41" y="0"/>
                  </a:lnTo>
                  <a:lnTo>
                    <a:pt x="41" y="48"/>
                  </a:lnTo>
                  <a:lnTo>
                    <a:pt x="26" y="48"/>
                  </a:lnTo>
                  <a:lnTo>
                    <a:pt x="26" y="26"/>
                  </a:lnTo>
                  <a:lnTo>
                    <a:pt x="15" y="26"/>
                  </a:lnTo>
                  <a:lnTo>
                    <a:pt x="15" y="48"/>
                  </a:lnTo>
                  <a:lnTo>
                    <a:pt x="0" y="48"/>
                  </a:lnTo>
                  <a:lnTo>
                    <a:pt x="0" y="0"/>
                  </a:lnTo>
                  <a:close/>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7" name="Freeform 216"/>
            <p:cNvSpPr>
              <a:spLocks/>
            </p:cNvSpPr>
            <p:nvPr/>
          </p:nvSpPr>
          <p:spPr bwMode="auto">
            <a:xfrm>
              <a:off x="8285163" y="4394200"/>
              <a:ext cx="65088" cy="76200"/>
            </a:xfrm>
            <a:custGeom>
              <a:avLst/>
              <a:gdLst>
                <a:gd name="T0" fmla="*/ 0 w 41"/>
                <a:gd name="T1" fmla="*/ 0 h 48"/>
                <a:gd name="T2" fmla="*/ 15 w 41"/>
                <a:gd name="T3" fmla="*/ 0 h 48"/>
                <a:gd name="T4" fmla="*/ 15 w 41"/>
                <a:gd name="T5" fmla="*/ 20 h 48"/>
                <a:gd name="T6" fmla="*/ 26 w 41"/>
                <a:gd name="T7" fmla="*/ 20 h 48"/>
                <a:gd name="T8" fmla="*/ 26 w 41"/>
                <a:gd name="T9" fmla="*/ 0 h 48"/>
                <a:gd name="T10" fmla="*/ 41 w 41"/>
                <a:gd name="T11" fmla="*/ 0 h 48"/>
                <a:gd name="T12" fmla="*/ 41 w 41"/>
                <a:gd name="T13" fmla="*/ 48 h 48"/>
                <a:gd name="T14" fmla="*/ 26 w 41"/>
                <a:gd name="T15" fmla="*/ 48 h 48"/>
                <a:gd name="T16" fmla="*/ 26 w 41"/>
                <a:gd name="T17" fmla="*/ 26 h 48"/>
                <a:gd name="T18" fmla="*/ 15 w 41"/>
                <a:gd name="T19" fmla="*/ 26 h 48"/>
                <a:gd name="T20" fmla="*/ 15 w 41"/>
                <a:gd name="T21" fmla="*/ 48 h 48"/>
                <a:gd name="T22" fmla="*/ 0 w 41"/>
                <a:gd name="T23" fmla="*/ 48 h 48"/>
                <a:gd name="T24" fmla="*/ 0 w 41"/>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8">
                  <a:moveTo>
                    <a:pt x="0" y="0"/>
                  </a:moveTo>
                  <a:lnTo>
                    <a:pt x="15" y="0"/>
                  </a:lnTo>
                  <a:lnTo>
                    <a:pt x="15" y="20"/>
                  </a:lnTo>
                  <a:lnTo>
                    <a:pt x="26" y="20"/>
                  </a:lnTo>
                  <a:lnTo>
                    <a:pt x="26" y="0"/>
                  </a:lnTo>
                  <a:lnTo>
                    <a:pt x="41" y="0"/>
                  </a:lnTo>
                  <a:lnTo>
                    <a:pt x="41" y="48"/>
                  </a:lnTo>
                  <a:lnTo>
                    <a:pt x="26" y="48"/>
                  </a:lnTo>
                  <a:lnTo>
                    <a:pt x="26" y="26"/>
                  </a:lnTo>
                  <a:lnTo>
                    <a:pt x="15" y="26"/>
                  </a:lnTo>
                  <a:lnTo>
                    <a:pt x="15" y="48"/>
                  </a:lnTo>
                  <a:lnTo>
                    <a:pt x="0"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8" name="Freeform 217"/>
            <p:cNvSpPr>
              <a:spLocks/>
            </p:cNvSpPr>
            <p:nvPr/>
          </p:nvSpPr>
          <p:spPr bwMode="auto">
            <a:xfrm>
              <a:off x="8285163" y="4394200"/>
              <a:ext cx="65088" cy="76200"/>
            </a:xfrm>
            <a:custGeom>
              <a:avLst/>
              <a:gdLst>
                <a:gd name="T0" fmla="*/ 0 w 41"/>
                <a:gd name="T1" fmla="*/ 0 h 48"/>
                <a:gd name="T2" fmla="*/ 0 w 41"/>
                <a:gd name="T3" fmla="*/ 0 h 48"/>
                <a:gd name="T4" fmla="*/ 15 w 41"/>
                <a:gd name="T5" fmla="*/ 0 h 48"/>
                <a:gd name="T6" fmla="*/ 15 w 41"/>
                <a:gd name="T7" fmla="*/ 20 h 48"/>
                <a:gd name="T8" fmla="*/ 26 w 41"/>
                <a:gd name="T9" fmla="*/ 20 h 48"/>
                <a:gd name="T10" fmla="*/ 26 w 41"/>
                <a:gd name="T11" fmla="*/ 0 h 48"/>
                <a:gd name="T12" fmla="*/ 41 w 41"/>
                <a:gd name="T13" fmla="*/ 0 h 48"/>
                <a:gd name="T14" fmla="*/ 41 w 41"/>
                <a:gd name="T15" fmla="*/ 48 h 48"/>
                <a:gd name="T16" fmla="*/ 26 w 41"/>
                <a:gd name="T17" fmla="*/ 48 h 48"/>
                <a:gd name="T18" fmla="*/ 26 w 41"/>
                <a:gd name="T19" fmla="*/ 26 h 48"/>
                <a:gd name="T20" fmla="*/ 15 w 41"/>
                <a:gd name="T21" fmla="*/ 26 h 48"/>
                <a:gd name="T22" fmla="*/ 15 w 41"/>
                <a:gd name="T23" fmla="*/ 48 h 48"/>
                <a:gd name="T24" fmla="*/ 0 w 41"/>
                <a:gd name="T25" fmla="*/ 48 h 48"/>
                <a:gd name="T26" fmla="*/ 0 w 41"/>
                <a:gd name="T27" fmla="*/ 0 h 48"/>
                <a:gd name="T28" fmla="*/ 0 w 41"/>
                <a:gd name="T29" fmla="*/ 0 h 48"/>
                <a:gd name="T30" fmla="*/ 0 w 41"/>
                <a:gd name="T31" fmla="*/ 0 h 48"/>
                <a:gd name="T32" fmla="*/ 0 w 41"/>
                <a:gd name="T33" fmla="*/ 0 h 48"/>
                <a:gd name="T34" fmla="*/ 0 w 41"/>
                <a:gd name="T35" fmla="*/ 0 h 48"/>
                <a:gd name="T36" fmla="*/ 0 w 41"/>
                <a:gd name="T37" fmla="*/ 48 h 48"/>
                <a:gd name="T38" fmla="*/ 15 w 41"/>
                <a:gd name="T39" fmla="*/ 48 h 48"/>
                <a:gd name="T40" fmla="*/ 15 w 41"/>
                <a:gd name="T41" fmla="*/ 26 h 48"/>
                <a:gd name="T42" fmla="*/ 26 w 41"/>
                <a:gd name="T43" fmla="*/ 26 h 48"/>
                <a:gd name="T44" fmla="*/ 26 w 41"/>
                <a:gd name="T45" fmla="*/ 48 h 48"/>
                <a:gd name="T46" fmla="*/ 41 w 41"/>
                <a:gd name="T47" fmla="*/ 48 h 48"/>
                <a:gd name="T48" fmla="*/ 41 w 41"/>
                <a:gd name="T49" fmla="*/ 0 h 48"/>
                <a:gd name="T50" fmla="*/ 26 w 41"/>
                <a:gd name="T51" fmla="*/ 0 h 48"/>
                <a:gd name="T52" fmla="*/ 26 w 41"/>
                <a:gd name="T53" fmla="*/ 20 h 48"/>
                <a:gd name="T54" fmla="*/ 15 w 41"/>
                <a:gd name="T55" fmla="*/ 20 h 48"/>
                <a:gd name="T56" fmla="*/ 15 w 41"/>
                <a:gd name="T57" fmla="*/ 0 h 48"/>
                <a:gd name="T58" fmla="*/ 0 w 41"/>
                <a:gd name="T59" fmla="*/ 0 h 48"/>
                <a:gd name="T60" fmla="*/ 0 w 41"/>
                <a:gd name="T61" fmla="*/ 0 h 48"/>
                <a:gd name="T62" fmla="*/ 0 w 41"/>
                <a:gd name="T6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48">
                  <a:moveTo>
                    <a:pt x="0" y="0"/>
                  </a:moveTo>
                  <a:lnTo>
                    <a:pt x="0" y="0"/>
                  </a:lnTo>
                  <a:lnTo>
                    <a:pt x="15" y="0"/>
                  </a:lnTo>
                  <a:lnTo>
                    <a:pt x="15" y="20"/>
                  </a:lnTo>
                  <a:lnTo>
                    <a:pt x="26" y="20"/>
                  </a:lnTo>
                  <a:lnTo>
                    <a:pt x="26" y="0"/>
                  </a:lnTo>
                  <a:lnTo>
                    <a:pt x="41" y="0"/>
                  </a:lnTo>
                  <a:lnTo>
                    <a:pt x="41" y="48"/>
                  </a:lnTo>
                  <a:lnTo>
                    <a:pt x="26" y="48"/>
                  </a:lnTo>
                  <a:lnTo>
                    <a:pt x="26" y="26"/>
                  </a:lnTo>
                  <a:lnTo>
                    <a:pt x="15" y="26"/>
                  </a:lnTo>
                  <a:lnTo>
                    <a:pt x="15" y="48"/>
                  </a:lnTo>
                  <a:lnTo>
                    <a:pt x="0" y="48"/>
                  </a:lnTo>
                  <a:lnTo>
                    <a:pt x="0" y="0"/>
                  </a:lnTo>
                  <a:lnTo>
                    <a:pt x="0" y="0"/>
                  </a:lnTo>
                  <a:lnTo>
                    <a:pt x="0" y="0"/>
                  </a:lnTo>
                  <a:lnTo>
                    <a:pt x="0" y="0"/>
                  </a:lnTo>
                  <a:lnTo>
                    <a:pt x="0" y="0"/>
                  </a:lnTo>
                  <a:lnTo>
                    <a:pt x="0" y="48"/>
                  </a:lnTo>
                  <a:lnTo>
                    <a:pt x="15" y="48"/>
                  </a:lnTo>
                  <a:lnTo>
                    <a:pt x="15" y="26"/>
                  </a:lnTo>
                  <a:lnTo>
                    <a:pt x="26" y="26"/>
                  </a:lnTo>
                  <a:lnTo>
                    <a:pt x="26" y="48"/>
                  </a:lnTo>
                  <a:lnTo>
                    <a:pt x="41" y="48"/>
                  </a:lnTo>
                  <a:lnTo>
                    <a:pt x="41" y="0"/>
                  </a:lnTo>
                  <a:lnTo>
                    <a:pt x="26" y="0"/>
                  </a:lnTo>
                  <a:lnTo>
                    <a:pt x="26" y="20"/>
                  </a:lnTo>
                  <a:lnTo>
                    <a:pt x="15" y="20"/>
                  </a:lnTo>
                  <a:lnTo>
                    <a:pt x="15" y="0"/>
                  </a:lnTo>
                  <a:lnTo>
                    <a:pt x="0" y="0"/>
                  </a:lnTo>
                  <a:lnTo>
                    <a:pt x="0" y="0"/>
                  </a:lnTo>
                  <a:lnTo>
                    <a:pt x="0" y="0"/>
                  </a:lnTo>
                  <a:close/>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49" name="Freeform 218"/>
            <p:cNvSpPr>
              <a:spLocks noEditPoints="1"/>
            </p:cNvSpPr>
            <p:nvPr/>
          </p:nvSpPr>
          <p:spPr bwMode="auto">
            <a:xfrm>
              <a:off x="8355013" y="4413250"/>
              <a:ext cx="65088" cy="60325"/>
            </a:xfrm>
            <a:custGeom>
              <a:avLst/>
              <a:gdLst>
                <a:gd name="T0" fmla="*/ 14 w 28"/>
                <a:gd name="T1" fmla="*/ 0 h 25"/>
                <a:gd name="T2" fmla="*/ 20 w 28"/>
                <a:gd name="T3" fmla="*/ 1 h 25"/>
                <a:gd name="T4" fmla="*/ 26 w 28"/>
                <a:gd name="T5" fmla="*/ 6 h 25"/>
                <a:gd name="T6" fmla="*/ 27 w 28"/>
                <a:gd name="T7" fmla="*/ 17 h 25"/>
                <a:gd name="T8" fmla="*/ 21 w 28"/>
                <a:gd name="T9" fmla="*/ 23 h 25"/>
                <a:gd name="T10" fmla="*/ 14 w 28"/>
                <a:gd name="T11" fmla="*/ 25 h 25"/>
                <a:gd name="T12" fmla="*/ 6 w 28"/>
                <a:gd name="T13" fmla="*/ 22 h 25"/>
                <a:gd name="T14" fmla="*/ 1 w 28"/>
                <a:gd name="T15" fmla="*/ 16 h 25"/>
                <a:gd name="T16" fmla="*/ 3 w 28"/>
                <a:gd name="T17" fmla="*/ 5 h 25"/>
                <a:gd name="T18" fmla="*/ 11 w 28"/>
                <a:gd name="T19" fmla="*/ 0 h 25"/>
                <a:gd name="T20" fmla="*/ 14 w 28"/>
                <a:gd name="T21" fmla="*/ 0 h 25"/>
                <a:gd name="T22" fmla="*/ 17 w 28"/>
                <a:gd name="T23" fmla="*/ 5 h 25"/>
                <a:gd name="T24" fmla="*/ 18 w 28"/>
                <a:gd name="T25" fmla="*/ 9 h 25"/>
                <a:gd name="T26" fmla="*/ 18 w 28"/>
                <a:gd name="T27" fmla="*/ 17 h 25"/>
                <a:gd name="T28" fmla="*/ 16 w 28"/>
                <a:gd name="T29" fmla="*/ 22 h 25"/>
                <a:gd name="T30" fmla="*/ 12 w 28"/>
                <a:gd name="T31" fmla="*/ 21 h 25"/>
                <a:gd name="T32" fmla="*/ 11 w 28"/>
                <a:gd name="T33" fmla="*/ 14 h 25"/>
                <a:gd name="T34" fmla="*/ 11 w 28"/>
                <a:gd name="T35" fmla="*/ 5 h 25"/>
                <a:gd name="T36" fmla="*/ 14 w 28"/>
                <a:gd name="T37" fmla="*/ 3 h 25"/>
                <a:gd name="T38" fmla="*/ 17 w 28"/>
                <a:gd name="T3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5">
                  <a:moveTo>
                    <a:pt x="14" y="0"/>
                  </a:moveTo>
                  <a:cubicBezTo>
                    <a:pt x="14" y="0"/>
                    <a:pt x="17" y="0"/>
                    <a:pt x="20" y="1"/>
                  </a:cubicBezTo>
                  <a:cubicBezTo>
                    <a:pt x="22" y="2"/>
                    <a:pt x="24" y="3"/>
                    <a:pt x="26" y="6"/>
                  </a:cubicBezTo>
                  <a:cubicBezTo>
                    <a:pt x="28" y="9"/>
                    <a:pt x="28" y="13"/>
                    <a:pt x="27" y="17"/>
                  </a:cubicBezTo>
                  <a:cubicBezTo>
                    <a:pt x="25" y="21"/>
                    <a:pt x="23" y="22"/>
                    <a:pt x="21" y="23"/>
                  </a:cubicBezTo>
                  <a:cubicBezTo>
                    <a:pt x="19" y="24"/>
                    <a:pt x="17" y="25"/>
                    <a:pt x="14" y="25"/>
                  </a:cubicBezTo>
                  <a:cubicBezTo>
                    <a:pt x="12" y="25"/>
                    <a:pt x="8" y="24"/>
                    <a:pt x="6" y="22"/>
                  </a:cubicBezTo>
                  <a:cubicBezTo>
                    <a:pt x="4" y="21"/>
                    <a:pt x="2" y="19"/>
                    <a:pt x="1" y="16"/>
                  </a:cubicBezTo>
                  <a:cubicBezTo>
                    <a:pt x="1" y="13"/>
                    <a:pt x="0" y="9"/>
                    <a:pt x="3" y="5"/>
                  </a:cubicBezTo>
                  <a:cubicBezTo>
                    <a:pt x="6" y="1"/>
                    <a:pt x="10" y="0"/>
                    <a:pt x="11" y="0"/>
                  </a:cubicBezTo>
                  <a:cubicBezTo>
                    <a:pt x="13" y="0"/>
                    <a:pt x="14" y="0"/>
                    <a:pt x="14" y="0"/>
                  </a:cubicBezTo>
                  <a:close/>
                  <a:moveTo>
                    <a:pt x="17" y="5"/>
                  </a:moveTo>
                  <a:cubicBezTo>
                    <a:pt x="17" y="6"/>
                    <a:pt x="18" y="7"/>
                    <a:pt x="18" y="9"/>
                  </a:cubicBezTo>
                  <a:cubicBezTo>
                    <a:pt x="18" y="12"/>
                    <a:pt x="18" y="16"/>
                    <a:pt x="18" y="17"/>
                  </a:cubicBezTo>
                  <a:cubicBezTo>
                    <a:pt x="18" y="18"/>
                    <a:pt x="17" y="20"/>
                    <a:pt x="16" y="22"/>
                  </a:cubicBezTo>
                  <a:cubicBezTo>
                    <a:pt x="14" y="23"/>
                    <a:pt x="13" y="22"/>
                    <a:pt x="12" y="21"/>
                  </a:cubicBezTo>
                  <a:cubicBezTo>
                    <a:pt x="11" y="19"/>
                    <a:pt x="11" y="18"/>
                    <a:pt x="11" y="14"/>
                  </a:cubicBezTo>
                  <a:cubicBezTo>
                    <a:pt x="11" y="10"/>
                    <a:pt x="11" y="7"/>
                    <a:pt x="11" y="5"/>
                  </a:cubicBezTo>
                  <a:cubicBezTo>
                    <a:pt x="12" y="3"/>
                    <a:pt x="13" y="3"/>
                    <a:pt x="14" y="3"/>
                  </a:cubicBezTo>
                  <a:cubicBezTo>
                    <a:pt x="15" y="2"/>
                    <a:pt x="16" y="3"/>
                    <a:pt x="17" y="5"/>
                  </a:cubicBezTo>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0" name="Freeform 219"/>
            <p:cNvSpPr>
              <a:spLocks noEditPoints="1"/>
            </p:cNvSpPr>
            <p:nvPr/>
          </p:nvSpPr>
          <p:spPr bwMode="auto">
            <a:xfrm>
              <a:off x="8356600" y="4413250"/>
              <a:ext cx="61913" cy="60325"/>
            </a:xfrm>
            <a:custGeom>
              <a:avLst/>
              <a:gdLst>
                <a:gd name="T0" fmla="*/ 13 w 26"/>
                <a:gd name="T1" fmla="*/ 0 h 25"/>
                <a:gd name="T2" fmla="*/ 13 w 26"/>
                <a:gd name="T3" fmla="*/ 0 h 25"/>
                <a:gd name="T4" fmla="*/ 13 w 26"/>
                <a:gd name="T5" fmla="*/ 0 h 25"/>
                <a:gd name="T6" fmla="*/ 19 w 26"/>
                <a:gd name="T7" fmla="*/ 1 h 25"/>
                <a:gd name="T8" fmla="*/ 25 w 26"/>
                <a:gd name="T9" fmla="*/ 6 h 25"/>
                <a:gd name="T10" fmla="*/ 26 w 26"/>
                <a:gd name="T11" fmla="*/ 12 h 25"/>
                <a:gd name="T12" fmla="*/ 26 w 26"/>
                <a:gd name="T13" fmla="*/ 17 h 25"/>
                <a:gd name="T14" fmla="*/ 20 w 26"/>
                <a:gd name="T15" fmla="*/ 23 h 25"/>
                <a:gd name="T16" fmla="*/ 13 w 26"/>
                <a:gd name="T17" fmla="*/ 25 h 25"/>
                <a:gd name="T18" fmla="*/ 5 w 26"/>
                <a:gd name="T19" fmla="*/ 22 h 25"/>
                <a:gd name="T20" fmla="*/ 0 w 26"/>
                <a:gd name="T21" fmla="*/ 16 h 25"/>
                <a:gd name="T22" fmla="*/ 0 w 26"/>
                <a:gd name="T23" fmla="*/ 12 h 25"/>
                <a:gd name="T24" fmla="*/ 2 w 26"/>
                <a:gd name="T25" fmla="*/ 5 h 25"/>
                <a:gd name="T26" fmla="*/ 10 w 26"/>
                <a:gd name="T27" fmla="*/ 0 h 25"/>
                <a:gd name="T28" fmla="*/ 13 w 26"/>
                <a:gd name="T29" fmla="*/ 0 h 25"/>
                <a:gd name="T30" fmla="*/ 13 w 26"/>
                <a:gd name="T31" fmla="*/ 0 h 25"/>
                <a:gd name="T32" fmla="*/ 13 w 26"/>
                <a:gd name="T33" fmla="*/ 0 h 25"/>
                <a:gd name="T34" fmla="*/ 13 w 26"/>
                <a:gd name="T35" fmla="*/ 0 h 25"/>
                <a:gd name="T36" fmla="*/ 13 w 26"/>
                <a:gd name="T37" fmla="*/ 0 h 25"/>
                <a:gd name="T38" fmla="*/ 10 w 26"/>
                <a:gd name="T39" fmla="*/ 0 h 25"/>
                <a:gd name="T40" fmla="*/ 2 w 26"/>
                <a:gd name="T41" fmla="*/ 5 h 25"/>
                <a:gd name="T42" fmla="*/ 0 w 26"/>
                <a:gd name="T43" fmla="*/ 12 h 25"/>
                <a:gd name="T44" fmla="*/ 0 w 26"/>
                <a:gd name="T45" fmla="*/ 16 h 25"/>
                <a:gd name="T46" fmla="*/ 5 w 26"/>
                <a:gd name="T47" fmla="*/ 22 h 25"/>
                <a:gd name="T48" fmla="*/ 13 w 26"/>
                <a:gd name="T49" fmla="*/ 25 h 25"/>
                <a:gd name="T50" fmla="*/ 20 w 26"/>
                <a:gd name="T51" fmla="*/ 23 h 25"/>
                <a:gd name="T52" fmla="*/ 26 w 26"/>
                <a:gd name="T53" fmla="*/ 17 h 25"/>
                <a:gd name="T54" fmla="*/ 26 w 26"/>
                <a:gd name="T55" fmla="*/ 12 h 25"/>
                <a:gd name="T56" fmla="*/ 25 w 26"/>
                <a:gd name="T57" fmla="*/ 6 h 25"/>
                <a:gd name="T58" fmla="*/ 19 w 26"/>
                <a:gd name="T59" fmla="*/ 1 h 25"/>
                <a:gd name="T60" fmla="*/ 13 w 26"/>
                <a:gd name="T61" fmla="*/ 0 h 25"/>
                <a:gd name="T62" fmla="*/ 13 w 26"/>
                <a:gd name="T63" fmla="*/ 0 h 25"/>
                <a:gd name="T64" fmla="*/ 16 w 26"/>
                <a:gd name="T65" fmla="*/ 5 h 25"/>
                <a:gd name="T66" fmla="*/ 16 w 26"/>
                <a:gd name="T67" fmla="*/ 5 h 25"/>
                <a:gd name="T68" fmla="*/ 17 w 26"/>
                <a:gd name="T69" fmla="*/ 9 h 25"/>
                <a:gd name="T70" fmla="*/ 17 w 26"/>
                <a:gd name="T71" fmla="*/ 13 h 25"/>
                <a:gd name="T72" fmla="*/ 17 w 26"/>
                <a:gd name="T73" fmla="*/ 17 h 25"/>
                <a:gd name="T74" fmla="*/ 15 w 26"/>
                <a:gd name="T75" fmla="*/ 21 h 25"/>
                <a:gd name="T76" fmla="*/ 13 w 26"/>
                <a:gd name="T77" fmla="*/ 22 h 25"/>
                <a:gd name="T78" fmla="*/ 11 w 26"/>
                <a:gd name="T79" fmla="*/ 21 h 25"/>
                <a:gd name="T80" fmla="*/ 10 w 26"/>
                <a:gd name="T81" fmla="*/ 15 h 25"/>
                <a:gd name="T82" fmla="*/ 10 w 26"/>
                <a:gd name="T83" fmla="*/ 14 h 25"/>
                <a:gd name="T84" fmla="*/ 10 w 26"/>
                <a:gd name="T85" fmla="*/ 5 h 25"/>
                <a:gd name="T86" fmla="*/ 13 w 26"/>
                <a:gd name="T87" fmla="*/ 3 h 25"/>
                <a:gd name="T88" fmla="*/ 13 w 26"/>
                <a:gd name="T89" fmla="*/ 3 h 25"/>
                <a:gd name="T90" fmla="*/ 16 w 26"/>
                <a:gd name="T91" fmla="*/ 5 h 25"/>
                <a:gd name="T92" fmla="*/ 16 w 26"/>
                <a:gd name="T93" fmla="*/ 5 h 25"/>
                <a:gd name="T94" fmla="*/ 16 w 26"/>
                <a:gd name="T95" fmla="*/ 5 h 25"/>
                <a:gd name="T96" fmla="*/ 13 w 26"/>
                <a:gd name="T97" fmla="*/ 3 h 25"/>
                <a:gd name="T98" fmla="*/ 13 w 26"/>
                <a:gd name="T99" fmla="*/ 3 h 25"/>
                <a:gd name="T100" fmla="*/ 10 w 26"/>
                <a:gd name="T101" fmla="*/ 5 h 25"/>
                <a:gd name="T102" fmla="*/ 10 w 26"/>
                <a:gd name="T103" fmla="*/ 14 h 25"/>
                <a:gd name="T104" fmla="*/ 10 w 26"/>
                <a:gd name="T105" fmla="*/ 15 h 25"/>
                <a:gd name="T106" fmla="*/ 11 w 26"/>
                <a:gd name="T107" fmla="*/ 21 h 25"/>
                <a:gd name="T108" fmla="*/ 13 w 26"/>
                <a:gd name="T109" fmla="*/ 22 h 25"/>
                <a:gd name="T110" fmla="*/ 15 w 26"/>
                <a:gd name="T111" fmla="*/ 22 h 25"/>
                <a:gd name="T112" fmla="*/ 17 w 26"/>
                <a:gd name="T113" fmla="*/ 17 h 25"/>
                <a:gd name="T114" fmla="*/ 17 w 26"/>
                <a:gd name="T115" fmla="*/ 13 h 25"/>
                <a:gd name="T116" fmla="*/ 17 w 26"/>
                <a:gd name="T117" fmla="*/ 9 h 25"/>
                <a:gd name="T118" fmla="*/ 16 w 26"/>
                <a:gd name="T11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 h="25">
                  <a:moveTo>
                    <a:pt x="13" y="0"/>
                  </a:moveTo>
                  <a:cubicBezTo>
                    <a:pt x="13" y="0"/>
                    <a:pt x="13" y="0"/>
                    <a:pt x="13" y="0"/>
                  </a:cubicBezTo>
                  <a:cubicBezTo>
                    <a:pt x="13" y="0"/>
                    <a:pt x="13" y="0"/>
                    <a:pt x="13" y="0"/>
                  </a:cubicBezTo>
                  <a:cubicBezTo>
                    <a:pt x="14" y="0"/>
                    <a:pt x="17" y="0"/>
                    <a:pt x="19" y="1"/>
                  </a:cubicBezTo>
                  <a:cubicBezTo>
                    <a:pt x="21" y="2"/>
                    <a:pt x="23" y="3"/>
                    <a:pt x="25" y="6"/>
                  </a:cubicBezTo>
                  <a:cubicBezTo>
                    <a:pt x="26" y="8"/>
                    <a:pt x="26" y="10"/>
                    <a:pt x="26" y="12"/>
                  </a:cubicBezTo>
                  <a:cubicBezTo>
                    <a:pt x="26" y="14"/>
                    <a:pt x="26" y="16"/>
                    <a:pt x="26" y="17"/>
                  </a:cubicBezTo>
                  <a:cubicBezTo>
                    <a:pt x="24" y="21"/>
                    <a:pt x="22" y="22"/>
                    <a:pt x="20" y="23"/>
                  </a:cubicBezTo>
                  <a:cubicBezTo>
                    <a:pt x="18" y="24"/>
                    <a:pt x="16" y="25"/>
                    <a:pt x="13" y="25"/>
                  </a:cubicBezTo>
                  <a:cubicBezTo>
                    <a:pt x="11" y="25"/>
                    <a:pt x="7" y="24"/>
                    <a:pt x="5" y="22"/>
                  </a:cubicBezTo>
                  <a:cubicBezTo>
                    <a:pt x="3" y="21"/>
                    <a:pt x="1" y="19"/>
                    <a:pt x="0" y="16"/>
                  </a:cubicBezTo>
                  <a:cubicBezTo>
                    <a:pt x="0" y="15"/>
                    <a:pt x="0" y="14"/>
                    <a:pt x="0" y="12"/>
                  </a:cubicBezTo>
                  <a:cubicBezTo>
                    <a:pt x="0" y="10"/>
                    <a:pt x="0" y="7"/>
                    <a:pt x="2" y="5"/>
                  </a:cubicBezTo>
                  <a:cubicBezTo>
                    <a:pt x="5" y="1"/>
                    <a:pt x="9" y="0"/>
                    <a:pt x="10" y="0"/>
                  </a:cubicBezTo>
                  <a:cubicBezTo>
                    <a:pt x="11" y="0"/>
                    <a:pt x="12" y="0"/>
                    <a:pt x="13" y="0"/>
                  </a:cubicBezTo>
                  <a:cubicBezTo>
                    <a:pt x="13" y="0"/>
                    <a:pt x="13" y="0"/>
                    <a:pt x="13" y="0"/>
                  </a:cubicBezTo>
                  <a:cubicBezTo>
                    <a:pt x="13" y="0"/>
                    <a:pt x="13" y="0"/>
                    <a:pt x="13" y="0"/>
                  </a:cubicBezTo>
                  <a:cubicBezTo>
                    <a:pt x="13" y="0"/>
                    <a:pt x="13" y="0"/>
                    <a:pt x="13" y="0"/>
                  </a:cubicBezTo>
                  <a:cubicBezTo>
                    <a:pt x="13" y="0"/>
                    <a:pt x="13" y="0"/>
                    <a:pt x="13" y="0"/>
                  </a:cubicBezTo>
                  <a:cubicBezTo>
                    <a:pt x="12" y="0"/>
                    <a:pt x="11" y="0"/>
                    <a:pt x="10" y="0"/>
                  </a:cubicBezTo>
                  <a:cubicBezTo>
                    <a:pt x="9" y="0"/>
                    <a:pt x="5" y="1"/>
                    <a:pt x="2" y="5"/>
                  </a:cubicBezTo>
                  <a:cubicBezTo>
                    <a:pt x="0" y="7"/>
                    <a:pt x="0" y="10"/>
                    <a:pt x="0" y="12"/>
                  </a:cubicBezTo>
                  <a:cubicBezTo>
                    <a:pt x="0" y="14"/>
                    <a:pt x="0" y="15"/>
                    <a:pt x="0" y="16"/>
                  </a:cubicBezTo>
                  <a:cubicBezTo>
                    <a:pt x="1" y="19"/>
                    <a:pt x="3" y="21"/>
                    <a:pt x="5" y="22"/>
                  </a:cubicBezTo>
                  <a:cubicBezTo>
                    <a:pt x="7" y="24"/>
                    <a:pt x="10" y="25"/>
                    <a:pt x="13" y="25"/>
                  </a:cubicBezTo>
                  <a:cubicBezTo>
                    <a:pt x="16" y="25"/>
                    <a:pt x="18" y="24"/>
                    <a:pt x="20" y="23"/>
                  </a:cubicBezTo>
                  <a:cubicBezTo>
                    <a:pt x="22" y="22"/>
                    <a:pt x="24" y="21"/>
                    <a:pt x="26" y="17"/>
                  </a:cubicBezTo>
                  <a:cubicBezTo>
                    <a:pt x="26" y="16"/>
                    <a:pt x="26" y="14"/>
                    <a:pt x="26" y="12"/>
                  </a:cubicBezTo>
                  <a:cubicBezTo>
                    <a:pt x="26" y="10"/>
                    <a:pt x="26" y="8"/>
                    <a:pt x="25" y="6"/>
                  </a:cubicBezTo>
                  <a:cubicBezTo>
                    <a:pt x="23" y="3"/>
                    <a:pt x="21" y="2"/>
                    <a:pt x="19" y="1"/>
                  </a:cubicBezTo>
                  <a:cubicBezTo>
                    <a:pt x="17" y="0"/>
                    <a:pt x="14" y="0"/>
                    <a:pt x="13" y="0"/>
                  </a:cubicBezTo>
                  <a:cubicBezTo>
                    <a:pt x="13" y="0"/>
                    <a:pt x="13" y="0"/>
                    <a:pt x="13" y="0"/>
                  </a:cubicBezTo>
                  <a:close/>
                  <a:moveTo>
                    <a:pt x="16" y="5"/>
                  </a:moveTo>
                  <a:cubicBezTo>
                    <a:pt x="16" y="5"/>
                    <a:pt x="16" y="5"/>
                    <a:pt x="16" y="5"/>
                  </a:cubicBezTo>
                  <a:cubicBezTo>
                    <a:pt x="16" y="6"/>
                    <a:pt x="17" y="7"/>
                    <a:pt x="17" y="9"/>
                  </a:cubicBezTo>
                  <a:cubicBezTo>
                    <a:pt x="17" y="10"/>
                    <a:pt x="17" y="12"/>
                    <a:pt x="17" y="13"/>
                  </a:cubicBezTo>
                  <a:cubicBezTo>
                    <a:pt x="17" y="15"/>
                    <a:pt x="17" y="16"/>
                    <a:pt x="17" y="17"/>
                  </a:cubicBezTo>
                  <a:cubicBezTo>
                    <a:pt x="17" y="18"/>
                    <a:pt x="16" y="20"/>
                    <a:pt x="15" y="21"/>
                  </a:cubicBezTo>
                  <a:cubicBezTo>
                    <a:pt x="14" y="22"/>
                    <a:pt x="14" y="22"/>
                    <a:pt x="13" y="22"/>
                  </a:cubicBezTo>
                  <a:cubicBezTo>
                    <a:pt x="12" y="22"/>
                    <a:pt x="12" y="22"/>
                    <a:pt x="11" y="21"/>
                  </a:cubicBezTo>
                  <a:cubicBezTo>
                    <a:pt x="10" y="19"/>
                    <a:pt x="10" y="18"/>
                    <a:pt x="10" y="15"/>
                  </a:cubicBezTo>
                  <a:cubicBezTo>
                    <a:pt x="10" y="14"/>
                    <a:pt x="10" y="14"/>
                    <a:pt x="10" y="14"/>
                  </a:cubicBezTo>
                  <a:cubicBezTo>
                    <a:pt x="10" y="10"/>
                    <a:pt x="10" y="7"/>
                    <a:pt x="10" y="5"/>
                  </a:cubicBezTo>
                  <a:cubicBezTo>
                    <a:pt x="11" y="3"/>
                    <a:pt x="12" y="3"/>
                    <a:pt x="13" y="3"/>
                  </a:cubicBezTo>
                  <a:cubicBezTo>
                    <a:pt x="13" y="3"/>
                    <a:pt x="13" y="3"/>
                    <a:pt x="13" y="3"/>
                  </a:cubicBezTo>
                  <a:cubicBezTo>
                    <a:pt x="14" y="3"/>
                    <a:pt x="15" y="4"/>
                    <a:pt x="16" y="5"/>
                  </a:cubicBezTo>
                  <a:cubicBezTo>
                    <a:pt x="16" y="5"/>
                    <a:pt x="16" y="5"/>
                    <a:pt x="16" y="5"/>
                  </a:cubicBezTo>
                  <a:cubicBezTo>
                    <a:pt x="16" y="5"/>
                    <a:pt x="16" y="5"/>
                    <a:pt x="16" y="5"/>
                  </a:cubicBezTo>
                  <a:cubicBezTo>
                    <a:pt x="15" y="4"/>
                    <a:pt x="14" y="3"/>
                    <a:pt x="13" y="3"/>
                  </a:cubicBezTo>
                  <a:cubicBezTo>
                    <a:pt x="13" y="3"/>
                    <a:pt x="13" y="3"/>
                    <a:pt x="13" y="3"/>
                  </a:cubicBezTo>
                  <a:cubicBezTo>
                    <a:pt x="12" y="3"/>
                    <a:pt x="11" y="3"/>
                    <a:pt x="10" y="5"/>
                  </a:cubicBezTo>
                  <a:cubicBezTo>
                    <a:pt x="10" y="7"/>
                    <a:pt x="10" y="10"/>
                    <a:pt x="10" y="14"/>
                  </a:cubicBezTo>
                  <a:cubicBezTo>
                    <a:pt x="10" y="14"/>
                    <a:pt x="10" y="14"/>
                    <a:pt x="10" y="15"/>
                  </a:cubicBezTo>
                  <a:cubicBezTo>
                    <a:pt x="10" y="18"/>
                    <a:pt x="10" y="19"/>
                    <a:pt x="11" y="21"/>
                  </a:cubicBezTo>
                  <a:cubicBezTo>
                    <a:pt x="12" y="22"/>
                    <a:pt x="12" y="22"/>
                    <a:pt x="13" y="22"/>
                  </a:cubicBezTo>
                  <a:cubicBezTo>
                    <a:pt x="14" y="22"/>
                    <a:pt x="14" y="22"/>
                    <a:pt x="15" y="22"/>
                  </a:cubicBezTo>
                  <a:cubicBezTo>
                    <a:pt x="16" y="20"/>
                    <a:pt x="17" y="18"/>
                    <a:pt x="17" y="17"/>
                  </a:cubicBezTo>
                  <a:cubicBezTo>
                    <a:pt x="17" y="16"/>
                    <a:pt x="17" y="15"/>
                    <a:pt x="17" y="13"/>
                  </a:cubicBezTo>
                  <a:cubicBezTo>
                    <a:pt x="17" y="12"/>
                    <a:pt x="17" y="10"/>
                    <a:pt x="17" y="9"/>
                  </a:cubicBezTo>
                  <a:cubicBezTo>
                    <a:pt x="17" y="7"/>
                    <a:pt x="16" y="6"/>
                    <a:pt x="16" y="5"/>
                  </a:cubicBezTo>
                  <a:close/>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1" name="Freeform 220"/>
            <p:cNvSpPr>
              <a:spLocks/>
            </p:cNvSpPr>
            <p:nvPr/>
          </p:nvSpPr>
          <p:spPr bwMode="auto">
            <a:xfrm>
              <a:off x="8424863" y="4411663"/>
              <a:ext cx="60325" cy="58738"/>
            </a:xfrm>
            <a:custGeom>
              <a:avLst/>
              <a:gdLst>
                <a:gd name="T0" fmla="*/ 9 w 25"/>
                <a:gd name="T1" fmla="*/ 8 h 25"/>
                <a:gd name="T2" fmla="*/ 9 w 25"/>
                <a:gd name="T3" fmla="*/ 25 h 25"/>
                <a:gd name="T4" fmla="*/ 0 w 25"/>
                <a:gd name="T5" fmla="*/ 25 h 25"/>
                <a:gd name="T6" fmla="*/ 0 w 25"/>
                <a:gd name="T7" fmla="*/ 2 h 25"/>
                <a:gd name="T8" fmla="*/ 9 w 25"/>
                <a:gd name="T9" fmla="*/ 2 h 25"/>
                <a:gd name="T10" fmla="*/ 9 w 25"/>
                <a:gd name="T11" fmla="*/ 5 h 25"/>
                <a:gd name="T12" fmla="*/ 12 w 25"/>
                <a:gd name="T13" fmla="*/ 2 h 25"/>
                <a:gd name="T14" fmla="*/ 21 w 25"/>
                <a:gd name="T15" fmla="*/ 2 h 25"/>
                <a:gd name="T16" fmla="*/ 25 w 25"/>
                <a:gd name="T17" fmla="*/ 7 h 25"/>
                <a:gd name="T18" fmla="*/ 25 w 25"/>
                <a:gd name="T19" fmla="*/ 25 h 25"/>
                <a:gd name="T20" fmla="*/ 16 w 25"/>
                <a:gd name="T21" fmla="*/ 25 h 25"/>
                <a:gd name="T22" fmla="*/ 16 w 25"/>
                <a:gd name="T23" fmla="*/ 9 h 25"/>
                <a:gd name="T24" fmla="*/ 15 w 25"/>
                <a:gd name="T25" fmla="*/ 6 h 25"/>
                <a:gd name="T26" fmla="*/ 12 w 25"/>
                <a:gd name="T27" fmla="*/ 6 h 25"/>
                <a:gd name="T28" fmla="*/ 9 w 25"/>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5">
                  <a:moveTo>
                    <a:pt x="9" y="8"/>
                  </a:moveTo>
                  <a:cubicBezTo>
                    <a:pt x="9" y="25"/>
                    <a:pt x="9" y="25"/>
                    <a:pt x="9" y="25"/>
                  </a:cubicBezTo>
                  <a:cubicBezTo>
                    <a:pt x="0" y="25"/>
                    <a:pt x="0" y="25"/>
                    <a:pt x="0" y="25"/>
                  </a:cubicBezTo>
                  <a:cubicBezTo>
                    <a:pt x="0" y="2"/>
                    <a:pt x="0" y="2"/>
                    <a:pt x="0" y="2"/>
                  </a:cubicBezTo>
                  <a:cubicBezTo>
                    <a:pt x="9" y="2"/>
                    <a:pt x="9" y="2"/>
                    <a:pt x="9" y="2"/>
                  </a:cubicBezTo>
                  <a:cubicBezTo>
                    <a:pt x="9" y="5"/>
                    <a:pt x="9" y="5"/>
                    <a:pt x="9" y="5"/>
                  </a:cubicBezTo>
                  <a:cubicBezTo>
                    <a:pt x="9" y="5"/>
                    <a:pt x="11" y="3"/>
                    <a:pt x="12" y="2"/>
                  </a:cubicBezTo>
                  <a:cubicBezTo>
                    <a:pt x="14" y="1"/>
                    <a:pt x="18" y="0"/>
                    <a:pt x="21" y="2"/>
                  </a:cubicBezTo>
                  <a:cubicBezTo>
                    <a:pt x="24" y="3"/>
                    <a:pt x="25" y="6"/>
                    <a:pt x="25" y="7"/>
                  </a:cubicBezTo>
                  <a:cubicBezTo>
                    <a:pt x="25" y="25"/>
                    <a:pt x="25" y="25"/>
                    <a:pt x="25" y="25"/>
                  </a:cubicBezTo>
                  <a:cubicBezTo>
                    <a:pt x="16" y="25"/>
                    <a:pt x="16" y="25"/>
                    <a:pt x="16" y="25"/>
                  </a:cubicBezTo>
                  <a:cubicBezTo>
                    <a:pt x="16" y="9"/>
                    <a:pt x="16" y="9"/>
                    <a:pt x="16" y="9"/>
                  </a:cubicBezTo>
                  <a:cubicBezTo>
                    <a:pt x="16" y="8"/>
                    <a:pt x="16" y="7"/>
                    <a:pt x="15" y="6"/>
                  </a:cubicBezTo>
                  <a:cubicBezTo>
                    <a:pt x="14" y="6"/>
                    <a:pt x="13" y="5"/>
                    <a:pt x="12" y="6"/>
                  </a:cubicBezTo>
                  <a:cubicBezTo>
                    <a:pt x="10" y="7"/>
                    <a:pt x="9" y="8"/>
                    <a:pt x="9" y="8"/>
                  </a:cubicBezTo>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2" name="Freeform 221"/>
            <p:cNvSpPr>
              <a:spLocks/>
            </p:cNvSpPr>
            <p:nvPr/>
          </p:nvSpPr>
          <p:spPr bwMode="auto">
            <a:xfrm>
              <a:off x="8424863" y="4413250"/>
              <a:ext cx="60325" cy="57150"/>
            </a:xfrm>
            <a:custGeom>
              <a:avLst/>
              <a:gdLst>
                <a:gd name="T0" fmla="*/ 9 w 25"/>
                <a:gd name="T1" fmla="*/ 7 h 24"/>
                <a:gd name="T2" fmla="*/ 9 w 25"/>
                <a:gd name="T3" fmla="*/ 7 h 24"/>
                <a:gd name="T4" fmla="*/ 9 w 25"/>
                <a:gd name="T5" fmla="*/ 24 h 24"/>
                <a:gd name="T6" fmla="*/ 0 w 25"/>
                <a:gd name="T7" fmla="*/ 24 h 24"/>
                <a:gd name="T8" fmla="*/ 0 w 25"/>
                <a:gd name="T9" fmla="*/ 1 h 24"/>
                <a:gd name="T10" fmla="*/ 9 w 25"/>
                <a:gd name="T11" fmla="*/ 1 h 24"/>
                <a:gd name="T12" fmla="*/ 9 w 25"/>
                <a:gd name="T13" fmla="*/ 4 h 24"/>
                <a:gd name="T14" fmla="*/ 9 w 25"/>
                <a:gd name="T15" fmla="*/ 4 h 24"/>
                <a:gd name="T16" fmla="*/ 9 w 25"/>
                <a:gd name="T17" fmla="*/ 4 h 24"/>
                <a:gd name="T18" fmla="*/ 12 w 25"/>
                <a:gd name="T19" fmla="*/ 1 h 24"/>
                <a:gd name="T20" fmla="*/ 17 w 25"/>
                <a:gd name="T21" fmla="*/ 0 h 24"/>
                <a:gd name="T22" fmla="*/ 21 w 25"/>
                <a:gd name="T23" fmla="*/ 1 h 24"/>
                <a:gd name="T24" fmla="*/ 25 w 25"/>
                <a:gd name="T25" fmla="*/ 6 h 24"/>
                <a:gd name="T26" fmla="*/ 25 w 25"/>
                <a:gd name="T27" fmla="*/ 24 h 24"/>
                <a:gd name="T28" fmla="*/ 16 w 25"/>
                <a:gd name="T29" fmla="*/ 24 h 24"/>
                <a:gd name="T30" fmla="*/ 16 w 25"/>
                <a:gd name="T31" fmla="*/ 8 h 24"/>
                <a:gd name="T32" fmla="*/ 16 w 25"/>
                <a:gd name="T33" fmla="*/ 8 h 24"/>
                <a:gd name="T34" fmla="*/ 15 w 25"/>
                <a:gd name="T35" fmla="*/ 5 h 24"/>
                <a:gd name="T36" fmla="*/ 13 w 25"/>
                <a:gd name="T37" fmla="*/ 5 h 24"/>
                <a:gd name="T38" fmla="*/ 12 w 25"/>
                <a:gd name="T39" fmla="*/ 5 h 24"/>
                <a:gd name="T40" fmla="*/ 9 w 25"/>
                <a:gd name="T41" fmla="*/ 7 h 24"/>
                <a:gd name="T42" fmla="*/ 9 w 25"/>
                <a:gd name="T43" fmla="*/ 7 h 24"/>
                <a:gd name="T44" fmla="*/ 9 w 25"/>
                <a:gd name="T45" fmla="*/ 7 h 24"/>
                <a:gd name="T46" fmla="*/ 9 w 25"/>
                <a:gd name="T47" fmla="*/ 7 h 24"/>
                <a:gd name="T48" fmla="*/ 9 w 25"/>
                <a:gd name="T49" fmla="*/ 7 h 24"/>
                <a:gd name="T50" fmla="*/ 9 w 25"/>
                <a:gd name="T51" fmla="*/ 7 h 24"/>
                <a:gd name="T52" fmla="*/ 9 w 25"/>
                <a:gd name="T53" fmla="*/ 7 h 24"/>
                <a:gd name="T54" fmla="*/ 12 w 25"/>
                <a:gd name="T55" fmla="*/ 5 h 24"/>
                <a:gd name="T56" fmla="*/ 13 w 25"/>
                <a:gd name="T57" fmla="*/ 5 h 24"/>
                <a:gd name="T58" fmla="*/ 15 w 25"/>
                <a:gd name="T59" fmla="*/ 5 h 24"/>
                <a:gd name="T60" fmla="*/ 16 w 25"/>
                <a:gd name="T61" fmla="*/ 8 h 24"/>
                <a:gd name="T62" fmla="*/ 16 w 25"/>
                <a:gd name="T63" fmla="*/ 8 h 24"/>
                <a:gd name="T64" fmla="*/ 16 w 25"/>
                <a:gd name="T65" fmla="*/ 24 h 24"/>
                <a:gd name="T66" fmla="*/ 25 w 25"/>
                <a:gd name="T67" fmla="*/ 24 h 24"/>
                <a:gd name="T68" fmla="*/ 25 w 25"/>
                <a:gd name="T69" fmla="*/ 6 h 24"/>
                <a:gd name="T70" fmla="*/ 21 w 25"/>
                <a:gd name="T71" fmla="*/ 1 h 24"/>
                <a:gd name="T72" fmla="*/ 17 w 25"/>
                <a:gd name="T73" fmla="*/ 0 h 24"/>
                <a:gd name="T74" fmla="*/ 12 w 25"/>
                <a:gd name="T75" fmla="*/ 1 h 24"/>
                <a:gd name="T76" fmla="*/ 10 w 25"/>
                <a:gd name="T77" fmla="*/ 3 h 24"/>
                <a:gd name="T78" fmla="*/ 10 w 25"/>
                <a:gd name="T79" fmla="*/ 3 h 24"/>
                <a:gd name="T80" fmla="*/ 9 w 25"/>
                <a:gd name="T81" fmla="*/ 4 h 24"/>
                <a:gd name="T82" fmla="*/ 9 w 25"/>
                <a:gd name="T83" fmla="*/ 4 h 24"/>
                <a:gd name="T84" fmla="*/ 9 w 25"/>
                <a:gd name="T85" fmla="*/ 4 h 24"/>
                <a:gd name="T86" fmla="*/ 9 w 25"/>
                <a:gd name="T87" fmla="*/ 4 h 24"/>
                <a:gd name="T88" fmla="*/ 9 w 25"/>
                <a:gd name="T89" fmla="*/ 4 h 24"/>
                <a:gd name="T90" fmla="*/ 9 w 25"/>
                <a:gd name="T91" fmla="*/ 4 h 24"/>
                <a:gd name="T92" fmla="*/ 9 w 25"/>
                <a:gd name="T93" fmla="*/ 4 h 24"/>
                <a:gd name="T94" fmla="*/ 9 w 25"/>
                <a:gd name="T95" fmla="*/ 4 h 24"/>
                <a:gd name="T96" fmla="*/ 9 w 25"/>
                <a:gd name="T97" fmla="*/ 4 h 24"/>
                <a:gd name="T98" fmla="*/ 9 w 25"/>
                <a:gd name="T99" fmla="*/ 4 h 24"/>
                <a:gd name="T100" fmla="*/ 9 w 25"/>
                <a:gd name="T101" fmla="*/ 4 h 24"/>
                <a:gd name="T102" fmla="*/ 9 w 25"/>
                <a:gd name="T103" fmla="*/ 1 h 24"/>
                <a:gd name="T104" fmla="*/ 0 w 25"/>
                <a:gd name="T105" fmla="*/ 1 h 24"/>
                <a:gd name="T106" fmla="*/ 0 w 25"/>
                <a:gd name="T107" fmla="*/ 24 h 24"/>
                <a:gd name="T108" fmla="*/ 9 w 25"/>
                <a:gd name="T109" fmla="*/ 24 h 24"/>
                <a:gd name="T110" fmla="*/ 9 w 25"/>
                <a:gd name="T111" fmla="*/ 7 h 24"/>
                <a:gd name="T112" fmla="*/ 9 w 25"/>
                <a:gd name="T113"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 h="24">
                  <a:moveTo>
                    <a:pt x="9" y="7"/>
                  </a:moveTo>
                  <a:cubicBezTo>
                    <a:pt x="9" y="7"/>
                    <a:pt x="9" y="7"/>
                    <a:pt x="9" y="7"/>
                  </a:cubicBezTo>
                  <a:cubicBezTo>
                    <a:pt x="9" y="24"/>
                    <a:pt x="9" y="24"/>
                    <a:pt x="9" y="24"/>
                  </a:cubicBezTo>
                  <a:cubicBezTo>
                    <a:pt x="0" y="24"/>
                    <a:pt x="0" y="24"/>
                    <a:pt x="0" y="24"/>
                  </a:cubicBezTo>
                  <a:cubicBezTo>
                    <a:pt x="0" y="1"/>
                    <a:pt x="0" y="1"/>
                    <a:pt x="0" y="1"/>
                  </a:cubicBezTo>
                  <a:cubicBezTo>
                    <a:pt x="9" y="1"/>
                    <a:pt x="9" y="1"/>
                    <a:pt x="9" y="1"/>
                  </a:cubicBezTo>
                  <a:cubicBezTo>
                    <a:pt x="9" y="4"/>
                    <a:pt x="9" y="4"/>
                    <a:pt x="9" y="4"/>
                  </a:cubicBezTo>
                  <a:cubicBezTo>
                    <a:pt x="9" y="4"/>
                    <a:pt x="9" y="4"/>
                    <a:pt x="9" y="4"/>
                  </a:cubicBezTo>
                  <a:cubicBezTo>
                    <a:pt x="9" y="4"/>
                    <a:pt x="9" y="4"/>
                    <a:pt x="9" y="4"/>
                  </a:cubicBezTo>
                  <a:cubicBezTo>
                    <a:pt x="10" y="3"/>
                    <a:pt x="11" y="2"/>
                    <a:pt x="12" y="1"/>
                  </a:cubicBezTo>
                  <a:cubicBezTo>
                    <a:pt x="14" y="0"/>
                    <a:pt x="15" y="0"/>
                    <a:pt x="17" y="0"/>
                  </a:cubicBezTo>
                  <a:cubicBezTo>
                    <a:pt x="18" y="0"/>
                    <a:pt x="20" y="0"/>
                    <a:pt x="21" y="1"/>
                  </a:cubicBezTo>
                  <a:cubicBezTo>
                    <a:pt x="24" y="2"/>
                    <a:pt x="25" y="5"/>
                    <a:pt x="25" y="6"/>
                  </a:cubicBezTo>
                  <a:cubicBezTo>
                    <a:pt x="25" y="24"/>
                    <a:pt x="25" y="24"/>
                    <a:pt x="25" y="24"/>
                  </a:cubicBezTo>
                  <a:cubicBezTo>
                    <a:pt x="16" y="24"/>
                    <a:pt x="16" y="24"/>
                    <a:pt x="16" y="24"/>
                  </a:cubicBezTo>
                  <a:cubicBezTo>
                    <a:pt x="16" y="8"/>
                    <a:pt x="16" y="8"/>
                    <a:pt x="16" y="8"/>
                  </a:cubicBezTo>
                  <a:cubicBezTo>
                    <a:pt x="16" y="8"/>
                    <a:pt x="16" y="8"/>
                    <a:pt x="16" y="8"/>
                  </a:cubicBezTo>
                  <a:cubicBezTo>
                    <a:pt x="16" y="7"/>
                    <a:pt x="16" y="6"/>
                    <a:pt x="15" y="5"/>
                  </a:cubicBezTo>
                  <a:cubicBezTo>
                    <a:pt x="15" y="5"/>
                    <a:pt x="14" y="5"/>
                    <a:pt x="13" y="5"/>
                  </a:cubicBezTo>
                  <a:cubicBezTo>
                    <a:pt x="13" y="5"/>
                    <a:pt x="12" y="5"/>
                    <a:pt x="12" y="5"/>
                  </a:cubicBezTo>
                  <a:cubicBezTo>
                    <a:pt x="10" y="6"/>
                    <a:pt x="9" y="7"/>
                    <a:pt x="9" y="7"/>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7"/>
                    <a:pt x="10" y="6"/>
                    <a:pt x="12" y="5"/>
                  </a:cubicBezTo>
                  <a:cubicBezTo>
                    <a:pt x="12" y="5"/>
                    <a:pt x="13" y="5"/>
                    <a:pt x="13" y="5"/>
                  </a:cubicBezTo>
                  <a:cubicBezTo>
                    <a:pt x="14" y="5"/>
                    <a:pt x="15" y="5"/>
                    <a:pt x="15" y="5"/>
                  </a:cubicBezTo>
                  <a:cubicBezTo>
                    <a:pt x="16" y="6"/>
                    <a:pt x="16" y="7"/>
                    <a:pt x="16" y="8"/>
                  </a:cubicBezTo>
                  <a:cubicBezTo>
                    <a:pt x="16" y="8"/>
                    <a:pt x="16" y="8"/>
                    <a:pt x="16" y="8"/>
                  </a:cubicBezTo>
                  <a:cubicBezTo>
                    <a:pt x="16" y="24"/>
                    <a:pt x="16" y="24"/>
                    <a:pt x="16" y="24"/>
                  </a:cubicBezTo>
                  <a:cubicBezTo>
                    <a:pt x="25" y="24"/>
                    <a:pt x="25" y="24"/>
                    <a:pt x="25" y="24"/>
                  </a:cubicBezTo>
                  <a:cubicBezTo>
                    <a:pt x="25" y="6"/>
                    <a:pt x="25" y="6"/>
                    <a:pt x="25" y="6"/>
                  </a:cubicBezTo>
                  <a:cubicBezTo>
                    <a:pt x="25" y="5"/>
                    <a:pt x="24" y="2"/>
                    <a:pt x="21" y="1"/>
                  </a:cubicBezTo>
                  <a:cubicBezTo>
                    <a:pt x="20" y="0"/>
                    <a:pt x="18" y="0"/>
                    <a:pt x="17" y="0"/>
                  </a:cubicBezTo>
                  <a:cubicBezTo>
                    <a:pt x="15" y="0"/>
                    <a:pt x="14" y="0"/>
                    <a:pt x="12" y="1"/>
                  </a:cubicBezTo>
                  <a:cubicBezTo>
                    <a:pt x="11" y="1"/>
                    <a:pt x="11" y="2"/>
                    <a:pt x="10" y="3"/>
                  </a:cubicBezTo>
                  <a:cubicBezTo>
                    <a:pt x="10" y="3"/>
                    <a:pt x="10" y="3"/>
                    <a:pt x="10" y="3"/>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1"/>
                    <a:pt x="9" y="1"/>
                    <a:pt x="9" y="1"/>
                  </a:cubicBezTo>
                  <a:cubicBezTo>
                    <a:pt x="0" y="1"/>
                    <a:pt x="0" y="1"/>
                    <a:pt x="0" y="1"/>
                  </a:cubicBezTo>
                  <a:cubicBezTo>
                    <a:pt x="0" y="24"/>
                    <a:pt x="0" y="24"/>
                    <a:pt x="0" y="24"/>
                  </a:cubicBezTo>
                  <a:cubicBezTo>
                    <a:pt x="9" y="24"/>
                    <a:pt x="9" y="24"/>
                    <a:pt x="9" y="24"/>
                  </a:cubicBezTo>
                  <a:cubicBezTo>
                    <a:pt x="9" y="7"/>
                    <a:pt x="9" y="7"/>
                    <a:pt x="9" y="7"/>
                  </a:cubicBezTo>
                  <a:cubicBezTo>
                    <a:pt x="9" y="7"/>
                    <a:pt x="9" y="7"/>
                    <a:pt x="9" y="7"/>
                  </a:cubicBezTo>
                  <a:close/>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3" name="Freeform 222"/>
            <p:cNvSpPr>
              <a:spLocks noEditPoints="1"/>
            </p:cNvSpPr>
            <p:nvPr/>
          </p:nvSpPr>
          <p:spPr bwMode="auto">
            <a:xfrm>
              <a:off x="8489950" y="4413250"/>
              <a:ext cx="63500" cy="60325"/>
            </a:xfrm>
            <a:custGeom>
              <a:avLst/>
              <a:gdLst>
                <a:gd name="T0" fmla="*/ 10 w 27"/>
                <a:gd name="T1" fmla="*/ 11 h 25"/>
                <a:gd name="T2" fmla="*/ 10 w 27"/>
                <a:gd name="T3" fmla="*/ 6 h 25"/>
                <a:gd name="T4" fmla="*/ 12 w 27"/>
                <a:gd name="T5" fmla="*/ 3 h 25"/>
                <a:gd name="T6" fmla="*/ 16 w 27"/>
                <a:gd name="T7" fmla="*/ 3 h 25"/>
                <a:gd name="T8" fmla="*/ 17 w 27"/>
                <a:gd name="T9" fmla="*/ 5 h 25"/>
                <a:gd name="T10" fmla="*/ 17 w 27"/>
                <a:gd name="T11" fmla="*/ 8 h 25"/>
                <a:gd name="T12" fmla="*/ 17 w 27"/>
                <a:gd name="T13" fmla="*/ 11 h 25"/>
                <a:gd name="T14" fmla="*/ 10 w 27"/>
                <a:gd name="T15" fmla="*/ 11 h 25"/>
                <a:gd name="T16" fmla="*/ 2 w 27"/>
                <a:gd name="T17" fmla="*/ 6 h 25"/>
                <a:gd name="T18" fmla="*/ 14 w 27"/>
                <a:gd name="T19" fmla="*/ 0 h 25"/>
                <a:gd name="T20" fmla="*/ 25 w 27"/>
                <a:gd name="T21" fmla="*/ 6 h 25"/>
                <a:gd name="T22" fmla="*/ 27 w 27"/>
                <a:gd name="T23" fmla="*/ 14 h 25"/>
                <a:gd name="T24" fmla="*/ 10 w 27"/>
                <a:gd name="T25" fmla="*/ 14 h 25"/>
                <a:gd name="T26" fmla="*/ 10 w 27"/>
                <a:gd name="T27" fmla="*/ 18 h 25"/>
                <a:gd name="T28" fmla="*/ 11 w 27"/>
                <a:gd name="T29" fmla="*/ 20 h 25"/>
                <a:gd name="T30" fmla="*/ 17 w 27"/>
                <a:gd name="T31" fmla="*/ 22 h 25"/>
                <a:gd name="T32" fmla="*/ 22 w 27"/>
                <a:gd name="T33" fmla="*/ 17 h 25"/>
                <a:gd name="T34" fmla="*/ 26 w 27"/>
                <a:gd name="T35" fmla="*/ 17 h 25"/>
                <a:gd name="T36" fmla="*/ 24 w 27"/>
                <a:gd name="T37" fmla="*/ 21 h 25"/>
                <a:gd name="T38" fmla="*/ 16 w 27"/>
                <a:gd name="T39" fmla="*/ 25 h 25"/>
                <a:gd name="T40" fmla="*/ 5 w 27"/>
                <a:gd name="T41" fmla="*/ 22 h 25"/>
                <a:gd name="T42" fmla="*/ 1 w 27"/>
                <a:gd name="T43" fmla="*/ 16 h 25"/>
                <a:gd name="T44" fmla="*/ 2 w 27"/>
                <a:gd name="T4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25">
                  <a:moveTo>
                    <a:pt x="10" y="11"/>
                  </a:moveTo>
                  <a:cubicBezTo>
                    <a:pt x="10" y="11"/>
                    <a:pt x="10" y="8"/>
                    <a:pt x="10" y="6"/>
                  </a:cubicBezTo>
                  <a:cubicBezTo>
                    <a:pt x="11" y="5"/>
                    <a:pt x="11" y="3"/>
                    <a:pt x="12" y="3"/>
                  </a:cubicBezTo>
                  <a:cubicBezTo>
                    <a:pt x="13" y="2"/>
                    <a:pt x="15" y="2"/>
                    <a:pt x="16" y="3"/>
                  </a:cubicBezTo>
                  <a:cubicBezTo>
                    <a:pt x="17" y="4"/>
                    <a:pt x="17" y="5"/>
                    <a:pt x="17" y="5"/>
                  </a:cubicBezTo>
                  <a:cubicBezTo>
                    <a:pt x="17" y="6"/>
                    <a:pt x="17" y="7"/>
                    <a:pt x="17" y="8"/>
                  </a:cubicBezTo>
                  <a:cubicBezTo>
                    <a:pt x="17" y="10"/>
                    <a:pt x="17" y="11"/>
                    <a:pt x="17" y="11"/>
                  </a:cubicBezTo>
                  <a:lnTo>
                    <a:pt x="10" y="11"/>
                  </a:lnTo>
                  <a:close/>
                  <a:moveTo>
                    <a:pt x="2" y="6"/>
                  </a:moveTo>
                  <a:cubicBezTo>
                    <a:pt x="4" y="2"/>
                    <a:pt x="8" y="0"/>
                    <a:pt x="14" y="0"/>
                  </a:cubicBezTo>
                  <a:cubicBezTo>
                    <a:pt x="20" y="0"/>
                    <a:pt x="23" y="2"/>
                    <a:pt x="25" y="6"/>
                  </a:cubicBezTo>
                  <a:cubicBezTo>
                    <a:pt x="27" y="9"/>
                    <a:pt x="27" y="14"/>
                    <a:pt x="27" y="14"/>
                  </a:cubicBezTo>
                  <a:cubicBezTo>
                    <a:pt x="10" y="14"/>
                    <a:pt x="10" y="14"/>
                    <a:pt x="10" y="14"/>
                  </a:cubicBezTo>
                  <a:cubicBezTo>
                    <a:pt x="10" y="18"/>
                    <a:pt x="10" y="18"/>
                    <a:pt x="10" y="18"/>
                  </a:cubicBezTo>
                  <a:cubicBezTo>
                    <a:pt x="10" y="18"/>
                    <a:pt x="10" y="19"/>
                    <a:pt x="11" y="20"/>
                  </a:cubicBezTo>
                  <a:cubicBezTo>
                    <a:pt x="11" y="20"/>
                    <a:pt x="13" y="22"/>
                    <a:pt x="17" y="22"/>
                  </a:cubicBezTo>
                  <a:cubicBezTo>
                    <a:pt x="22" y="21"/>
                    <a:pt x="22" y="17"/>
                    <a:pt x="22" y="17"/>
                  </a:cubicBezTo>
                  <a:cubicBezTo>
                    <a:pt x="26" y="17"/>
                    <a:pt x="26" y="17"/>
                    <a:pt x="26" y="17"/>
                  </a:cubicBezTo>
                  <a:cubicBezTo>
                    <a:pt x="26" y="17"/>
                    <a:pt x="26" y="20"/>
                    <a:pt x="24" y="21"/>
                  </a:cubicBezTo>
                  <a:cubicBezTo>
                    <a:pt x="23" y="23"/>
                    <a:pt x="20" y="24"/>
                    <a:pt x="16" y="25"/>
                  </a:cubicBezTo>
                  <a:cubicBezTo>
                    <a:pt x="13" y="25"/>
                    <a:pt x="9" y="25"/>
                    <a:pt x="5" y="22"/>
                  </a:cubicBezTo>
                  <a:cubicBezTo>
                    <a:pt x="3" y="20"/>
                    <a:pt x="2" y="18"/>
                    <a:pt x="1" y="16"/>
                  </a:cubicBezTo>
                  <a:cubicBezTo>
                    <a:pt x="0" y="14"/>
                    <a:pt x="0" y="10"/>
                    <a:pt x="2" y="6"/>
                  </a:cubicBezTo>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4" name="Freeform 223"/>
            <p:cNvSpPr>
              <a:spLocks noEditPoints="1"/>
            </p:cNvSpPr>
            <p:nvPr/>
          </p:nvSpPr>
          <p:spPr bwMode="auto">
            <a:xfrm>
              <a:off x="8491538" y="4413250"/>
              <a:ext cx="61913" cy="60325"/>
            </a:xfrm>
            <a:custGeom>
              <a:avLst/>
              <a:gdLst>
                <a:gd name="T0" fmla="*/ 9 w 26"/>
                <a:gd name="T1" fmla="*/ 11 h 25"/>
                <a:gd name="T2" fmla="*/ 9 w 26"/>
                <a:gd name="T3" fmla="*/ 6 h 25"/>
                <a:gd name="T4" fmla="*/ 13 w 26"/>
                <a:gd name="T5" fmla="*/ 2 h 25"/>
                <a:gd name="T6" fmla="*/ 16 w 26"/>
                <a:gd name="T7" fmla="*/ 5 h 25"/>
                <a:gd name="T8" fmla="*/ 16 w 26"/>
                <a:gd name="T9" fmla="*/ 8 h 25"/>
                <a:gd name="T10" fmla="*/ 16 w 26"/>
                <a:gd name="T11" fmla="*/ 11 h 25"/>
                <a:gd name="T12" fmla="*/ 16 w 26"/>
                <a:gd name="T13" fmla="*/ 11 h 25"/>
                <a:gd name="T14" fmla="*/ 9 w 26"/>
                <a:gd name="T15" fmla="*/ 11 h 25"/>
                <a:gd name="T16" fmla="*/ 9 w 26"/>
                <a:gd name="T17" fmla="*/ 11 h 25"/>
                <a:gd name="T18" fmla="*/ 16 w 26"/>
                <a:gd name="T19" fmla="*/ 11 h 25"/>
                <a:gd name="T20" fmla="*/ 16 w 26"/>
                <a:gd name="T21" fmla="*/ 10 h 25"/>
                <a:gd name="T22" fmla="*/ 16 w 26"/>
                <a:gd name="T23" fmla="*/ 8 h 25"/>
                <a:gd name="T24" fmla="*/ 15 w 26"/>
                <a:gd name="T25" fmla="*/ 3 h 25"/>
                <a:gd name="T26" fmla="*/ 11 w 26"/>
                <a:gd name="T27" fmla="*/ 3 h 25"/>
                <a:gd name="T28" fmla="*/ 9 w 26"/>
                <a:gd name="T29" fmla="*/ 10 h 25"/>
                <a:gd name="T30" fmla="*/ 9 w 26"/>
                <a:gd name="T31" fmla="*/ 11 h 25"/>
                <a:gd name="T32" fmla="*/ 1 w 26"/>
                <a:gd name="T33" fmla="*/ 6 h 25"/>
                <a:gd name="T34" fmla="*/ 12 w 26"/>
                <a:gd name="T35" fmla="*/ 0 h 25"/>
                <a:gd name="T36" fmla="*/ 24 w 26"/>
                <a:gd name="T37" fmla="*/ 6 h 25"/>
                <a:gd name="T38" fmla="*/ 26 w 26"/>
                <a:gd name="T39" fmla="*/ 13 h 25"/>
                <a:gd name="T40" fmla="*/ 26 w 26"/>
                <a:gd name="T41" fmla="*/ 14 h 25"/>
                <a:gd name="T42" fmla="*/ 26 w 26"/>
                <a:gd name="T43" fmla="*/ 14 h 25"/>
                <a:gd name="T44" fmla="*/ 26 w 26"/>
                <a:gd name="T45" fmla="*/ 14 h 25"/>
                <a:gd name="T46" fmla="*/ 26 w 26"/>
                <a:gd name="T47" fmla="*/ 14 h 25"/>
                <a:gd name="T48" fmla="*/ 26 w 26"/>
                <a:gd name="T49" fmla="*/ 14 h 25"/>
                <a:gd name="T50" fmla="*/ 26 w 26"/>
                <a:gd name="T51" fmla="*/ 14 h 25"/>
                <a:gd name="T52" fmla="*/ 9 w 26"/>
                <a:gd name="T53" fmla="*/ 14 h 25"/>
                <a:gd name="T54" fmla="*/ 9 w 26"/>
                <a:gd name="T55" fmla="*/ 18 h 25"/>
                <a:gd name="T56" fmla="*/ 14 w 26"/>
                <a:gd name="T57" fmla="*/ 22 h 25"/>
                <a:gd name="T58" fmla="*/ 20 w 26"/>
                <a:gd name="T59" fmla="*/ 19 h 25"/>
                <a:gd name="T60" fmla="*/ 21 w 26"/>
                <a:gd name="T61" fmla="*/ 17 h 25"/>
                <a:gd name="T62" fmla="*/ 21 w 26"/>
                <a:gd name="T63" fmla="*/ 17 h 25"/>
                <a:gd name="T64" fmla="*/ 21 w 26"/>
                <a:gd name="T65" fmla="*/ 17 h 25"/>
                <a:gd name="T66" fmla="*/ 21 w 26"/>
                <a:gd name="T67" fmla="*/ 17 h 25"/>
                <a:gd name="T68" fmla="*/ 21 w 26"/>
                <a:gd name="T69" fmla="*/ 17 h 25"/>
                <a:gd name="T70" fmla="*/ 25 w 26"/>
                <a:gd name="T71" fmla="*/ 17 h 25"/>
                <a:gd name="T72" fmla="*/ 23 w 26"/>
                <a:gd name="T73" fmla="*/ 21 h 25"/>
                <a:gd name="T74" fmla="*/ 13 w 26"/>
                <a:gd name="T75" fmla="*/ 25 h 25"/>
                <a:gd name="T76" fmla="*/ 0 w 26"/>
                <a:gd name="T77" fmla="*/ 16 h 25"/>
                <a:gd name="T78" fmla="*/ 1 w 26"/>
                <a:gd name="T79" fmla="*/ 6 h 25"/>
                <a:gd name="T80" fmla="*/ 1 w 26"/>
                <a:gd name="T81" fmla="*/ 6 h 25"/>
                <a:gd name="T82" fmla="*/ 0 w 26"/>
                <a:gd name="T83" fmla="*/ 16 h 25"/>
                <a:gd name="T84" fmla="*/ 13 w 26"/>
                <a:gd name="T85" fmla="*/ 25 h 25"/>
                <a:gd name="T86" fmla="*/ 23 w 26"/>
                <a:gd name="T87" fmla="*/ 21 h 25"/>
                <a:gd name="T88" fmla="*/ 25 w 26"/>
                <a:gd name="T89" fmla="*/ 17 h 25"/>
                <a:gd name="T90" fmla="*/ 21 w 26"/>
                <a:gd name="T91" fmla="*/ 17 h 25"/>
                <a:gd name="T92" fmla="*/ 14 w 26"/>
                <a:gd name="T93" fmla="*/ 22 h 25"/>
                <a:gd name="T94" fmla="*/ 9 w 26"/>
                <a:gd name="T95" fmla="*/ 18 h 25"/>
                <a:gd name="T96" fmla="*/ 9 w 26"/>
                <a:gd name="T97" fmla="*/ 18 h 25"/>
                <a:gd name="T98" fmla="*/ 26 w 26"/>
                <a:gd name="T99" fmla="*/ 14 h 25"/>
                <a:gd name="T100" fmla="*/ 26 w 26"/>
                <a:gd name="T101" fmla="*/ 13 h 25"/>
                <a:gd name="T102" fmla="*/ 13 w 26"/>
                <a:gd name="T103" fmla="*/ 0 h 25"/>
                <a:gd name="T104" fmla="*/ 1 w 26"/>
                <a:gd name="T10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5">
                  <a:moveTo>
                    <a:pt x="9" y="11"/>
                  </a:moveTo>
                  <a:cubicBezTo>
                    <a:pt x="9" y="11"/>
                    <a:pt x="9" y="11"/>
                    <a:pt x="9" y="11"/>
                  </a:cubicBezTo>
                  <a:cubicBezTo>
                    <a:pt x="9" y="11"/>
                    <a:pt x="9" y="10"/>
                    <a:pt x="9" y="10"/>
                  </a:cubicBezTo>
                  <a:cubicBezTo>
                    <a:pt x="9" y="9"/>
                    <a:pt x="9" y="7"/>
                    <a:pt x="9" y="6"/>
                  </a:cubicBezTo>
                  <a:cubicBezTo>
                    <a:pt x="10" y="5"/>
                    <a:pt x="10" y="3"/>
                    <a:pt x="11" y="3"/>
                  </a:cubicBezTo>
                  <a:cubicBezTo>
                    <a:pt x="12" y="3"/>
                    <a:pt x="12" y="2"/>
                    <a:pt x="13" y="2"/>
                  </a:cubicBezTo>
                  <a:cubicBezTo>
                    <a:pt x="13" y="2"/>
                    <a:pt x="14" y="3"/>
                    <a:pt x="15" y="3"/>
                  </a:cubicBezTo>
                  <a:cubicBezTo>
                    <a:pt x="16" y="4"/>
                    <a:pt x="16" y="5"/>
                    <a:pt x="16" y="5"/>
                  </a:cubicBezTo>
                  <a:cubicBezTo>
                    <a:pt x="16" y="6"/>
                    <a:pt x="16" y="7"/>
                    <a:pt x="16" y="8"/>
                  </a:cubicBezTo>
                  <a:cubicBezTo>
                    <a:pt x="16" y="8"/>
                    <a:pt x="16" y="8"/>
                    <a:pt x="16" y="8"/>
                  </a:cubicBezTo>
                  <a:cubicBezTo>
                    <a:pt x="16" y="9"/>
                    <a:pt x="16" y="10"/>
                    <a:pt x="16" y="10"/>
                  </a:cubicBezTo>
                  <a:cubicBezTo>
                    <a:pt x="16" y="10"/>
                    <a:pt x="16" y="11"/>
                    <a:pt x="16" y="11"/>
                  </a:cubicBezTo>
                  <a:cubicBezTo>
                    <a:pt x="16" y="11"/>
                    <a:pt x="16" y="11"/>
                    <a:pt x="16" y="11"/>
                  </a:cubicBezTo>
                  <a:cubicBezTo>
                    <a:pt x="16" y="11"/>
                    <a:pt x="16" y="11"/>
                    <a:pt x="16" y="11"/>
                  </a:cubicBezTo>
                  <a:cubicBezTo>
                    <a:pt x="9" y="11"/>
                    <a:pt x="9" y="11"/>
                    <a:pt x="9" y="11"/>
                  </a:cubicBezTo>
                  <a:cubicBezTo>
                    <a:pt x="9" y="11"/>
                    <a:pt x="9" y="11"/>
                    <a:pt x="9" y="11"/>
                  </a:cubicBezTo>
                  <a:cubicBezTo>
                    <a:pt x="9" y="11"/>
                    <a:pt x="9" y="11"/>
                    <a:pt x="9" y="11"/>
                  </a:cubicBezTo>
                  <a:cubicBezTo>
                    <a:pt x="9" y="11"/>
                    <a:pt x="9" y="11"/>
                    <a:pt x="9" y="11"/>
                  </a:cubicBezTo>
                  <a:cubicBezTo>
                    <a:pt x="9" y="11"/>
                    <a:pt x="9" y="11"/>
                    <a:pt x="9" y="11"/>
                  </a:cubicBezTo>
                  <a:cubicBezTo>
                    <a:pt x="16" y="11"/>
                    <a:pt x="16" y="11"/>
                    <a:pt x="16" y="11"/>
                  </a:cubicBezTo>
                  <a:cubicBezTo>
                    <a:pt x="16" y="11"/>
                    <a:pt x="16" y="11"/>
                    <a:pt x="16" y="11"/>
                  </a:cubicBezTo>
                  <a:cubicBezTo>
                    <a:pt x="16" y="11"/>
                    <a:pt x="16" y="10"/>
                    <a:pt x="16" y="10"/>
                  </a:cubicBezTo>
                  <a:cubicBezTo>
                    <a:pt x="16" y="10"/>
                    <a:pt x="16" y="9"/>
                    <a:pt x="16" y="8"/>
                  </a:cubicBezTo>
                  <a:cubicBezTo>
                    <a:pt x="16" y="8"/>
                    <a:pt x="16" y="8"/>
                    <a:pt x="16" y="8"/>
                  </a:cubicBezTo>
                  <a:cubicBezTo>
                    <a:pt x="16" y="7"/>
                    <a:pt x="16" y="6"/>
                    <a:pt x="16" y="5"/>
                  </a:cubicBezTo>
                  <a:cubicBezTo>
                    <a:pt x="16" y="5"/>
                    <a:pt x="16" y="4"/>
                    <a:pt x="15" y="3"/>
                  </a:cubicBezTo>
                  <a:cubicBezTo>
                    <a:pt x="14" y="3"/>
                    <a:pt x="13" y="2"/>
                    <a:pt x="13" y="2"/>
                  </a:cubicBezTo>
                  <a:cubicBezTo>
                    <a:pt x="12" y="2"/>
                    <a:pt x="12" y="3"/>
                    <a:pt x="11" y="3"/>
                  </a:cubicBezTo>
                  <a:cubicBezTo>
                    <a:pt x="10" y="3"/>
                    <a:pt x="10" y="5"/>
                    <a:pt x="9" y="6"/>
                  </a:cubicBezTo>
                  <a:cubicBezTo>
                    <a:pt x="9" y="7"/>
                    <a:pt x="9" y="9"/>
                    <a:pt x="9" y="10"/>
                  </a:cubicBezTo>
                  <a:cubicBezTo>
                    <a:pt x="9" y="10"/>
                    <a:pt x="9" y="11"/>
                    <a:pt x="9" y="11"/>
                  </a:cubicBezTo>
                  <a:cubicBezTo>
                    <a:pt x="9" y="11"/>
                    <a:pt x="9" y="11"/>
                    <a:pt x="9" y="11"/>
                  </a:cubicBezTo>
                  <a:cubicBezTo>
                    <a:pt x="9" y="11"/>
                    <a:pt x="9" y="11"/>
                    <a:pt x="9" y="11"/>
                  </a:cubicBezTo>
                  <a:close/>
                  <a:moveTo>
                    <a:pt x="1" y="6"/>
                  </a:moveTo>
                  <a:cubicBezTo>
                    <a:pt x="1" y="6"/>
                    <a:pt x="1" y="6"/>
                    <a:pt x="1" y="6"/>
                  </a:cubicBezTo>
                  <a:cubicBezTo>
                    <a:pt x="3" y="3"/>
                    <a:pt x="7" y="0"/>
                    <a:pt x="12" y="0"/>
                  </a:cubicBezTo>
                  <a:cubicBezTo>
                    <a:pt x="13" y="0"/>
                    <a:pt x="13" y="0"/>
                    <a:pt x="13" y="0"/>
                  </a:cubicBezTo>
                  <a:cubicBezTo>
                    <a:pt x="19" y="0"/>
                    <a:pt x="22" y="2"/>
                    <a:pt x="24" y="6"/>
                  </a:cubicBezTo>
                  <a:cubicBezTo>
                    <a:pt x="26" y="9"/>
                    <a:pt x="26" y="12"/>
                    <a:pt x="26" y="13"/>
                  </a:cubicBezTo>
                  <a:cubicBezTo>
                    <a:pt x="26" y="13"/>
                    <a:pt x="26" y="13"/>
                    <a:pt x="26" y="13"/>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9" y="14"/>
                    <a:pt x="9" y="14"/>
                    <a:pt x="9" y="14"/>
                  </a:cubicBezTo>
                  <a:cubicBezTo>
                    <a:pt x="9" y="18"/>
                    <a:pt x="9" y="18"/>
                    <a:pt x="9" y="18"/>
                  </a:cubicBezTo>
                  <a:cubicBezTo>
                    <a:pt x="9" y="18"/>
                    <a:pt x="9" y="18"/>
                    <a:pt x="9" y="18"/>
                  </a:cubicBezTo>
                  <a:cubicBezTo>
                    <a:pt x="9" y="18"/>
                    <a:pt x="9" y="19"/>
                    <a:pt x="10" y="20"/>
                  </a:cubicBezTo>
                  <a:cubicBezTo>
                    <a:pt x="10" y="20"/>
                    <a:pt x="11" y="22"/>
                    <a:pt x="14" y="22"/>
                  </a:cubicBezTo>
                  <a:cubicBezTo>
                    <a:pt x="15" y="22"/>
                    <a:pt x="15" y="22"/>
                    <a:pt x="16" y="22"/>
                  </a:cubicBezTo>
                  <a:cubicBezTo>
                    <a:pt x="19" y="21"/>
                    <a:pt x="20" y="20"/>
                    <a:pt x="20" y="19"/>
                  </a:cubicBezTo>
                  <a:cubicBezTo>
                    <a:pt x="21" y="19"/>
                    <a:pt x="21" y="18"/>
                    <a:pt x="21" y="18"/>
                  </a:cubicBezTo>
                  <a:cubicBezTo>
                    <a:pt x="21" y="18"/>
                    <a:pt x="21" y="18"/>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1" y="17"/>
                    <a:pt x="21" y="17"/>
                    <a:pt x="21" y="17"/>
                  </a:cubicBezTo>
                  <a:cubicBezTo>
                    <a:pt x="25" y="17"/>
                    <a:pt x="25" y="17"/>
                    <a:pt x="25" y="17"/>
                  </a:cubicBezTo>
                  <a:cubicBezTo>
                    <a:pt x="25" y="17"/>
                    <a:pt x="25" y="17"/>
                    <a:pt x="25" y="17"/>
                  </a:cubicBezTo>
                  <a:cubicBezTo>
                    <a:pt x="25" y="17"/>
                    <a:pt x="25" y="17"/>
                    <a:pt x="25" y="17"/>
                  </a:cubicBezTo>
                  <a:cubicBezTo>
                    <a:pt x="25" y="17"/>
                    <a:pt x="25" y="20"/>
                    <a:pt x="23" y="21"/>
                  </a:cubicBezTo>
                  <a:cubicBezTo>
                    <a:pt x="22" y="23"/>
                    <a:pt x="19" y="24"/>
                    <a:pt x="15" y="25"/>
                  </a:cubicBezTo>
                  <a:cubicBezTo>
                    <a:pt x="15" y="25"/>
                    <a:pt x="14" y="25"/>
                    <a:pt x="13" y="25"/>
                  </a:cubicBezTo>
                  <a:cubicBezTo>
                    <a:pt x="10" y="25"/>
                    <a:pt x="7" y="24"/>
                    <a:pt x="4" y="22"/>
                  </a:cubicBezTo>
                  <a:cubicBezTo>
                    <a:pt x="2" y="20"/>
                    <a:pt x="1" y="18"/>
                    <a:pt x="0" y="16"/>
                  </a:cubicBezTo>
                  <a:cubicBezTo>
                    <a:pt x="0" y="15"/>
                    <a:pt x="0" y="14"/>
                    <a:pt x="0" y="12"/>
                  </a:cubicBezTo>
                  <a:cubicBezTo>
                    <a:pt x="0" y="10"/>
                    <a:pt x="0" y="8"/>
                    <a:pt x="1" y="6"/>
                  </a:cubicBezTo>
                  <a:cubicBezTo>
                    <a:pt x="1" y="6"/>
                    <a:pt x="1" y="6"/>
                    <a:pt x="1" y="6"/>
                  </a:cubicBezTo>
                  <a:cubicBezTo>
                    <a:pt x="1" y="6"/>
                    <a:pt x="1" y="6"/>
                    <a:pt x="1" y="6"/>
                  </a:cubicBezTo>
                  <a:cubicBezTo>
                    <a:pt x="0" y="8"/>
                    <a:pt x="0" y="10"/>
                    <a:pt x="0" y="12"/>
                  </a:cubicBezTo>
                  <a:cubicBezTo>
                    <a:pt x="0" y="14"/>
                    <a:pt x="0" y="15"/>
                    <a:pt x="0" y="16"/>
                  </a:cubicBezTo>
                  <a:cubicBezTo>
                    <a:pt x="1" y="18"/>
                    <a:pt x="2" y="20"/>
                    <a:pt x="4" y="22"/>
                  </a:cubicBezTo>
                  <a:cubicBezTo>
                    <a:pt x="7" y="24"/>
                    <a:pt x="10" y="25"/>
                    <a:pt x="13" y="25"/>
                  </a:cubicBezTo>
                  <a:cubicBezTo>
                    <a:pt x="14" y="25"/>
                    <a:pt x="15" y="25"/>
                    <a:pt x="15" y="25"/>
                  </a:cubicBezTo>
                  <a:cubicBezTo>
                    <a:pt x="19" y="24"/>
                    <a:pt x="22" y="23"/>
                    <a:pt x="23" y="21"/>
                  </a:cubicBezTo>
                  <a:cubicBezTo>
                    <a:pt x="25" y="20"/>
                    <a:pt x="25" y="17"/>
                    <a:pt x="25" y="17"/>
                  </a:cubicBezTo>
                  <a:cubicBezTo>
                    <a:pt x="25" y="17"/>
                    <a:pt x="25" y="17"/>
                    <a:pt x="25" y="17"/>
                  </a:cubicBezTo>
                  <a:cubicBezTo>
                    <a:pt x="21" y="17"/>
                    <a:pt x="21" y="17"/>
                    <a:pt x="21" y="17"/>
                  </a:cubicBezTo>
                  <a:cubicBezTo>
                    <a:pt x="21" y="17"/>
                    <a:pt x="21" y="17"/>
                    <a:pt x="21" y="17"/>
                  </a:cubicBezTo>
                  <a:cubicBezTo>
                    <a:pt x="21" y="18"/>
                    <a:pt x="20" y="21"/>
                    <a:pt x="16" y="22"/>
                  </a:cubicBezTo>
                  <a:cubicBezTo>
                    <a:pt x="15" y="22"/>
                    <a:pt x="15" y="22"/>
                    <a:pt x="14" y="22"/>
                  </a:cubicBezTo>
                  <a:cubicBezTo>
                    <a:pt x="11" y="22"/>
                    <a:pt x="10" y="20"/>
                    <a:pt x="10" y="20"/>
                  </a:cubicBezTo>
                  <a:cubicBezTo>
                    <a:pt x="9" y="19"/>
                    <a:pt x="9" y="18"/>
                    <a:pt x="9" y="18"/>
                  </a:cubicBezTo>
                  <a:cubicBezTo>
                    <a:pt x="9" y="18"/>
                    <a:pt x="9" y="18"/>
                    <a:pt x="9" y="18"/>
                  </a:cubicBezTo>
                  <a:cubicBezTo>
                    <a:pt x="9" y="18"/>
                    <a:pt x="9" y="18"/>
                    <a:pt x="9" y="18"/>
                  </a:cubicBezTo>
                  <a:cubicBezTo>
                    <a:pt x="9" y="14"/>
                    <a:pt x="9" y="14"/>
                    <a:pt x="9" y="14"/>
                  </a:cubicBezTo>
                  <a:cubicBezTo>
                    <a:pt x="26" y="14"/>
                    <a:pt x="26" y="14"/>
                    <a:pt x="26" y="14"/>
                  </a:cubicBezTo>
                  <a:cubicBezTo>
                    <a:pt x="26" y="14"/>
                    <a:pt x="26" y="14"/>
                    <a:pt x="26" y="14"/>
                  </a:cubicBezTo>
                  <a:cubicBezTo>
                    <a:pt x="26" y="14"/>
                    <a:pt x="26" y="13"/>
                    <a:pt x="26" y="13"/>
                  </a:cubicBezTo>
                  <a:cubicBezTo>
                    <a:pt x="26" y="12"/>
                    <a:pt x="26" y="9"/>
                    <a:pt x="24" y="6"/>
                  </a:cubicBezTo>
                  <a:cubicBezTo>
                    <a:pt x="22" y="2"/>
                    <a:pt x="19" y="0"/>
                    <a:pt x="13" y="0"/>
                  </a:cubicBezTo>
                  <a:cubicBezTo>
                    <a:pt x="13" y="0"/>
                    <a:pt x="13" y="0"/>
                    <a:pt x="12" y="0"/>
                  </a:cubicBezTo>
                  <a:cubicBezTo>
                    <a:pt x="7" y="0"/>
                    <a:pt x="3" y="3"/>
                    <a:pt x="1" y="6"/>
                  </a:cubicBezTo>
                  <a:close/>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5" name="Freeform 224"/>
            <p:cNvSpPr>
              <a:spLocks noEditPoints="1"/>
            </p:cNvSpPr>
            <p:nvPr/>
          </p:nvSpPr>
          <p:spPr bwMode="auto">
            <a:xfrm>
              <a:off x="8688388" y="4413250"/>
              <a:ext cx="63500" cy="60325"/>
            </a:xfrm>
            <a:custGeom>
              <a:avLst/>
              <a:gdLst>
                <a:gd name="T0" fmla="*/ 10 w 27"/>
                <a:gd name="T1" fmla="*/ 11 h 25"/>
                <a:gd name="T2" fmla="*/ 10 w 27"/>
                <a:gd name="T3" fmla="*/ 6 h 25"/>
                <a:gd name="T4" fmla="*/ 12 w 27"/>
                <a:gd name="T5" fmla="*/ 3 h 25"/>
                <a:gd name="T6" fmla="*/ 15 w 27"/>
                <a:gd name="T7" fmla="*/ 3 h 25"/>
                <a:gd name="T8" fmla="*/ 17 w 27"/>
                <a:gd name="T9" fmla="*/ 5 h 25"/>
                <a:gd name="T10" fmla="*/ 17 w 27"/>
                <a:gd name="T11" fmla="*/ 8 h 25"/>
                <a:gd name="T12" fmla="*/ 17 w 27"/>
                <a:gd name="T13" fmla="*/ 11 h 25"/>
                <a:gd name="T14" fmla="*/ 10 w 27"/>
                <a:gd name="T15" fmla="*/ 11 h 25"/>
                <a:gd name="T16" fmla="*/ 2 w 27"/>
                <a:gd name="T17" fmla="*/ 6 h 25"/>
                <a:gd name="T18" fmla="*/ 14 w 27"/>
                <a:gd name="T19" fmla="*/ 0 h 25"/>
                <a:gd name="T20" fmla="*/ 25 w 27"/>
                <a:gd name="T21" fmla="*/ 6 h 25"/>
                <a:gd name="T22" fmla="*/ 26 w 27"/>
                <a:gd name="T23" fmla="*/ 14 h 25"/>
                <a:gd name="T24" fmla="*/ 10 w 27"/>
                <a:gd name="T25" fmla="*/ 14 h 25"/>
                <a:gd name="T26" fmla="*/ 10 w 27"/>
                <a:gd name="T27" fmla="*/ 18 h 25"/>
                <a:gd name="T28" fmla="*/ 10 w 27"/>
                <a:gd name="T29" fmla="*/ 20 h 25"/>
                <a:gd name="T30" fmla="*/ 17 w 27"/>
                <a:gd name="T31" fmla="*/ 22 h 25"/>
                <a:gd name="T32" fmla="*/ 22 w 27"/>
                <a:gd name="T33" fmla="*/ 17 h 25"/>
                <a:gd name="T34" fmla="*/ 26 w 27"/>
                <a:gd name="T35" fmla="*/ 17 h 25"/>
                <a:gd name="T36" fmla="*/ 24 w 27"/>
                <a:gd name="T37" fmla="*/ 21 h 25"/>
                <a:gd name="T38" fmla="*/ 16 w 27"/>
                <a:gd name="T39" fmla="*/ 25 h 25"/>
                <a:gd name="T40" fmla="*/ 5 w 27"/>
                <a:gd name="T41" fmla="*/ 22 h 25"/>
                <a:gd name="T42" fmla="*/ 1 w 27"/>
                <a:gd name="T43" fmla="*/ 16 h 25"/>
                <a:gd name="T44" fmla="*/ 2 w 27"/>
                <a:gd name="T4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25">
                  <a:moveTo>
                    <a:pt x="10" y="11"/>
                  </a:moveTo>
                  <a:cubicBezTo>
                    <a:pt x="10" y="11"/>
                    <a:pt x="10" y="8"/>
                    <a:pt x="10" y="6"/>
                  </a:cubicBezTo>
                  <a:cubicBezTo>
                    <a:pt x="10" y="5"/>
                    <a:pt x="11" y="3"/>
                    <a:pt x="12" y="3"/>
                  </a:cubicBezTo>
                  <a:cubicBezTo>
                    <a:pt x="13" y="2"/>
                    <a:pt x="14" y="2"/>
                    <a:pt x="15" y="3"/>
                  </a:cubicBezTo>
                  <a:cubicBezTo>
                    <a:pt x="16" y="4"/>
                    <a:pt x="17" y="5"/>
                    <a:pt x="17" y="5"/>
                  </a:cubicBezTo>
                  <a:cubicBezTo>
                    <a:pt x="17" y="6"/>
                    <a:pt x="17" y="7"/>
                    <a:pt x="17" y="8"/>
                  </a:cubicBezTo>
                  <a:cubicBezTo>
                    <a:pt x="17" y="10"/>
                    <a:pt x="17" y="11"/>
                    <a:pt x="17" y="11"/>
                  </a:cubicBezTo>
                  <a:lnTo>
                    <a:pt x="10" y="11"/>
                  </a:lnTo>
                  <a:close/>
                  <a:moveTo>
                    <a:pt x="2" y="6"/>
                  </a:moveTo>
                  <a:cubicBezTo>
                    <a:pt x="3" y="2"/>
                    <a:pt x="8" y="0"/>
                    <a:pt x="14" y="0"/>
                  </a:cubicBezTo>
                  <a:cubicBezTo>
                    <a:pt x="20" y="0"/>
                    <a:pt x="23" y="2"/>
                    <a:pt x="25" y="6"/>
                  </a:cubicBezTo>
                  <a:cubicBezTo>
                    <a:pt x="27" y="9"/>
                    <a:pt x="26" y="14"/>
                    <a:pt x="26" y="14"/>
                  </a:cubicBezTo>
                  <a:cubicBezTo>
                    <a:pt x="10" y="14"/>
                    <a:pt x="10" y="14"/>
                    <a:pt x="10" y="14"/>
                  </a:cubicBezTo>
                  <a:cubicBezTo>
                    <a:pt x="10" y="18"/>
                    <a:pt x="10" y="18"/>
                    <a:pt x="10" y="18"/>
                  </a:cubicBezTo>
                  <a:cubicBezTo>
                    <a:pt x="10" y="18"/>
                    <a:pt x="10" y="19"/>
                    <a:pt x="10" y="20"/>
                  </a:cubicBezTo>
                  <a:cubicBezTo>
                    <a:pt x="11" y="20"/>
                    <a:pt x="12" y="22"/>
                    <a:pt x="17" y="22"/>
                  </a:cubicBezTo>
                  <a:cubicBezTo>
                    <a:pt x="22" y="21"/>
                    <a:pt x="22" y="17"/>
                    <a:pt x="22" y="17"/>
                  </a:cubicBezTo>
                  <a:cubicBezTo>
                    <a:pt x="26" y="17"/>
                    <a:pt x="26" y="17"/>
                    <a:pt x="26" y="17"/>
                  </a:cubicBezTo>
                  <a:cubicBezTo>
                    <a:pt x="26" y="17"/>
                    <a:pt x="26" y="20"/>
                    <a:pt x="24" y="21"/>
                  </a:cubicBezTo>
                  <a:cubicBezTo>
                    <a:pt x="22" y="23"/>
                    <a:pt x="19" y="24"/>
                    <a:pt x="16" y="25"/>
                  </a:cubicBezTo>
                  <a:cubicBezTo>
                    <a:pt x="13" y="25"/>
                    <a:pt x="8" y="25"/>
                    <a:pt x="5" y="22"/>
                  </a:cubicBezTo>
                  <a:cubicBezTo>
                    <a:pt x="2" y="20"/>
                    <a:pt x="1" y="18"/>
                    <a:pt x="1" y="16"/>
                  </a:cubicBezTo>
                  <a:cubicBezTo>
                    <a:pt x="0" y="14"/>
                    <a:pt x="0" y="10"/>
                    <a:pt x="2" y="6"/>
                  </a:cubicBezTo>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6" name="Freeform 225"/>
            <p:cNvSpPr>
              <a:spLocks noEditPoints="1"/>
            </p:cNvSpPr>
            <p:nvPr/>
          </p:nvSpPr>
          <p:spPr bwMode="auto">
            <a:xfrm>
              <a:off x="8688388" y="4413250"/>
              <a:ext cx="61913" cy="60325"/>
            </a:xfrm>
            <a:custGeom>
              <a:avLst/>
              <a:gdLst>
                <a:gd name="T0" fmla="*/ 10 w 26"/>
                <a:gd name="T1" fmla="*/ 11 h 25"/>
                <a:gd name="T2" fmla="*/ 10 w 26"/>
                <a:gd name="T3" fmla="*/ 6 h 25"/>
                <a:gd name="T4" fmla="*/ 13 w 26"/>
                <a:gd name="T5" fmla="*/ 2 h 25"/>
                <a:gd name="T6" fmla="*/ 17 w 26"/>
                <a:gd name="T7" fmla="*/ 5 h 25"/>
                <a:gd name="T8" fmla="*/ 17 w 26"/>
                <a:gd name="T9" fmla="*/ 8 h 25"/>
                <a:gd name="T10" fmla="*/ 17 w 26"/>
                <a:gd name="T11" fmla="*/ 11 h 25"/>
                <a:gd name="T12" fmla="*/ 17 w 26"/>
                <a:gd name="T13" fmla="*/ 11 h 25"/>
                <a:gd name="T14" fmla="*/ 10 w 26"/>
                <a:gd name="T15" fmla="*/ 11 h 25"/>
                <a:gd name="T16" fmla="*/ 10 w 26"/>
                <a:gd name="T17" fmla="*/ 11 h 25"/>
                <a:gd name="T18" fmla="*/ 17 w 26"/>
                <a:gd name="T19" fmla="*/ 11 h 25"/>
                <a:gd name="T20" fmla="*/ 17 w 26"/>
                <a:gd name="T21" fmla="*/ 10 h 25"/>
                <a:gd name="T22" fmla="*/ 17 w 26"/>
                <a:gd name="T23" fmla="*/ 8 h 25"/>
                <a:gd name="T24" fmla="*/ 15 w 26"/>
                <a:gd name="T25" fmla="*/ 3 h 25"/>
                <a:gd name="T26" fmla="*/ 12 w 26"/>
                <a:gd name="T27" fmla="*/ 3 h 25"/>
                <a:gd name="T28" fmla="*/ 10 w 26"/>
                <a:gd name="T29" fmla="*/ 10 h 25"/>
                <a:gd name="T30" fmla="*/ 10 w 26"/>
                <a:gd name="T31" fmla="*/ 11 h 25"/>
                <a:gd name="T32" fmla="*/ 2 w 26"/>
                <a:gd name="T33" fmla="*/ 6 h 25"/>
                <a:gd name="T34" fmla="*/ 13 w 26"/>
                <a:gd name="T35" fmla="*/ 0 h 25"/>
                <a:gd name="T36" fmla="*/ 25 w 26"/>
                <a:gd name="T37" fmla="*/ 6 h 25"/>
                <a:gd name="T38" fmla="*/ 26 w 26"/>
                <a:gd name="T39" fmla="*/ 13 h 25"/>
                <a:gd name="T40" fmla="*/ 26 w 26"/>
                <a:gd name="T41" fmla="*/ 14 h 25"/>
                <a:gd name="T42" fmla="*/ 26 w 26"/>
                <a:gd name="T43" fmla="*/ 14 h 25"/>
                <a:gd name="T44" fmla="*/ 26 w 26"/>
                <a:gd name="T45" fmla="*/ 14 h 25"/>
                <a:gd name="T46" fmla="*/ 26 w 26"/>
                <a:gd name="T47" fmla="*/ 14 h 25"/>
                <a:gd name="T48" fmla="*/ 10 w 26"/>
                <a:gd name="T49" fmla="*/ 14 h 25"/>
                <a:gd name="T50" fmla="*/ 10 w 26"/>
                <a:gd name="T51" fmla="*/ 18 h 25"/>
                <a:gd name="T52" fmla="*/ 15 w 26"/>
                <a:gd name="T53" fmla="*/ 22 h 25"/>
                <a:gd name="T54" fmla="*/ 21 w 26"/>
                <a:gd name="T55" fmla="*/ 19 h 25"/>
                <a:gd name="T56" fmla="*/ 22 w 26"/>
                <a:gd name="T57" fmla="*/ 17 h 25"/>
                <a:gd name="T58" fmla="*/ 22 w 26"/>
                <a:gd name="T59" fmla="*/ 17 h 25"/>
                <a:gd name="T60" fmla="*/ 22 w 26"/>
                <a:gd name="T61" fmla="*/ 17 h 25"/>
                <a:gd name="T62" fmla="*/ 22 w 26"/>
                <a:gd name="T63" fmla="*/ 17 h 25"/>
                <a:gd name="T64" fmla="*/ 22 w 26"/>
                <a:gd name="T65" fmla="*/ 17 h 25"/>
                <a:gd name="T66" fmla="*/ 26 w 26"/>
                <a:gd name="T67" fmla="*/ 17 h 25"/>
                <a:gd name="T68" fmla="*/ 24 w 26"/>
                <a:gd name="T69" fmla="*/ 21 h 25"/>
                <a:gd name="T70" fmla="*/ 13 w 26"/>
                <a:gd name="T71" fmla="*/ 25 h 25"/>
                <a:gd name="T72" fmla="*/ 1 w 26"/>
                <a:gd name="T73" fmla="*/ 16 h 25"/>
                <a:gd name="T74" fmla="*/ 2 w 26"/>
                <a:gd name="T75" fmla="*/ 6 h 25"/>
                <a:gd name="T76" fmla="*/ 2 w 26"/>
                <a:gd name="T77" fmla="*/ 6 h 25"/>
                <a:gd name="T78" fmla="*/ 1 w 26"/>
                <a:gd name="T79" fmla="*/ 16 h 25"/>
                <a:gd name="T80" fmla="*/ 13 w 26"/>
                <a:gd name="T81" fmla="*/ 25 h 25"/>
                <a:gd name="T82" fmla="*/ 24 w 26"/>
                <a:gd name="T83" fmla="*/ 21 h 25"/>
                <a:gd name="T84" fmla="*/ 26 w 26"/>
                <a:gd name="T85" fmla="*/ 17 h 25"/>
                <a:gd name="T86" fmla="*/ 22 w 26"/>
                <a:gd name="T87" fmla="*/ 17 h 25"/>
                <a:gd name="T88" fmla="*/ 15 w 26"/>
                <a:gd name="T89" fmla="*/ 22 h 25"/>
                <a:gd name="T90" fmla="*/ 10 w 26"/>
                <a:gd name="T91" fmla="*/ 18 h 25"/>
                <a:gd name="T92" fmla="*/ 10 w 26"/>
                <a:gd name="T93" fmla="*/ 18 h 25"/>
                <a:gd name="T94" fmla="*/ 26 w 26"/>
                <a:gd name="T95" fmla="*/ 14 h 25"/>
                <a:gd name="T96" fmla="*/ 26 w 26"/>
                <a:gd name="T97" fmla="*/ 13 h 25"/>
                <a:gd name="T98" fmla="*/ 14 w 26"/>
                <a:gd name="T99" fmla="*/ 0 h 25"/>
                <a:gd name="T100" fmla="*/ 2 w 26"/>
                <a:gd name="T101"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5">
                  <a:moveTo>
                    <a:pt x="10" y="11"/>
                  </a:moveTo>
                  <a:cubicBezTo>
                    <a:pt x="10" y="11"/>
                    <a:pt x="10" y="11"/>
                    <a:pt x="10" y="11"/>
                  </a:cubicBezTo>
                  <a:cubicBezTo>
                    <a:pt x="10" y="11"/>
                    <a:pt x="10" y="10"/>
                    <a:pt x="10" y="10"/>
                  </a:cubicBezTo>
                  <a:cubicBezTo>
                    <a:pt x="10" y="9"/>
                    <a:pt x="10" y="7"/>
                    <a:pt x="10" y="6"/>
                  </a:cubicBezTo>
                  <a:cubicBezTo>
                    <a:pt x="10" y="5"/>
                    <a:pt x="11" y="3"/>
                    <a:pt x="12" y="3"/>
                  </a:cubicBezTo>
                  <a:cubicBezTo>
                    <a:pt x="12" y="3"/>
                    <a:pt x="13" y="2"/>
                    <a:pt x="13" y="2"/>
                  </a:cubicBezTo>
                  <a:cubicBezTo>
                    <a:pt x="14" y="2"/>
                    <a:pt x="15" y="3"/>
                    <a:pt x="15" y="3"/>
                  </a:cubicBezTo>
                  <a:cubicBezTo>
                    <a:pt x="16" y="4"/>
                    <a:pt x="17" y="5"/>
                    <a:pt x="17" y="5"/>
                  </a:cubicBezTo>
                  <a:cubicBezTo>
                    <a:pt x="17" y="6"/>
                    <a:pt x="17" y="7"/>
                    <a:pt x="17" y="8"/>
                  </a:cubicBezTo>
                  <a:cubicBezTo>
                    <a:pt x="17" y="8"/>
                    <a:pt x="17" y="8"/>
                    <a:pt x="17" y="8"/>
                  </a:cubicBezTo>
                  <a:cubicBezTo>
                    <a:pt x="17" y="9"/>
                    <a:pt x="17" y="10"/>
                    <a:pt x="17" y="10"/>
                  </a:cubicBezTo>
                  <a:cubicBezTo>
                    <a:pt x="17" y="10"/>
                    <a:pt x="17" y="11"/>
                    <a:pt x="17" y="11"/>
                  </a:cubicBezTo>
                  <a:cubicBezTo>
                    <a:pt x="17" y="11"/>
                    <a:pt x="17" y="11"/>
                    <a:pt x="17" y="11"/>
                  </a:cubicBezTo>
                  <a:cubicBezTo>
                    <a:pt x="17" y="11"/>
                    <a:pt x="17" y="11"/>
                    <a:pt x="17"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7" y="11"/>
                    <a:pt x="17" y="11"/>
                    <a:pt x="17" y="11"/>
                  </a:cubicBezTo>
                  <a:cubicBezTo>
                    <a:pt x="17" y="11"/>
                    <a:pt x="17" y="11"/>
                    <a:pt x="17" y="11"/>
                  </a:cubicBezTo>
                  <a:cubicBezTo>
                    <a:pt x="17" y="11"/>
                    <a:pt x="17" y="10"/>
                    <a:pt x="17" y="10"/>
                  </a:cubicBezTo>
                  <a:cubicBezTo>
                    <a:pt x="17" y="10"/>
                    <a:pt x="17" y="9"/>
                    <a:pt x="17" y="8"/>
                  </a:cubicBezTo>
                  <a:cubicBezTo>
                    <a:pt x="17" y="8"/>
                    <a:pt x="17" y="8"/>
                    <a:pt x="17" y="8"/>
                  </a:cubicBezTo>
                  <a:cubicBezTo>
                    <a:pt x="17" y="7"/>
                    <a:pt x="17" y="6"/>
                    <a:pt x="17" y="5"/>
                  </a:cubicBezTo>
                  <a:cubicBezTo>
                    <a:pt x="17" y="5"/>
                    <a:pt x="16" y="4"/>
                    <a:pt x="15" y="3"/>
                  </a:cubicBezTo>
                  <a:cubicBezTo>
                    <a:pt x="15" y="3"/>
                    <a:pt x="14" y="2"/>
                    <a:pt x="13" y="2"/>
                  </a:cubicBezTo>
                  <a:cubicBezTo>
                    <a:pt x="13" y="2"/>
                    <a:pt x="12" y="3"/>
                    <a:pt x="12" y="3"/>
                  </a:cubicBezTo>
                  <a:cubicBezTo>
                    <a:pt x="11" y="3"/>
                    <a:pt x="10" y="5"/>
                    <a:pt x="10" y="6"/>
                  </a:cubicBezTo>
                  <a:cubicBezTo>
                    <a:pt x="10" y="7"/>
                    <a:pt x="10" y="9"/>
                    <a:pt x="10" y="10"/>
                  </a:cubicBezTo>
                  <a:cubicBezTo>
                    <a:pt x="10" y="10"/>
                    <a:pt x="10" y="11"/>
                    <a:pt x="10" y="11"/>
                  </a:cubicBezTo>
                  <a:cubicBezTo>
                    <a:pt x="10" y="11"/>
                    <a:pt x="10" y="11"/>
                    <a:pt x="10" y="11"/>
                  </a:cubicBezTo>
                  <a:cubicBezTo>
                    <a:pt x="10" y="11"/>
                    <a:pt x="10" y="11"/>
                    <a:pt x="10" y="11"/>
                  </a:cubicBezTo>
                  <a:close/>
                  <a:moveTo>
                    <a:pt x="2" y="6"/>
                  </a:moveTo>
                  <a:cubicBezTo>
                    <a:pt x="2" y="6"/>
                    <a:pt x="2" y="6"/>
                    <a:pt x="2" y="6"/>
                  </a:cubicBezTo>
                  <a:cubicBezTo>
                    <a:pt x="3" y="3"/>
                    <a:pt x="8" y="0"/>
                    <a:pt x="13" y="0"/>
                  </a:cubicBezTo>
                  <a:cubicBezTo>
                    <a:pt x="13" y="0"/>
                    <a:pt x="14" y="0"/>
                    <a:pt x="14" y="0"/>
                  </a:cubicBezTo>
                  <a:cubicBezTo>
                    <a:pt x="20" y="0"/>
                    <a:pt x="23" y="2"/>
                    <a:pt x="25" y="6"/>
                  </a:cubicBezTo>
                  <a:cubicBezTo>
                    <a:pt x="26" y="8"/>
                    <a:pt x="26" y="11"/>
                    <a:pt x="26" y="13"/>
                  </a:cubicBezTo>
                  <a:cubicBezTo>
                    <a:pt x="26" y="13"/>
                    <a:pt x="26" y="13"/>
                    <a:pt x="26" y="13"/>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10" y="14"/>
                    <a:pt x="10" y="14"/>
                    <a:pt x="10" y="14"/>
                  </a:cubicBezTo>
                  <a:cubicBezTo>
                    <a:pt x="10" y="18"/>
                    <a:pt x="10" y="18"/>
                    <a:pt x="10" y="18"/>
                  </a:cubicBezTo>
                  <a:cubicBezTo>
                    <a:pt x="10" y="18"/>
                    <a:pt x="10" y="18"/>
                    <a:pt x="10" y="18"/>
                  </a:cubicBezTo>
                  <a:cubicBezTo>
                    <a:pt x="10" y="18"/>
                    <a:pt x="10" y="19"/>
                    <a:pt x="10" y="20"/>
                  </a:cubicBezTo>
                  <a:cubicBezTo>
                    <a:pt x="11" y="20"/>
                    <a:pt x="12" y="22"/>
                    <a:pt x="15" y="22"/>
                  </a:cubicBezTo>
                  <a:cubicBezTo>
                    <a:pt x="15" y="22"/>
                    <a:pt x="16" y="22"/>
                    <a:pt x="17" y="22"/>
                  </a:cubicBezTo>
                  <a:cubicBezTo>
                    <a:pt x="19" y="21"/>
                    <a:pt x="20" y="20"/>
                    <a:pt x="21" y="19"/>
                  </a:cubicBezTo>
                  <a:cubicBezTo>
                    <a:pt x="21" y="19"/>
                    <a:pt x="22" y="18"/>
                    <a:pt x="22" y="18"/>
                  </a:cubicBezTo>
                  <a:cubicBezTo>
                    <a:pt x="22" y="18"/>
                    <a:pt x="22" y="17"/>
                    <a:pt x="22" y="17"/>
                  </a:cubicBezTo>
                  <a:cubicBezTo>
                    <a:pt x="22" y="17"/>
                    <a:pt x="22" y="17"/>
                    <a:pt x="22" y="17"/>
                  </a:cubicBezTo>
                  <a:cubicBezTo>
                    <a:pt x="22" y="17"/>
                    <a:pt x="22" y="17"/>
                    <a:pt x="22" y="17"/>
                  </a:cubicBezTo>
                  <a:cubicBezTo>
                    <a:pt x="22" y="17"/>
                    <a:pt x="22" y="17"/>
                    <a:pt x="22" y="17"/>
                  </a:cubicBezTo>
                  <a:cubicBezTo>
                    <a:pt x="22" y="17"/>
                    <a:pt x="22" y="17"/>
                    <a:pt x="22" y="17"/>
                  </a:cubicBezTo>
                  <a:cubicBezTo>
                    <a:pt x="22" y="17"/>
                    <a:pt x="22" y="17"/>
                    <a:pt x="22" y="17"/>
                  </a:cubicBezTo>
                  <a:cubicBezTo>
                    <a:pt x="22" y="17"/>
                    <a:pt x="22" y="17"/>
                    <a:pt x="22" y="17"/>
                  </a:cubicBezTo>
                  <a:cubicBezTo>
                    <a:pt x="22" y="17"/>
                    <a:pt x="22" y="17"/>
                    <a:pt x="22" y="17"/>
                  </a:cubicBezTo>
                  <a:cubicBezTo>
                    <a:pt x="22" y="17"/>
                    <a:pt x="22" y="17"/>
                    <a:pt x="22" y="17"/>
                  </a:cubicBezTo>
                  <a:cubicBezTo>
                    <a:pt x="26" y="17"/>
                    <a:pt x="26" y="17"/>
                    <a:pt x="26" y="17"/>
                  </a:cubicBezTo>
                  <a:cubicBezTo>
                    <a:pt x="26" y="17"/>
                    <a:pt x="26" y="17"/>
                    <a:pt x="26" y="17"/>
                  </a:cubicBezTo>
                  <a:cubicBezTo>
                    <a:pt x="26" y="17"/>
                    <a:pt x="26" y="17"/>
                    <a:pt x="26" y="17"/>
                  </a:cubicBezTo>
                  <a:cubicBezTo>
                    <a:pt x="26" y="17"/>
                    <a:pt x="26" y="20"/>
                    <a:pt x="24" y="21"/>
                  </a:cubicBezTo>
                  <a:cubicBezTo>
                    <a:pt x="22" y="23"/>
                    <a:pt x="19" y="24"/>
                    <a:pt x="16" y="25"/>
                  </a:cubicBezTo>
                  <a:cubicBezTo>
                    <a:pt x="15" y="25"/>
                    <a:pt x="14" y="25"/>
                    <a:pt x="13" y="25"/>
                  </a:cubicBezTo>
                  <a:cubicBezTo>
                    <a:pt x="11" y="25"/>
                    <a:pt x="7" y="24"/>
                    <a:pt x="5" y="22"/>
                  </a:cubicBezTo>
                  <a:cubicBezTo>
                    <a:pt x="2" y="20"/>
                    <a:pt x="1" y="18"/>
                    <a:pt x="1" y="16"/>
                  </a:cubicBezTo>
                  <a:cubicBezTo>
                    <a:pt x="0" y="15"/>
                    <a:pt x="0" y="14"/>
                    <a:pt x="0" y="12"/>
                  </a:cubicBezTo>
                  <a:cubicBezTo>
                    <a:pt x="0" y="10"/>
                    <a:pt x="1" y="8"/>
                    <a:pt x="2" y="6"/>
                  </a:cubicBezTo>
                  <a:cubicBezTo>
                    <a:pt x="2" y="6"/>
                    <a:pt x="2" y="6"/>
                    <a:pt x="2" y="6"/>
                  </a:cubicBezTo>
                  <a:cubicBezTo>
                    <a:pt x="2" y="6"/>
                    <a:pt x="2" y="6"/>
                    <a:pt x="2" y="6"/>
                  </a:cubicBezTo>
                  <a:cubicBezTo>
                    <a:pt x="1" y="8"/>
                    <a:pt x="0" y="10"/>
                    <a:pt x="0" y="12"/>
                  </a:cubicBezTo>
                  <a:cubicBezTo>
                    <a:pt x="0" y="14"/>
                    <a:pt x="0" y="15"/>
                    <a:pt x="1" y="16"/>
                  </a:cubicBezTo>
                  <a:cubicBezTo>
                    <a:pt x="1" y="18"/>
                    <a:pt x="2" y="20"/>
                    <a:pt x="5" y="22"/>
                  </a:cubicBezTo>
                  <a:cubicBezTo>
                    <a:pt x="7" y="24"/>
                    <a:pt x="11" y="25"/>
                    <a:pt x="13" y="25"/>
                  </a:cubicBezTo>
                  <a:cubicBezTo>
                    <a:pt x="14" y="25"/>
                    <a:pt x="15" y="25"/>
                    <a:pt x="16" y="25"/>
                  </a:cubicBezTo>
                  <a:cubicBezTo>
                    <a:pt x="19" y="24"/>
                    <a:pt x="22" y="23"/>
                    <a:pt x="24" y="21"/>
                  </a:cubicBezTo>
                  <a:cubicBezTo>
                    <a:pt x="26" y="20"/>
                    <a:pt x="26" y="17"/>
                    <a:pt x="26" y="17"/>
                  </a:cubicBezTo>
                  <a:cubicBezTo>
                    <a:pt x="26" y="17"/>
                    <a:pt x="26" y="17"/>
                    <a:pt x="26" y="17"/>
                  </a:cubicBezTo>
                  <a:cubicBezTo>
                    <a:pt x="22" y="17"/>
                    <a:pt x="22" y="17"/>
                    <a:pt x="22" y="17"/>
                  </a:cubicBezTo>
                  <a:cubicBezTo>
                    <a:pt x="22" y="17"/>
                    <a:pt x="22" y="17"/>
                    <a:pt x="22" y="17"/>
                  </a:cubicBezTo>
                  <a:cubicBezTo>
                    <a:pt x="22" y="18"/>
                    <a:pt x="21" y="21"/>
                    <a:pt x="17" y="22"/>
                  </a:cubicBezTo>
                  <a:cubicBezTo>
                    <a:pt x="16" y="22"/>
                    <a:pt x="15" y="22"/>
                    <a:pt x="15" y="22"/>
                  </a:cubicBezTo>
                  <a:cubicBezTo>
                    <a:pt x="12" y="22"/>
                    <a:pt x="11" y="20"/>
                    <a:pt x="10" y="20"/>
                  </a:cubicBezTo>
                  <a:cubicBezTo>
                    <a:pt x="10" y="19"/>
                    <a:pt x="10" y="18"/>
                    <a:pt x="10" y="18"/>
                  </a:cubicBezTo>
                  <a:cubicBezTo>
                    <a:pt x="10" y="18"/>
                    <a:pt x="10" y="18"/>
                    <a:pt x="10" y="18"/>
                  </a:cubicBezTo>
                  <a:cubicBezTo>
                    <a:pt x="10" y="18"/>
                    <a:pt x="10" y="18"/>
                    <a:pt x="10" y="18"/>
                  </a:cubicBezTo>
                  <a:cubicBezTo>
                    <a:pt x="10" y="14"/>
                    <a:pt x="10" y="14"/>
                    <a:pt x="10" y="14"/>
                  </a:cubicBezTo>
                  <a:cubicBezTo>
                    <a:pt x="26" y="14"/>
                    <a:pt x="26" y="14"/>
                    <a:pt x="26" y="14"/>
                  </a:cubicBezTo>
                  <a:cubicBezTo>
                    <a:pt x="26" y="14"/>
                    <a:pt x="26" y="14"/>
                    <a:pt x="26" y="14"/>
                  </a:cubicBezTo>
                  <a:cubicBezTo>
                    <a:pt x="26" y="14"/>
                    <a:pt x="26" y="13"/>
                    <a:pt x="26" y="13"/>
                  </a:cubicBezTo>
                  <a:cubicBezTo>
                    <a:pt x="26" y="11"/>
                    <a:pt x="26" y="8"/>
                    <a:pt x="25" y="6"/>
                  </a:cubicBezTo>
                  <a:cubicBezTo>
                    <a:pt x="23" y="2"/>
                    <a:pt x="20" y="0"/>
                    <a:pt x="14" y="0"/>
                  </a:cubicBezTo>
                  <a:cubicBezTo>
                    <a:pt x="14" y="0"/>
                    <a:pt x="13" y="0"/>
                    <a:pt x="13" y="0"/>
                  </a:cubicBezTo>
                  <a:cubicBezTo>
                    <a:pt x="8" y="0"/>
                    <a:pt x="3" y="3"/>
                    <a:pt x="2" y="6"/>
                  </a:cubicBezTo>
                  <a:close/>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7" name="Freeform 226"/>
            <p:cNvSpPr>
              <a:spLocks/>
            </p:cNvSpPr>
            <p:nvPr/>
          </p:nvSpPr>
          <p:spPr bwMode="auto">
            <a:xfrm>
              <a:off x="8545513" y="4416425"/>
              <a:ext cx="144463" cy="76200"/>
            </a:xfrm>
            <a:custGeom>
              <a:avLst/>
              <a:gdLst>
                <a:gd name="T0" fmla="*/ 2 w 61"/>
                <a:gd name="T1" fmla="*/ 0 h 32"/>
                <a:gd name="T2" fmla="*/ 12 w 61"/>
                <a:gd name="T3" fmla="*/ 0 h 32"/>
                <a:gd name="T4" fmla="*/ 16 w 61"/>
                <a:gd name="T5" fmla="*/ 11 h 32"/>
                <a:gd name="T6" fmla="*/ 21 w 61"/>
                <a:gd name="T7" fmla="*/ 0 h 32"/>
                <a:gd name="T8" fmla="*/ 33 w 61"/>
                <a:gd name="T9" fmla="*/ 0 h 32"/>
                <a:gd name="T10" fmla="*/ 37 w 61"/>
                <a:gd name="T11" fmla="*/ 13 h 32"/>
                <a:gd name="T12" fmla="*/ 41 w 61"/>
                <a:gd name="T13" fmla="*/ 0 h 32"/>
                <a:gd name="T14" fmla="*/ 49 w 61"/>
                <a:gd name="T15" fmla="*/ 0 h 32"/>
                <a:gd name="T16" fmla="*/ 53 w 61"/>
                <a:gd name="T17" fmla="*/ 13 h 32"/>
                <a:gd name="T18" fmla="*/ 57 w 61"/>
                <a:gd name="T19" fmla="*/ 0 h 32"/>
                <a:gd name="T20" fmla="*/ 61 w 61"/>
                <a:gd name="T21" fmla="*/ 0 h 32"/>
                <a:gd name="T22" fmla="*/ 54 w 61"/>
                <a:gd name="T23" fmla="*/ 23 h 32"/>
                <a:gd name="T24" fmla="*/ 47 w 61"/>
                <a:gd name="T25" fmla="*/ 23 h 32"/>
                <a:gd name="T26" fmla="*/ 43 w 61"/>
                <a:gd name="T27" fmla="*/ 9 h 32"/>
                <a:gd name="T28" fmla="*/ 39 w 61"/>
                <a:gd name="T29" fmla="*/ 23 h 32"/>
                <a:gd name="T30" fmla="*/ 31 w 61"/>
                <a:gd name="T31" fmla="*/ 23 h 32"/>
                <a:gd name="T32" fmla="*/ 24 w 61"/>
                <a:gd name="T33" fmla="*/ 0 h 32"/>
                <a:gd name="T34" fmla="*/ 14 w 61"/>
                <a:gd name="T35" fmla="*/ 24 h 32"/>
                <a:gd name="T36" fmla="*/ 11 w 61"/>
                <a:gd name="T37" fmla="*/ 30 h 32"/>
                <a:gd name="T38" fmla="*/ 5 w 61"/>
                <a:gd name="T39" fmla="*/ 32 h 32"/>
                <a:gd name="T40" fmla="*/ 0 w 61"/>
                <a:gd name="T41" fmla="*/ 28 h 32"/>
                <a:gd name="T42" fmla="*/ 3 w 61"/>
                <a:gd name="T43" fmla="*/ 23 h 32"/>
                <a:gd name="T44" fmla="*/ 7 w 61"/>
                <a:gd name="T45" fmla="*/ 25 h 32"/>
                <a:gd name="T46" fmla="*/ 7 w 61"/>
                <a:gd name="T47" fmla="*/ 28 h 32"/>
                <a:gd name="T48" fmla="*/ 7 w 61"/>
                <a:gd name="T49" fmla="*/ 29 h 32"/>
                <a:gd name="T50" fmla="*/ 9 w 61"/>
                <a:gd name="T51" fmla="*/ 28 h 32"/>
                <a:gd name="T52" fmla="*/ 11 w 61"/>
                <a:gd name="T53" fmla="*/ 24 h 32"/>
                <a:gd name="T54" fmla="*/ 11 w 61"/>
                <a:gd name="T55" fmla="*/ 23 h 32"/>
                <a:gd name="T56" fmla="*/ 2 w 61"/>
                <a:gd name="T5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32">
                  <a:moveTo>
                    <a:pt x="2" y="0"/>
                  </a:moveTo>
                  <a:cubicBezTo>
                    <a:pt x="12" y="0"/>
                    <a:pt x="12" y="0"/>
                    <a:pt x="12" y="0"/>
                  </a:cubicBezTo>
                  <a:cubicBezTo>
                    <a:pt x="16" y="11"/>
                    <a:pt x="16" y="11"/>
                    <a:pt x="16" y="11"/>
                  </a:cubicBezTo>
                  <a:cubicBezTo>
                    <a:pt x="21" y="0"/>
                    <a:pt x="21" y="0"/>
                    <a:pt x="21" y="0"/>
                  </a:cubicBezTo>
                  <a:cubicBezTo>
                    <a:pt x="33" y="0"/>
                    <a:pt x="33" y="0"/>
                    <a:pt x="33" y="0"/>
                  </a:cubicBezTo>
                  <a:cubicBezTo>
                    <a:pt x="37" y="13"/>
                    <a:pt x="37" y="13"/>
                    <a:pt x="37" y="13"/>
                  </a:cubicBezTo>
                  <a:cubicBezTo>
                    <a:pt x="41" y="0"/>
                    <a:pt x="41" y="0"/>
                    <a:pt x="41" y="0"/>
                  </a:cubicBezTo>
                  <a:cubicBezTo>
                    <a:pt x="49" y="0"/>
                    <a:pt x="49" y="0"/>
                    <a:pt x="49" y="0"/>
                  </a:cubicBezTo>
                  <a:cubicBezTo>
                    <a:pt x="53" y="13"/>
                    <a:pt x="53" y="13"/>
                    <a:pt x="53" y="13"/>
                  </a:cubicBezTo>
                  <a:cubicBezTo>
                    <a:pt x="57" y="0"/>
                    <a:pt x="57" y="0"/>
                    <a:pt x="57" y="0"/>
                  </a:cubicBezTo>
                  <a:cubicBezTo>
                    <a:pt x="61" y="0"/>
                    <a:pt x="61" y="0"/>
                    <a:pt x="61" y="0"/>
                  </a:cubicBezTo>
                  <a:cubicBezTo>
                    <a:pt x="54" y="23"/>
                    <a:pt x="54" y="23"/>
                    <a:pt x="54" y="23"/>
                  </a:cubicBezTo>
                  <a:cubicBezTo>
                    <a:pt x="47" y="23"/>
                    <a:pt x="47" y="23"/>
                    <a:pt x="47" y="23"/>
                  </a:cubicBezTo>
                  <a:cubicBezTo>
                    <a:pt x="43" y="9"/>
                    <a:pt x="43" y="9"/>
                    <a:pt x="43" y="9"/>
                  </a:cubicBezTo>
                  <a:cubicBezTo>
                    <a:pt x="39" y="23"/>
                    <a:pt x="39" y="23"/>
                    <a:pt x="39" y="23"/>
                  </a:cubicBezTo>
                  <a:cubicBezTo>
                    <a:pt x="31" y="23"/>
                    <a:pt x="31" y="23"/>
                    <a:pt x="31" y="23"/>
                  </a:cubicBezTo>
                  <a:cubicBezTo>
                    <a:pt x="24" y="0"/>
                    <a:pt x="24" y="0"/>
                    <a:pt x="24" y="0"/>
                  </a:cubicBezTo>
                  <a:cubicBezTo>
                    <a:pt x="14" y="24"/>
                    <a:pt x="14" y="24"/>
                    <a:pt x="14" y="24"/>
                  </a:cubicBezTo>
                  <a:cubicBezTo>
                    <a:pt x="14" y="24"/>
                    <a:pt x="13" y="28"/>
                    <a:pt x="11" y="30"/>
                  </a:cubicBezTo>
                  <a:cubicBezTo>
                    <a:pt x="10" y="31"/>
                    <a:pt x="8" y="32"/>
                    <a:pt x="5" y="32"/>
                  </a:cubicBezTo>
                  <a:cubicBezTo>
                    <a:pt x="2" y="31"/>
                    <a:pt x="0" y="30"/>
                    <a:pt x="0" y="28"/>
                  </a:cubicBezTo>
                  <a:cubicBezTo>
                    <a:pt x="0" y="26"/>
                    <a:pt x="1" y="24"/>
                    <a:pt x="3" y="23"/>
                  </a:cubicBezTo>
                  <a:cubicBezTo>
                    <a:pt x="5" y="23"/>
                    <a:pt x="7" y="24"/>
                    <a:pt x="7" y="25"/>
                  </a:cubicBezTo>
                  <a:cubicBezTo>
                    <a:pt x="8" y="26"/>
                    <a:pt x="8" y="27"/>
                    <a:pt x="7" y="28"/>
                  </a:cubicBezTo>
                  <a:cubicBezTo>
                    <a:pt x="7" y="28"/>
                    <a:pt x="7" y="29"/>
                    <a:pt x="7" y="29"/>
                  </a:cubicBezTo>
                  <a:cubicBezTo>
                    <a:pt x="7" y="29"/>
                    <a:pt x="8" y="29"/>
                    <a:pt x="9" y="28"/>
                  </a:cubicBezTo>
                  <a:cubicBezTo>
                    <a:pt x="10" y="27"/>
                    <a:pt x="11" y="25"/>
                    <a:pt x="11" y="24"/>
                  </a:cubicBezTo>
                  <a:cubicBezTo>
                    <a:pt x="11" y="24"/>
                    <a:pt x="11" y="23"/>
                    <a:pt x="11" y="23"/>
                  </a:cubicBezTo>
                  <a:cubicBezTo>
                    <a:pt x="2" y="0"/>
                    <a:pt x="2" y="0"/>
                    <a:pt x="2" y="0"/>
                  </a:cubicBezTo>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8" name="Freeform 227"/>
            <p:cNvSpPr>
              <a:spLocks/>
            </p:cNvSpPr>
            <p:nvPr/>
          </p:nvSpPr>
          <p:spPr bwMode="auto">
            <a:xfrm>
              <a:off x="8545513" y="4416425"/>
              <a:ext cx="144463" cy="76200"/>
            </a:xfrm>
            <a:custGeom>
              <a:avLst/>
              <a:gdLst>
                <a:gd name="T0" fmla="*/ 2 w 61"/>
                <a:gd name="T1" fmla="*/ 0 h 32"/>
                <a:gd name="T2" fmla="*/ 16 w 61"/>
                <a:gd name="T3" fmla="*/ 11 h 32"/>
                <a:gd name="T4" fmla="*/ 21 w 61"/>
                <a:gd name="T5" fmla="*/ 0 h 32"/>
                <a:gd name="T6" fmla="*/ 37 w 61"/>
                <a:gd name="T7" fmla="*/ 13 h 32"/>
                <a:gd name="T8" fmla="*/ 41 w 61"/>
                <a:gd name="T9" fmla="*/ 0 h 32"/>
                <a:gd name="T10" fmla="*/ 53 w 61"/>
                <a:gd name="T11" fmla="*/ 13 h 32"/>
                <a:gd name="T12" fmla="*/ 57 w 61"/>
                <a:gd name="T13" fmla="*/ 0 h 32"/>
                <a:gd name="T14" fmla="*/ 54 w 61"/>
                <a:gd name="T15" fmla="*/ 23 h 32"/>
                <a:gd name="T16" fmla="*/ 43 w 61"/>
                <a:gd name="T17" fmla="*/ 9 h 32"/>
                <a:gd name="T18" fmla="*/ 39 w 61"/>
                <a:gd name="T19" fmla="*/ 23 h 32"/>
                <a:gd name="T20" fmla="*/ 24 w 61"/>
                <a:gd name="T21" fmla="*/ 0 h 32"/>
                <a:gd name="T22" fmla="*/ 14 w 61"/>
                <a:gd name="T23" fmla="*/ 24 h 32"/>
                <a:gd name="T24" fmla="*/ 11 w 61"/>
                <a:gd name="T25" fmla="*/ 30 h 32"/>
                <a:gd name="T26" fmla="*/ 5 w 61"/>
                <a:gd name="T27" fmla="*/ 32 h 32"/>
                <a:gd name="T28" fmla="*/ 0 w 61"/>
                <a:gd name="T29" fmla="*/ 27 h 32"/>
                <a:gd name="T30" fmla="*/ 4 w 61"/>
                <a:gd name="T31" fmla="*/ 23 h 32"/>
                <a:gd name="T32" fmla="*/ 8 w 61"/>
                <a:gd name="T33" fmla="*/ 27 h 32"/>
                <a:gd name="T34" fmla="*/ 7 w 61"/>
                <a:gd name="T35" fmla="*/ 29 h 32"/>
                <a:gd name="T36" fmla="*/ 7 w 61"/>
                <a:gd name="T37" fmla="*/ 29 h 32"/>
                <a:gd name="T38" fmla="*/ 9 w 61"/>
                <a:gd name="T39" fmla="*/ 28 h 32"/>
                <a:gd name="T40" fmla="*/ 11 w 61"/>
                <a:gd name="T41" fmla="*/ 23 h 32"/>
                <a:gd name="T42" fmla="*/ 2 w 61"/>
                <a:gd name="T43" fmla="*/ 0 h 32"/>
                <a:gd name="T44" fmla="*/ 2 w 61"/>
                <a:gd name="T45" fmla="*/ 0 h 32"/>
                <a:gd name="T46" fmla="*/ 2 w 61"/>
                <a:gd name="T47" fmla="*/ 0 h 32"/>
                <a:gd name="T48" fmla="*/ 11 w 61"/>
                <a:gd name="T49" fmla="*/ 23 h 32"/>
                <a:gd name="T50" fmla="*/ 11 w 61"/>
                <a:gd name="T51" fmla="*/ 24 h 32"/>
                <a:gd name="T52" fmla="*/ 7 w 61"/>
                <a:gd name="T53" fmla="*/ 29 h 32"/>
                <a:gd name="T54" fmla="*/ 7 w 61"/>
                <a:gd name="T55" fmla="*/ 29 h 32"/>
                <a:gd name="T56" fmla="*/ 7 w 61"/>
                <a:gd name="T57" fmla="*/ 28 h 32"/>
                <a:gd name="T58" fmla="*/ 7 w 61"/>
                <a:gd name="T59" fmla="*/ 25 h 32"/>
                <a:gd name="T60" fmla="*/ 3 w 61"/>
                <a:gd name="T61" fmla="*/ 23 h 32"/>
                <a:gd name="T62" fmla="*/ 0 w 61"/>
                <a:gd name="T63" fmla="*/ 28 h 32"/>
                <a:gd name="T64" fmla="*/ 6 w 61"/>
                <a:gd name="T65" fmla="*/ 32 h 32"/>
                <a:gd name="T66" fmla="*/ 14 w 61"/>
                <a:gd name="T67" fmla="*/ 24 h 32"/>
                <a:gd name="T68" fmla="*/ 31 w 61"/>
                <a:gd name="T69" fmla="*/ 23 h 32"/>
                <a:gd name="T70" fmla="*/ 43 w 61"/>
                <a:gd name="T71" fmla="*/ 9 h 32"/>
                <a:gd name="T72" fmla="*/ 54 w 61"/>
                <a:gd name="T73" fmla="*/ 23 h 32"/>
                <a:gd name="T74" fmla="*/ 57 w 61"/>
                <a:gd name="T75" fmla="*/ 0 h 32"/>
                <a:gd name="T76" fmla="*/ 49 w 61"/>
                <a:gd name="T77" fmla="*/ 0 h 32"/>
                <a:gd name="T78" fmla="*/ 37 w 61"/>
                <a:gd name="T79" fmla="*/ 13 h 32"/>
                <a:gd name="T80" fmla="*/ 21 w 61"/>
                <a:gd name="T81" fmla="*/ 0 h 32"/>
                <a:gd name="T82" fmla="*/ 12 w 61"/>
                <a:gd name="T83" fmla="*/ 0 h 32"/>
                <a:gd name="T84" fmla="*/ 2 w 61"/>
                <a:gd name="T8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32">
                  <a:moveTo>
                    <a:pt x="2" y="0"/>
                  </a:moveTo>
                  <a:cubicBezTo>
                    <a:pt x="2" y="0"/>
                    <a:pt x="2" y="0"/>
                    <a:pt x="2" y="0"/>
                  </a:cubicBezTo>
                  <a:cubicBezTo>
                    <a:pt x="12" y="0"/>
                    <a:pt x="12" y="0"/>
                    <a:pt x="12" y="0"/>
                  </a:cubicBezTo>
                  <a:cubicBezTo>
                    <a:pt x="16" y="11"/>
                    <a:pt x="16" y="11"/>
                    <a:pt x="16" y="11"/>
                  </a:cubicBezTo>
                  <a:cubicBezTo>
                    <a:pt x="16" y="11"/>
                    <a:pt x="16" y="11"/>
                    <a:pt x="16" y="11"/>
                  </a:cubicBezTo>
                  <a:cubicBezTo>
                    <a:pt x="21" y="0"/>
                    <a:pt x="21" y="0"/>
                    <a:pt x="21" y="0"/>
                  </a:cubicBezTo>
                  <a:cubicBezTo>
                    <a:pt x="33" y="0"/>
                    <a:pt x="33" y="0"/>
                    <a:pt x="33" y="0"/>
                  </a:cubicBezTo>
                  <a:cubicBezTo>
                    <a:pt x="37" y="13"/>
                    <a:pt x="37" y="13"/>
                    <a:pt x="37" y="13"/>
                  </a:cubicBezTo>
                  <a:cubicBezTo>
                    <a:pt x="37" y="13"/>
                    <a:pt x="37" y="13"/>
                    <a:pt x="37" y="13"/>
                  </a:cubicBezTo>
                  <a:cubicBezTo>
                    <a:pt x="41" y="0"/>
                    <a:pt x="41" y="0"/>
                    <a:pt x="41" y="0"/>
                  </a:cubicBezTo>
                  <a:cubicBezTo>
                    <a:pt x="49" y="0"/>
                    <a:pt x="49" y="0"/>
                    <a:pt x="49" y="0"/>
                  </a:cubicBezTo>
                  <a:cubicBezTo>
                    <a:pt x="53" y="13"/>
                    <a:pt x="53" y="13"/>
                    <a:pt x="53" y="13"/>
                  </a:cubicBezTo>
                  <a:cubicBezTo>
                    <a:pt x="53" y="13"/>
                    <a:pt x="53" y="13"/>
                    <a:pt x="53" y="13"/>
                  </a:cubicBezTo>
                  <a:cubicBezTo>
                    <a:pt x="57" y="0"/>
                    <a:pt x="57" y="0"/>
                    <a:pt x="57" y="0"/>
                  </a:cubicBezTo>
                  <a:cubicBezTo>
                    <a:pt x="61" y="0"/>
                    <a:pt x="61" y="0"/>
                    <a:pt x="61" y="0"/>
                  </a:cubicBezTo>
                  <a:cubicBezTo>
                    <a:pt x="54" y="23"/>
                    <a:pt x="54" y="23"/>
                    <a:pt x="54" y="23"/>
                  </a:cubicBezTo>
                  <a:cubicBezTo>
                    <a:pt x="47" y="23"/>
                    <a:pt x="47" y="23"/>
                    <a:pt x="47" y="23"/>
                  </a:cubicBezTo>
                  <a:cubicBezTo>
                    <a:pt x="43" y="9"/>
                    <a:pt x="43" y="9"/>
                    <a:pt x="43" y="9"/>
                  </a:cubicBezTo>
                  <a:cubicBezTo>
                    <a:pt x="43" y="9"/>
                    <a:pt x="43" y="9"/>
                    <a:pt x="43" y="9"/>
                  </a:cubicBezTo>
                  <a:cubicBezTo>
                    <a:pt x="39" y="23"/>
                    <a:pt x="39" y="23"/>
                    <a:pt x="39" y="23"/>
                  </a:cubicBezTo>
                  <a:cubicBezTo>
                    <a:pt x="31" y="23"/>
                    <a:pt x="31" y="23"/>
                    <a:pt x="31" y="23"/>
                  </a:cubicBezTo>
                  <a:cubicBezTo>
                    <a:pt x="24" y="0"/>
                    <a:pt x="24" y="0"/>
                    <a:pt x="24" y="0"/>
                  </a:cubicBezTo>
                  <a:cubicBezTo>
                    <a:pt x="24" y="0"/>
                    <a:pt x="24" y="0"/>
                    <a:pt x="24" y="0"/>
                  </a:cubicBezTo>
                  <a:cubicBezTo>
                    <a:pt x="14" y="24"/>
                    <a:pt x="14" y="24"/>
                    <a:pt x="14" y="24"/>
                  </a:cubicBezTo>
                  <a:cubicBezTo>
                    <a:pt x="14" y="24"/>
                    <a:pt x="14" y="25"/>
                    <a:pt x="14" y="26"/>
                  </a:cubicBezTo>
                  <a:cubicBezTo>
                    <a:pt x="13" y="27"/>
                    <a:pt x="12" y="29"/>
                    <a:pt x="11" y="30"/>
                  </a:cubicBezTo>
                  <a:cubicBezTo>
                    <a:pt x="10" y="31"/>
                    <a:pt x="8" y="32"/>
                    <a:pt x="6" y="32"/>
                  </a:cubicBezTo>
                  <a:cubicBezTo>
                    <a:pt x="6" y="32"/>
                    <a:pt x="5" y="32"/>
                    <a:pt x="5" y="32"/>
                  </a:cubicBezTo>
                  <a:cubicBezTo>
                    <a:pt x="2" y="31"/>
                    <a:pt x="0" y="30"/>
                    <a:pt x="0" y="28"/>
                  </a:cubicBezTo>
                  <a:cubicBezTo>
                    <a:pt x="0" y="27"/>
                    <a:pt x="0" y="27"/>
                    <a:pt x="0" y="27"/>
                  </a:cubicBezTo>
                  <a:cubicBezTo>
                    <a:pt x="0" y="25"/>
                    <a:pt x="1" y="24"/>
                    <a:pt x="3" y="23"/>
                  </a:cubicBezTo>
                  <a:cubicBezTo>
                    <a:pt x="3" y="23"/>
                    <a:pt x="4" y="23"/>
                    <a:pt x="4" y="23"/>
                  </a:cubicBezTo>
                  <a:cubicBezTo>
                    <a:pt x="6" y="23"/>
                    <a:pt x="7" y="24"/>
                    <a:pt x="7" y="25"/>
                  </a:cubicBezTo>
                  <a:cubicBezTo>
                    <a:pt x="7" y="25"/>
                    <a:pt x="8" y="26"/>
                    <a:pt x="8" y="27"/>
                  </a:cubicBezTo>
                  <a:cubicBezTo>
                    <a:pt x="8" y="27"/>
                    <a:pt x="8" y="27"/>
                    <a:pt x="7" y="28"/>
                  </a:cubicBezTo>
                  <a:cubicBezTo>
                    <a:pt x="7" y="28"/>
                    <a:pt x="7" y="29"/>
                    <a:pt x="7" y="29"/>
                  </a:cubicBezTo>
                  <a:cubicBezTo>
                    <a:pt x="7" y="29"/>
                    <a:pt x="7" y="29"/>
                    <a:pt x="7" y="29"/>
                  </a:cubicBezTo>
                  <a:cubicBezTo>
                    <a:pt x="7" y="29"/>
                    <a:pt x="7" y="29"/>
                    <a:pt x="7" y="29"/>
                  </a:cubicBezTo>
                  <a:cubicBezTo>
                    <a:pt x="7" y="29"/>
                    <a:pt x="7" y="29"/>
                    <a:pt x="7" y="29"/>
                  </a:cubicBezTo>
                  <a:cubicBezTo>
                    <a:pt x="8" y="29"/>
                    <a:pt x="8" y="29"/>
                    <a:pt x="9" y="28"/>
                  </a:cubicBezTo>
                  <a:cubicBezTo>
                    <a:pt x="10" y="27"/>
                    <a:pt x="11" y="25"/>
                    <a:pt x="11" y="24"/>
                  </a:cubicBezTo>
                  <a:cubicBezTo>
                    <a:pt x="11" y="24"/>
                    <a:pt x="11" y="23"/>
                    <a:pt x="11" y="23"/>
                  </a:cubicBezTo>
                  <a:cubicBezTo>
                    <a:pt x="11" y="23"/>
                    <a:pt x="11" y="23"/>
                    <a:pt x="11" y="23"/>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1" y="23"/>
                    <a:pt x="11" y="23"/>
                    <a:pt x="11" y="23"/>
                  </a:cubicBezTo>
                  <a:cubicBezTo>
                    <a:pt x="11" y="23"/>
                    <a:pt x="11" y="23"/>
                    <a:pt x="11" y="23"/>
                  </a:cubicBezTo>
                  <a:cubicBezTo>
                    <a:pt x="11" y="23"/>
                    <a:pt x="11" y="23"/>
                    <a:pt x="11" y="23"/>
                  </a:cubicBezTo>
                  <a:cubicBezTo>
                    <a:pt x="11" y="23"/>
                    <a:pt x="11" y="24"/>
                    <a:pt x="11" y="24"/>
                  </a:cubicBezTo>
                  <a:cubicBezTo>
                    <a:pt x="11" y="25"/>
                    <a:pt x="10" y="27"/>
                    <a:pt x="9" y="28"/>
                  </a:cubicBezTo>
                  <a:cubicBezTo>
                    <a:pt x="8" y="29"/>
                    <a:pt x="8" y="29"/>
                    <a:pt x="7" y="29"/>
                  </a:cubicBezTo>
                  <a:cubicBezTo>
                    <a:pt x="7" y="29"/>
                    <a:pt x="7" y="29"/>
                    <a:pt x="7" y="29"/>
                  </a:cubicBezTo>
                  <a:cubicBezTo>
                    <a:pt x="7" y="29"/>
                    <a:pt x="7" y="29"/>
                    <a:pt x="7" y="29"/>
                  </a:cubicBezTo>
                  <a:cubicBezTo>
                    <a:pt x="7" y="29"/>
                    <a:pt x="7" y="29"/>
                    <a:pt x="7" y="29"/>
                  </a:cubicBezTo>
                  <a:cubicBezTo>
                    <a:pt x="7" y="29"/>
                    <a:pt x="7" y="28"/>
                    <a:pt x="7" y="28"/>
                  </a:cubicBezTo>
                  <a:cubicBezTo>
                    <a:pt x="8" y="27"/>
                    <a:pt x="8" y="27"/>
                    <a:pt x="8" y="27"/>
                  </a:cubicBezTo>
                  <a:cubicBezTo>
                    <a:pt x="8" y="26"/>
                    <a:pt x="7" y="25"/>
                    <a:pt x="7" y="25"/>
                  </a:cubicBezTo>
                  <a:cubicBezTo>
                    <a:pt x="7" y="24"/>
                    <a:pt x="6" y="23"/>
                    <a:pt x="4" y="23"/>
                  </a:cubicBezTo>
                  <a:cubicBezTo>
                    <a:pt x="4" y="23"/>
                    <a:pt x="3" y="23"/>
                    <a:pt x="3" y="23"/>
                  </a:cubicBezTo>
                  <a:cubicBezTo>
                    <a:pt x="1" y="24"/>
                    <a:pt x="0" y="25"/>
                    <a:pt x="0" y="27"/>
                  </a:cubicBezTo>
                  <a:cubicBezTo>
                    <a:pt x="0" y="27"/>
                    <a:pt x="0" y="27"/>
                    <a:pt x="0" y="28"/>
                  </a:cubicBezTo>
                  <a:cubicBezTo>
                    <a:pt x="0" y="30"/>
                    <a:pt x="1" y="31"/>
                    <a:pt x="5" y="32"/>
                  </a:cubicBezTo>
                  <a:cubicBezTo>
                    <a:pt x="5" y="32"/>
                    <a:pt x="6" y="32"/>
                    <a:pt x="6" y="32"/>
                  </a:cubicBezTo>
                  <a:cubicBezTo>
                    <a:pt x="8" y="32"/>
                    <a:pt x="10" y="31"/>
                    <a:pt x="11" y="30"/>
                  </a:cubicBezTo>
                  <a:cubicBezTo>
                    <a:pt x="13" y="28"/>
                    <a:pt x="14" y="24"/>
                    <a:pt x="14" y="24"/>
                  </a:cubicBezTo>
                  <a:cubicBezTo>
                    <a:pt x="24" y="0"/>
                    <a:pt x="24" y="0"/>
                    <a:pt x="24" y="0"/>
                  </a:cubicBezTo>
                  <a:cubicBezTo>
                    <a:pt x="31" y="23"/>
                    <a:pt x="31" y="23"/>
                    <a:pt x="31" y="23"/>
                  </a:cubicBezTo>
                  <a:cubicBezTo>
                    <a:pt x="39" y="23"/>
                    <a:pt x="39" y="23"/>
                    <a:pt x="39" y="23"/>
                  </a:cubicBezTo>
                  <a:cubicBezTo>
                    <a:pt x="43" y="9"/>
                    <a:pt x="43" y="9"/>
                    <a:pt x="43" y="9"/>
                  </a:cubicBezTo>
                  <a:cubicBezTo>
                    <a:pt x="47" y="23"/>
                    <a:pt x="47" y="23"/>
                    <a:pt x="47" y="23"/>
                  </a:cubicBezTo>
                  <a:cubicBezTo>
                    <a:pt x="54" y="23"/>
                    <a:pt x="54" y="23"/>
                    <a:pt x="54" y="23"/>
                  </a:cubicBezTo>
                  <a:cubicBezTo>
                    <a:pt x="61" y="0"/>
                    <a:pt x="61" y="0"/>
                    <a:pt x="61" y="0"/>
                  </a:cubicBezTo>
                  <a:cubicBezTo>
                    <a:pt x="57" y="0"/>
                    <a:pt x="57" y="0"/>
                    <a:pt x="57" y="0"/>
                  </a:cubicBezTo>
                  <a:cubicBezTo>
                    <a:pt x="53" y="12"/>
                    <a:pt x="53" y="12"/>
                    <a:pt x="53" y="12"/>
                  </a:cubicBezTo>
                  <a:cubicBezTo>
                    <a:pt x="49" y="0"/>
                    <a:pt x="49" y="0"/>
                    <a:pt x="49" y="0"/>
                  </a:cubicBezTo>
                  <a:cubicBezTo>
                    <a:pt x="41" y="0"/>
                    <a:pt x="41" y="0"/>
                    <a:pt x="41" y="0"/>
                  </a:cubicBezTo>
                  <a:cubicBezTo>
                    <a:pt x="37" y="13"/>
                    <a:pt x="37" y="13"/>
                    <a:pt x="37" y="13"/>
                  </a:cubicBezTo>
                  <a:cubicBezTo>
                    <a:pt x="33" y="0"/>
                    <a:pt x="33" y="0"/>
                    <a:pt x="33" y="0"/>
                  </a:cubicBezTo>
                  <a:cubicBezTo>
                    <a:pt x="21" y="0"/>
                    <a:pt x="21" y="0"/>
                    <a:pt x="21" y="0"/>
                  </a:cubicBezTo>
                  <a:cubicBezTo>
                    <a:pt x="16" y="11"/>
                    <a:pt x="16" y="11"/>
                    <a:pt x="16" y="11"/>
                  </a:cubicBezTo>
                  <a:cubicBezTo>
                    <a:pt x="12" y="0"/>
                    <a:pt x="12" y="0"/>
                    <a:pt x="12" y="0"/>
                  </a:cubicBezTo>
                  <a:cubicBezTo>
                    <a:pt x="2" y="0"/>
                    <a:pt x="2" y="0"/>
                    <a:pt x="2" y="0"/>
                  </a:cubicBezTo>
                  <a:cubicBezTo>
                    <a:pt x="2" y="0"/>
                    <a:pt x="2" y="0"/>
                    <a:pt x="2" y="0"/>
                  </a:cubicBezTo>
                  <a:close/>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59" name="Rectangle 228"/>
            <p:cNvSpPr>
              <a:spLocks noChangeArrowheads="1"/>
            </p:cNvSpPr>
            <p:nvPr/>
          </p:nvSpPr>
          <p:spPr bwMode="auto">
            <a:xfrm>
              <a:off x="8756650" y="4394200"/>
              <a:ext cx="22225" cy="76200"/>
            </a:xfrm>
            <a:prstGeom prst="rect">
              <a:avLst/>
            </a:prstGeom>
            <a:solidFill>
              <a:srgbClr val="E40F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0" name="Rectangle 229"/>
            <p:cNvSpPr>
              <a:spLocks noChangeArrowheads="1"/>
            </p:cNvSpPr>
            <p:nvPr/>
          </p:nvSpPr>
          <p:spPr bwMode="auto">
            <a:xfrm>
              <a:off x="8756650" y="4394200"/>
              <a:ext cx="222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1" name="Freeform 230"/>
            <p:cNvSpPr>
              <a:spLocks/>
            </p:cNvSpPr>
            <p:nvPr/>
          </p:nvSpPr>
          <p:spPr bwMode="auto">
            <a:xfrm>
              <a:off x="8756650" y="4394200"/>
              <a:ext cx="22225" cy="76200"/>
            </a:xfrm>
            <a:custGeom>
              <a:avLst/>
              <a:gdLst>
                <a:gd name="T0" fmla="*/ 0 w 14"/>
                <a:gd name="T1" fmla="*/ 0 h 48"/>
                <a:gd name="T2" fmla="*/ 0 w 14"/>
                <a:gd name="T3" fmla="*/ 0 h 48"/>
                <a:gd name="T4" fmla="*/ 14 w 14"/>
                <a:gd name="T5" fmla="*/ 0 h 48"/>
                <a:gd name="T6" fmla="*/ 14 w 14"/>
                <a:gd name="T7" fmla="*/ 48 h 48"/>
                <a:gd name="T8" fmla="*/ 0 w 14"/>
                <a:gd name="T9" fmla="*/ 48 h 48"/>
                <a:gd name="T10" fmla="*/ 0 w 14"/>
                <a:gd name="T11" fmla="*/ 0 h 48"/>
                <a:gd name="T12" fmla="*/ 0 w 14"/>
                <a:gd name="T13" fmla="*/ 0 h 48"/>
                <a:gd name="T14" fmla="*/ 0 w 14"/>
                <a:gd name="T15" fmla="*/ 0 h 48"/>
                <a:gd name="T16" fmla="*/ 0 w 14"/>
                <a:gd name="T17" fmla="*/ 0 h 48"/>
                <a:gd name="T18" fmla="*/ 0 w 14"/>
                <a:gd name="T19" fmla="*/ 0 h 48"/>
                <a:gd name="T20" fmla="*/ 0 w 14"/>
                <a:gd name="T21" fmla="*/ 48 h 48"/>
                <a:gd name="T22" fmla="*/ 14 w 14"/>
                <a:gd name="T23" fmla="*/ 48 h 48"/>
                <a:gd name="T24" fmla="*/ 14 w 14"/>
                <a:gd name="T25" fmla="*/ 0 h 48"/>
                <a:gd name="T26" fmla="*/ 0 w 14"/>
                <a:gd name="T27" fmla="*/ 0 h 48"/>
                <a:gd name="T28" fmla="*/ 0 w 14"/>
                <a:gd name="T29" fmla="*/ 0 h 48"/>
                <a:gd name="T30" fmla="*/ 0 w 14"/>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48">
                  <a:moveTo>
                    <a:pt x="0" y="0"/>
                  </a:moveTo>
                  <a:lnTo>
                    <a:pt x="0" y="0"/>
                  </a:lnTo>
                  <a:lnTo>
                    <a:pt x="14" y="0"/>
                  </a:lnTo>
                  <a:lnTo>
                    <a:pt x="14" y="48"/>
                  </a:lnTo>
                  <a:lnTo>
                    <a:pt x="0" y="48"/>
                  </a:lnTo>
                  <a:lnTo>
                    <a:pt x="0" y="0"/>
                  </a:lnTo>
                  <a:lnTo>
                    <a:pt x="0" y="0"/>
                  </a:lnTo>
                  <a:lnTo>
                    <a:pt x="0" y="0"/>
                  </a:lnTo>
                  <a:lnTo>
                    <a:pt x="0" y="0"/>
                  </a:lnTo>
                  <a:lnTo>
                    <a:pt x="0" y="0"/>
                  </a:lnTo>
                  <a:lnTo>
                    <a:pt x="0" y="48"/>
                  </a:lnTo>
                  <a:lnTo>
                    <a:pt x="14" y="48"/>
                  </a:lnTo>
                  <a:lnTo>
                    <a:pt x="14" y="0"/>
                  </a:lnTo>
                  <a:lnTo>
                    <a:pt x="0" y="0"/>
                  </a:lnTo>
                  <a:lnTo>
                    <a:pt x="0" y="0"/>
                  </a:lnTo>
                  <a:lnTo>
                    <a:pt x="0" y="0"/>
                  </a:lnTo>
                  <a:close/>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2" name="Rectangle 231"/>
            <p:cNvSpPr>
              <a:spLocks noChangeArrowheads="1"/>
            </p:cNvSpPr>
            <p:nvPr/>
          </p:nvSpPr>
          <p:spPr bwMode="auto">
            <a:xfrm>
              <a:off x="8785225" y="4394200"/>
              <a:ext cx="20638" cy="76200"/>
            </a:xfrm>
            <a:prstGeom prst="rect">
              <a:avLst/>
            </a:prstGeom>
            <a:solidFill>
              <a:srgbClr val="E40F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3" name="Rectangle 232"/>
            <p:cNvSpPr>
              <a:spLocks noChangeArrowheads="1"/>
            </p:cNvSpPr>
            <p:nvPr/>
          </p:nvSpPr>
          <p:spPr bwMode="auto">
            <a:xfrm>
              <a:off x="8785225" y="4394200"/>
              <a:ext cx="20638"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4" name="Freeform 233"/>
            <p:cNvSpPr>
              <a:spLocks/>
            </p:cNvSpPr>
            <p:nvPr/>
          </p:nvSpPr>
          <p:spPr bwMode="auto">
            <a:xfrm>
              <a:off x="8785225" y="4394200"/>
              <a:ext cx="20638" cy="76200"/>
            </a:xfrm>
            <a:custGeom>
              <a:avLst/>
              <a:gdLst>
                <a:gd name="T0" fmla="*/ 0 w 13"/>
                <a:gd name="T1" fmla="*/ 0 h 48"/>
                <a:gd name="T2" fmla="*/ 0 w 13"/>
                <a:gd name="T3" fmla="*/ 0 h 48"/>
                <a:gd name="T4" fmla="*/ 13 w 13"/>
                <a:gd name="T5" fmla="*/ 0 h 48"/>
                <a:gd name="T6" fmla="*/ 13 w 13"/>
                <a:gd name="T7" fmla="*/ 48 h 48"/>
                <a:gd name="T8" fmla="*/ 0 w 13"/>
                <a:gd name="T9" fmla="*/ 48 h 48"/>
                <a:gd name="T10" fmla="*/ 0 w 13"/>
                <a:gd name="T11" fmla="*/ 0 h 48"/>
                <a:gd name="T12" fmla="*/ 0 w 13"/>
                <a:gd name="T13" fmla="*/ 0 h 48"/>
                <a:gd name="T14" fmla="*/ 0 w 13"/>
                <a:gd name="T15" fmla="*/ 0 h 48"/>
                <a:gd name="T16" fmla="*/ 0 w 13"/>
                <a:gd name="T17" fmla="*/ 0 h 48"/>
                <a:gd name="T18" fmla="*/ 0 w 13"/>
                <a:gd name="T19" fmla="*/ 0 h 48"/>
                <a:gd name="T20" fmla="*/ 0 w 13"/>
                <a:gd name="T21" fmla="*/ 48 h 48"/>
                <a:gd name="T22" fmla="*/ 13 w 13"/>
                <a:gd name="T23" fmla="*/ 48 h 48"/>
                <a:gd name="T24" fmla="*/ 13 w 13"/>
                <a:gd name="T25" fmla="*/ 0 h 48"/>
                <a:gd name="T26" fmla="*/ 0 w 13"/>
                <a:gd name="T27" fmla="*/ 0 h 48"/>
                <a:gd name="T28" fmla="*/ 0 w 13"/>
                <a:gd name="T29" fmla="*/ 0 h 48"/>
                <a:gd name="T30" fmla="*/ 0 w 13"/>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48">
                  <a:moveTo>
                    <a:pt x="0" y="0"/>
                  </a:moveTo>
                  <a:lnTo>
                    <a:pt x="0" y="0"/>
                  </a:lnTo>
                  <a:lnTo>
                    <a:pt x="13" y="0"/>
                  </a:lnTo>
                  <a:lnTo>
                    <a:pt x="13" y="48"/>
                  </a:lnTo>
                  <a:lnTo>
                    <a:pt x="0" y="48"/>
                  </a:lnTo>
                  <a:lnTo>
                    <a:pt x="0" y="0"/>
                  </a:lnTo>
                  <a:lnTo>
                    <a:pt x="0" y="0"/>
                  </a:lnTo>
                  <a:lnTo>
                    <a:pt x="0" y="0"/>
                  </a:lnTo>
                  <a:lnTo>
                    <a:pt x="0" y="0"/>
                  </a:lnTo>
                  <a:lnTo>
                    <a:pt x="0" y="0"/>
                  </a:lnTo>
                  <a:lnTo>
                    <a:pt x="0" y="48"/>
                  </a:lnTo>
                  <a:lnTo>
                    <a:pt x="13" y="48"/>
                  </a:lnTo>
                  <a:lnTo>
                    <a:pt x="13" y="0"/>
                  </a:lnTo>
                  <a:lnTo>
                    <a:pt x="0" y="0"/>
                  </a:lnTo>
                  <a:lnTo>
                    <a:pt x="0" y="0"/>
                  </a:lnTo>
                  <a:lnTo>
                    <a:pt x="0" y="0"/>
                  </a:lnTo>
                  <a:close/>
                </a:path>
              </a:pathLst>
            </a:custGeom>
            <a:solidFill>
              <a:srgbClr val="E40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5" name="Freeform 234"/>
            <p:cNvSpPr>
              <a:spLocks/>
            </p:cNvSpPr>
            <p:nvPr/>
          </p:nvSpPr>
          <p:spPr bwMode="auto">
            <a:xfrm>
              <a:off x="6905625" y="4116388"/>
              <a:ext cx="109538" cy="65088"/>
            </a:xfrm>
            <a:custGeom>
              <a:avLst/>
              <a:gdLst>
                <a:gd name="T0" fmla="*/ 46 w 69"/>
                <a:gd name="T1" fmla="*/ 41 h 41"/>
                <a:gd name="T2" fmla="*/ 0 w 69"/>
                <a:gd name="T3" fmla="*/ 41 h 41"/>
                <a:gd name="T4" fmla="*/ 24 w 69"/>
                <a:gd name="T5" fmla="*/ 0 h 41"/>
                <a:gd name="T6" fmla="*/ 69 w 69"/>
                <a:gd name="T7" fmla="*/ 0 h 41"/>
                <a:gd name="T8" fmla="*/ 46 w 69"/>
                <a:gd name="T9" fmla="*/ 41 h 41"/>
              </a:gdLst>
              <a:ahLst/>
              <a:cxnLst>
                <a:cxn ang="0">
                  <a:pos x="T0" y="T1"/>
                </a:cxn>
                <a:cxn ang="0">
                  <a:pos x="T2" y="T3"/>
                </a:cxn>
                <a:cxn ang="0">
                  <a:pos x="T4" y="T5"/>
                </a:cxn>
                <a:cxn ang="0">
                  <a:pos x="T6" y="T7"/>
                </a:cxn>
                <a:cxn ang="0">
                  <a:pos x="T8" y="T9"/>
                </a:cxn>
              </a:cxnLst>
              <a:rect l="0" t="0" r="r" b="b"/>
              <a:pathLst>
                <a:path w="69" h="41">
                  <a:moveTo>
                    <a:pt x="46" y="41"/>
                  </a:moveTo>
                  <a:lnTo>
                    <a:pt x="0" y="41"/>
                  </a:lnTo>
                  <a:lnTo>
                    <a:pt x="24" y="0"/>
                  </a:lnTo>
                  <a:lnTo>
                    <a:pt x="69" y="0"/>
                  </a:lnTo>
                  <a:lnTo>
                    <a:pt x="46" y="41"/>
                  </a:lnTo>
                  <a:close/>
                </a:path>
              </a:pathLst>
            </a:custGeom>
            <a:solidFill>
              <a:srgbClr val="DC2F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6" name="Freeform 235"/>
            <p:cNvSpPr>
              <a:spLocks/>
            </p:cNvSpPr>
            <p:nvPr/>
          </p:nvSpPr>
          <p:spPr bwMode="auto">
            <a:xfrm>
              <a:off x="7015163" y="4116388"/>
              <a:ext cx="107950" cy="65088"/>
            </a:xfrm>
            <a:custGeom>
              <a:avLst/>
              <a:gdLst>
                <a:gd name="T0" fmla="*/ 22 w 68"/>
                <a:gd name="T1" fmla="*/ 41 h 41"/>
                <a:gd name="T2" fmla="*/ 68 w 68"/>
                <a:gd name="T3" fmla="*/ 41 h 41"/>
                <a:gd name="T4" fmla="*/ 46 w 68"/>
                <a:gd name="T5" fmla="*/ 0 h 41"/>
                <a:gd name="T6" fmla="*/ 0 w 68"/>
                <a:gd name="T7" fmla="*/ 0 h 41"/>
                <a:gd name="T8" fmla="*/ 22 w 68"/>
                <a:gd name="T9" fmla="*/ 41 h 41"/>
              </a:gdLst>
              <a:ahLst/>
              <a:cxnLst>
                <a:cxn ang="0">
                  <a:pos x="T0" y="T1"/>
                </a:cxn>
                <a:cxn ang="0">
                  <a:pos x="T2" y="T3"/>
                </a:cxn>
                <a:cxn ang="0">
                  <a:pos x="T4" y="T5"/>
                </a:cxn>
                <a:cxn ang="0">
                  <a:pos x="T6" y="T7"/>
                </a:cxn>
                <a:cxn ang="0">
                  <a:pos x="T8" y="T9"/>
                </a:cxn>
              </a:cxnLst>
              <a:rect l="0" t="0" r="r" b="b"/>
              <a:pathLst>
                <a:path w="68" h="41">
                  <a:moveTo>
                    <a:pt x="22" y="41"/>
                  </a:moveTo>
                  <a:lnTo>
                    <a:pt x="68" y="41"/>
                  </a:lnTo>
                  <a:lnTo>
                    <a:pt x="46" y="0"/>
                  </a:lnTo>
                  <a:lnTo>
                    <a:pt x="0" y="0"/>
                  </a:lnTo>
                  <a:lnTo>
                    <a:pt x="22" y="41"/>
                  </a:lnTo>
                  <a:close/>
                </a:path>
              </a:pathLst>
            </a:custGeom>
            <a:solidFill>
              <a:srgbClr val="DC2F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7" name="Freeform 236"/>
            <p:cNvSpPr>
              <a:spLocks/>
            </p:cNvSpPr>
            <p:nvPr/>
          </p:nvSpPr>
          <p:spPr bwMode="auto">
            <a:xfrm>
              <a:off x="6978650" y="3989388"/>
              <a:ext cx="71438" cy="127000"/>
            </a:xfrm>
            <a:custGeom>
              <a:avLst/>
              <a:gdLst>
                <a:gd name="T0" fmla="*/ 45 w 45"/>
                <a:gd name="T1" fmla="*/ 41 h 80"/>
                <a:gd name="T2" fmla="*/ 23 w 45"/>
                <a:gd name="T3" fmla="*/ 0 h 80"/>
                <a:gd name="T4" fmla="*/ 0 w 45"/>
                <a:gd name="T5" fmla="*/ 41 h 80"/>
                <a:gd name="T6" fmla="*/ 23 w 45"/>
                <a:gd name="T7" fmla="*/ 80 h 80"/>
                <a:gd name="T8" fmla="*/ 45 w 45"/>
                <a:gd name="T9" fmla="*/ 41 h 80"/>
              </a:gdLst>
              <a:ahLst/>
              <a:cxnLst>
                <a:cxn ang="0">
                  <a:pos x="T0" y="T1"/>
                </a:cxn>
                <a:cxn ang="0">
                  <a:pos x="T2" y="T3"/>
                </a:cxn>
                <a:cxn ang="0">
                  <a:pos x="T4" y="T5"/>
                </a:cxn>
                <a:cxn ang="0">
                  <a:pos x="T6" y="T7"/>
                </a:cxn>
                <a:cxn ang="0">
                  <a:pos x="T8" y="T9"/>
                </a:cxn>
              </a:cxnLst>
              <a:rect l="0" t="0" r="r" b="b"/>
              <a:pathLst>
                <a:path w="45" h="80">
                  <a:moveTo>
                    <a:pt x="45" y="41"/>
                  </a:moveTo>
                  <a:lnTo>
                    <a:pt x="23" y="0"/>
                  </a:lnTo>
                  <a:lnTo>
                    <a:pt x="0" y="41"/>
                  </a:lnTo>
                  <a:lnTo>
                    <a:pt x="23" y="80"/>
                  </a:lnTo>
                  <a:lnTo>
                    <a:pt x="45" y="41"/>
                  </a:lnTo>
                  <a:close/>
                </a:path>
              </a:pathLst>
            </a:custGeom>
            <a:solidFill>
              <a:srgbClr val="DC2F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8" name="Freeform 237"/>
            <p:cNvSpPr>
              <a:spLocks/>
            </p:cNvSpPr>
            <p:nvPr/>
          </p:nvSpPr>
          <p:spPr bwMode="auto">
            <a:xfrm>
              <a:off x="7142163" y="4119563"/>
              <a:ext cx="47625" cy="61913"/>
            </a:xfrm>
            <a:custGeom>
              <a:avLst/>
              <a:gdLst>
                <a:gd name="T0" fmla="*/ 8 w 30"/>
                <a:gd name="T1" fmla="*/ 21 h 39"/>
                <a:gd name="T2" fmla="*/ 27 w 30"/>
                <a:gd name="T3" fmla="*/ 21 h 39"/>
                <a:gd name="T4" fmla="*/ 27 w 30"/>
                <a:gd name="T5" fmla="*/ 15 h 39"/>
                <a:gd name="T6" fmla="*/ 8 w 30"/>
                <a:gd name="T7" fmla="*/ 15 h 39"/>
                <a:gd name="T8" fmla="*/ 8 w 30"/>
                <a:gd name="T9" fmla="*/ 6 h 39"/>
                <a:gd name="T10" fmla="*/ 29 w 30"/>
                <a:gd name="T11" fmla="*/ 6 h 39"/>
                <a:gd name="T12" fmla="*/ 29 w 30"/>
                <a:gd name="T13" fmla="*/ 0 h 39"/>
                <a:gd name="T14" fmla="*/ 8 w 30"/>
                <a:gd name="T15" fmla="*/ 0 h 39"/>
                <a:gd name="T16" fmla="*/ 0 w 30"/>
                <a:gd name="T17" fmla="*/ 0 h 39"/>
                <a:gd name="T18" fmla="*/ 0 w 30"/>
                <a:gd name="T19" fmla="*/ 6 h 39"/>
                <a:gd name="T20" fmla="*/ 0 w 30"/>
                <a:gd name="T21" fmla="*/ 31 h 39"/>
                <a:gd name="T22" fmla="*/ 0 w 30"/>
                <a:gd name="T23" fmla="*/ 39 h 39"/>
                <a:gd name="T24" fmla="*/ 8 w 30"/>
                <a:gd name="T25" fmla="*/ 39 h 39"/>
                <a:gd name="T26" fmla="*/ 30 w 30"/>
                <a:gd name="T27" fmla="*/ 39 h 39"/>
                <a:gd name="T28" fmla="*/ 30 w 30"/>
                <a:gd name="T29" fmla="*/ 31 h 39"/>
                <a:gd name="T30" fmla="*/ 8 w 30"/>
                <a:gd name="T31" fmla="*/ 31 h 39"/>
                <a:gd name="T32" fmla="*/ 8 w 30"/>
                <a:gd name="T33"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9">
                  <a:moveTo>
                    <a:pt x="8" y="21"/>
                  </a:moveTo>
                  <a:lnTo>
                    <a:pt x="27" y="21"/>
                  </a:lnTo>
                  <a:lnTo>
                    <a:pt x="27" y="15"/>
                  </a:lnTo>
                  <a:lnTo>
                    <a:pt x="8" y="15"/>
                  </a:lnTo>
                  <a:lnTo>
                    <a:pt x="8" y="6"/>
                  </a:lnTo>
                  <a:lnTo>
                    <a:pt x="29" y="6"/>
                  </a:lnTo>
                  <a:lnTo>
                    <a:pt x="29" y="0"/>
                  </a:lnTo>
                  <a:lnTo>
                    <a:pt x="8" y="0"/>
                  </a:lnTo>
                  <a:lnTo>
                    <a:pt x="0" y="0"/>
                  </a:lnTo>
                  <a:lnTo>
                    <a:pt x="0" y="6"/>
                  </a:lnTo>
                  <a:lnTo>
                    <a:pt x="0" y="31"/>
                  </a:lnTo>
                  <a:lnTo>
                    <a:pt x="0" y="39"/>
                  </a:lnTo>
                  <a:lnTo>
                    <a:pt x="8" y="39"/>
                  </a:lnTo>
                  <a:lnTo>
                    <a:pt x="30" y="39"/>
                  </a:lnTo>
                  <a:lnTo>
                    <a:pt x="30" y="31"/>
                  </a:lnTo>
                  <a:lnTo>
                    <a:pt x="8" y="31"/>
                  </a:lnTo>
                  <a:lnTo>
                    <a:pt x="8" y="21"/>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69" name="Freeform 238"/>
            <p:cNvSpPr>
              <a:spLocks/>
            </p:cNvSpPr>
            <p:nvPr/>
          </p:nvSpPr>
          <p:spPr bwMode="auto">
            <a:xfrm>
              <a:off x="7142163" y="4048125"/>
              <a:ext cx="61913" cy="61913"/>
            </a:xfrm>
            <a:custGeom>
              <a:avLst/>
              <a:gdLst>
                <a:gd name="T0" fmla="*/ 8 w 39"/>
                <a:gd name="T1" fmla="*/ 10 h 39"/>
                <a:gd name="T2" fmla="*/ 17 w 39"/>
                <a:gd name="T3" fmla="*/ 39 h 39"/>
                <a:gd name="T4" fmla="*/ 17 w 39"/>
                <a:gd name="T5" fmla="*/ 39 h 39"/>
                <a:gd name="T6" fmla="*/ 23 w 39"/>
                <a:gd name="T7" fmla="*/ 39 h 39"/>
                <a:gd name="T8" fmla="*/ 24 w 39"/>
                <a:gd name="T9" fmla="*/ 39 h 39"/>
                <a:gd name="T10" fmla="*/ 32 w 39"/>
                <a:gd name="T11" fmla="*/ 10 h 39"/>
                <a:gd name="T12" fmla="*/ 32 w 39"/>
                <a:gd name="T13" fmla="*/ 39 h 39"/>
                <a:gd name="T14" fmla="*/ 39 w 39"/>
                <a:gd name="T15" fmla="*/ 39 h 39"/>
                <a:gd name="T16" fmla="*/ 39 w 39"/>
                <a:gd name="T17" fmla="*/ 0 h 39"/>
                <a:gd name="T18" fmla="*/ 35 w 39"/>
                <a:gd name="T19" fmla="*/ 0 h 39"/>
                <a:gd name="T20" fmla="*/ 32 w 39"/>
                <a:gd name="T21" fmla="*/ 0 h 39"/>
                <a:gd name="T22" fmla="*/ 27 w 39"/>
                <a:gd name="T23" fmla="*/ 0 h 39"/>
                <a:gd name="T24" fmla="*/ 20 w 39"/>
                <a:gd name="T25" fmla="*/ 27 h 39"/>
                <a:gd name="T26" fmla="*/ 12 w 39"/>
                <a:gd name="T27" fmla="*/ 0 h 39"/>
                <a:gd name="T28" fmla="*/ 8 w 39"/>
                <a:gd name="T29" fmla="*/ 0 h 39"/>
                <a:gd name="T30" fmla="*/ 5 w 39"/>
                <a:gd name="T31" fmla="*/ 0 h 39"/>
                <a:gd name="T32" fmla="*/ 0 w 39"/>
                <a:gd name="T33" fmla="*/ 0 h 39"/>
                <a:gd name="T34" fmla="*/ 0 w 39"/>
                <a:gd name="T35" fmla="*/ 39 h 39"/>
                <a:gd name="T36" fmla="*/ 8 w 39"/>
                <a:gd name="T37" fmla="*/ 39 h 39"/>
                <a:gd name="T38" fmla="*/ 8 w 39"/>
                <a:gd name="T39"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39">
                  <a:moveTo>
                    <a:pt x="8" y="10"/>
                  </a:moveTo>
                  <a:lnTo>
                    <a:pt x="17" y="39"/>
                  </a:lnTo>
                  <a:lnTo>
                    <a:pt x="17" y="39"/>
                  </a:lnTo>
                  <a:lnTo>
                    <a:pt x="23" y="39"/>
                  </a:lnTo>
                  <a:lnTo>
                    <a:pt x="24" y="39"/>
                  </a:lnTo>
                  <a:lnTo>
                    <a:pt x="32" y="10"/>
                  </a:lnTo>
                  <a:lnTo>
                    <a:pt x="32" y="39"/>
                  </a:lnTo>
                  <a:lnTo>
                    <a:pt x="39" y="39"/>
                  </a:lnTo>
                  <a:lnTo>
                    <a:pt x="39" y="0"/>
                  </a:lnTo>
                  <a:lnTo>
                    <a:pt x="35" y="0"/>
                  </a:lnTo>
                  <a:lnTo>
                    <a:pt x="32" y="0"/>
                  </a:lnTo>
                  <a:lnTo>
                    <a:pt x="27" y="0"/>
                  </a:lnTo>
                  <a:lnTo>
                    <a:pt x="20" y="27"/>
                  </a:lnTo>
                  <a:lnTo>
                    <a:pt x="12" y="0"/>
                  </a:lnTo>
                  <a:lnTo>
                    <a:pt x="8" y="0"/>
                  </a:lnTo>
                  <a:lnTo>
                    <a:pt x="5" y="0"/>
                  </a:lnTo>
                  <a:lnTo>
                    <a:pt x="0" y="0"/>
                  </a:lnTo>
                  <a:lnTo>
                    <a:pt x="0" y="39"/>
                  </a:lnTo>
                  <a:lnTo>
                    <a:pt x="8" y="39"/>
                  </a:lnTo>
                  <a:lnTo>
                    <a:pt x="8" y="10"/>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0" name="Rectangle 239"/>
            <p:cNvSpPr>
              <a:spLocks noChangeArrowheads="1"/>
            </p:cNvSpPr>
            <p:nvPr/>
          </p:nvSpPr>
          <p:spPr bwMode="auto">
            <a:xfrm>
              <a:off x="7421563" y="4048125"/>
              <a:ext cx="12700" cy="61913"/>
            </a:xfrm>
            <a:prstGeom prst="rect">
              <a:avLst/>
            </a:prstGeom>
            <a:solidFill>
              <a:srgbClr val="1D1D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1" name="Rectangle 240"/>
            <p:cNvSpPr>
              <a:spLocks noChangeArrowheads="1"/>
            </p:cNvSpPr>
            <p:nvPr/>
          </p:nvSpPr>
          <p:spPr bwMode="auto">
            <a:xfrm>
              <a:off x="7431088" y="4119563"/>
              <a:ext cx="12700" cy="61913"/>
            </a:xfrm>
            <a:prstGeom prst="rect">
              <a:avLst/>
            </a:prstGeom>
            <a:solidFill>
              <a:srgbClr val="1D1D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2" name="Rectangle 241"/>
            <p:cNvSpPr>
              <a:spLocks noChangeArrowheads="1"/>
            </p:cNvSpPr>
            <p:nvPr/>
          </p:nvSpPr>
          <p:spPr bwMode="auto">
            <a:xfrm>
              <a:off x="7542213" y="4048125"/>
              <a:ext cx="12700" cy="61913"/>
            </a:xfrm>
            <a:prstGeom prst="rect">
              <a:avLst/>
            </a:prstGeom>
            <a:solidFill>
              <a:srgbClr val="1D1D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3" name="Rectangle 242"/>
            <p:cNvSpPr>
              <a:spLocks noChangeArrowheads="1"/>
            </p:cNvSpPr>
            <p:nvPr/>
          </p:nvSpPr>
          <p:spPr bwMode="auto">
            <a:xfrm>
              <a:off x="7208838" y="4048125"/>
              <a:ext cx="11113" cy="61913"/>
            </a:xfrm>
            <a:prstGeom prst="rect">
              <a:avLst/>
            </a:prstGeom>
            <a:solidFill>
              <a:srgbClr val="1D1D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4" name="Freeform 243"/>
            <p:cNvSpPr>
              <a:spLocks/>
            </p:cNvSpPr>
            <p:nvPr/>
          </p:nvSpPr>
          <p:spPr bwMode="auto">
            <a:xfrm>
              <a:off x="7488238" y="4048125"/>
              <a:ext cx="47625" cy="61913"/>
            </a:xfrm>
            <a:custGeom>
              <a:avLst/>
              <a:gdLst>
                <a:gd name="T0" fmla="*/ 22 w 30"/>
                <a:gd name="T1" fmla="*/ 15 h 39"/>
                <a:gd name="T2" fmla="*/ 7 w 30"/>
                <a:gd name="T3" fmla="*/ 15 h 39"/>
                <a:gd name="T4" fmla="*/ 7 w 30"/>
                <a:gd name="T5" fmla="*/ 0 h 39"/>
                <a:gd name="T6" fmla="*/ 0 w 30"/>
                <a:gd name="T7" fmla="*/ 0 h 39"/>
                <a:gd name="T8" fmla="*/ 0 w 30"/>
                <a:gd name="T9" fmla="*/ 39 h 39"/>
                <a:gd name="T10" fmla="*/ 7 w 30"/>
                <a:gd name="T11" fmla="*/ 39 h 39"/>
                <a:gd name="T12" fmla="*/ 7 w 30"/>
                <a:gd name="T13" fmla="*/ 22 h 39"/>
                <a:gd name="T14" fmla="*/ 22 w 30"/>
                <a:gd name="T15" fmla="*/ 22 h 39"/>
                <a:gd name="T16" fmla="*/ 22 w 30"/>
                <a:gd name="T17" fmla="*/ 39 h 39"/>
                <a:gd name="T18" fmla="*/ 30 w 30"/>
                <a:gd name="T19" fmla="*/ 39 h 39"/>
                <a:gd name="T20" fmla="*/ 30 w 30"/>
                <a:gd name="T21" fmla="*/ 0 h 39"/>
                <a:gd name="T22" fmla="*/ 22 w 30"/>
                <a:gd name="T23" fmla="*/ 0 h 39"/>
                <a:gd name="T24" fmla="*/ 22 w 30"/>
                <a:gd name="T25"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9">
                  <a:moveTo>
                    <a:pt x="22" y="15"/>
                  </a:moveTo>
                  <a:lnTo>
                    <a:pt x="7" y="15"/>
                  </a:lnTo>
                  <a:lnTo>
                    <a:pt x="7" y="0"/>
                  </a:lnTo>
                  <a:lnTo>
                    <a:pt x="0" y="0"/>
                  </a:lnTo>
                  <a:lnTo>
                    <a:pt x="0" y="39"/>
                  </a:lnTo>
                  <a:lnTo>
                    <a:pt x="7" y="39"/>
                  </a:lnTo>
                  <a:lnTo>
                    <a:pt x="7" y="22"/>
                  </a:lnTo>
                  <a:lnTo>
                    <a:pt x="22" y="22"/>
                  </a:lnTo>
                  <a:lnTo>
                    <a:pt x="22" y="39"/>
                  </a:lnTo>
                  <a:lnTo>
                    <a:pt x="30" y="39"/>
                  </a:lnTo>
                  <a:lnTo>
                    <a:pt x="30" y="0"/>
                  </a:lnTo>
                  <a:lnTo>
                    <a:pt x="22" y="0"/>
                  </a:lnTo>
                  <a:lnTo>
                    <a:pt x="22" y="15"/>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5" name="Freeform 244"/>
            <p:cNvSpPr>
              <a:spLocks/>
            </p:cNvSpPr>
            <p:nvPr/>
          </p:nvSpPr>
          <p:spPr bwMode="auto">
            <a:xfrm>
              <a:off x="7223125" y="4048125"/>
              <a:ext cx="42863" cy="61913"/>
            </a:xfrm>
            <a:custGeom>
              <a:avLst/>
              <a:gdLst>
                <a:gd name="T0" fmla="*/ 10 w 27"/>
                <a:gd name="T1" fmla="*/ 39 h 39"/>
                <a:gd name="T2" fmla="*/ 18 w 27"/>
                <a:gd name="T3" fmla="*/ 39 h 39"/>
                <a:gd name="T4" fmla="*/ 18 w 27"/>
                <a:gd name="T5" fmla="*/ 7 h 39"/>
                <a:gd name="T6" fmla="*/ 27 w 27"/>
                <a:gd name="T7" fmla="*/ 7 h 39"/>
                <a:gd name="T8" fmla="*/ 27 w 27"/>
                <a:gd name="T9" fmla="*/ 0 h 39"/>
                <a:gd name="T10" fmla="*/ 18 w 27"/>
                <a:gd name="T11" fmla="*/ 0 h 39"/>
                <a:gd name="T12" fmla="*/ 10 w 27"/>
                <a:gd name="T13" fmla="*/ 0 h 39"/>
                <a:gd name="T14" fmla="*/ 0 w 27"/>
                <a:gd name="T15" fmla="*/ 0 h 39"/>
                <a:gd name="T16" fmla="*/ 0 w 27"/>
                <a:gd name="T17" fmla="*/ 7 h 39"/>
                <a:gd name="T18" fmla="*/ 10 w 27"/>
                <a:gd name="T19" fmla="*/ 7 h 39"/>
                <a:gd name="T20" fmla="*/ 10 w 27"/>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9">
                  <a:moveTo>
                    <a:pt x="10" y="39"/>
                  </a:moveTo>
                  <a:lnTo>
                    <a:pt x="18" y="39"/>
                  </a:lnTo>
                  <a:lnTo>
                    <a:pt x="18" y="7"/>
                  </a:lnTo>
                  <a:lnTo>
                    <a:pt x="27" y="7"/>
                  </a:lnTo>
                  <a:lnTo>
                    <a:pt x="27" y="0"/>
                  </a:lnTo>
                  <a:lnTo>
                    <a:pt x="18" y="0"/>
                  </a:lnTo>
                  <a:lnTo>
                    <a:pt x="10" y="0"/>
                  </a:lnTo>
                  <a:lnTo>
                    <a:pt x="0" y="0"/>
                  </a:lnTo>
                  <a:lnTo>
                    <a:pt x="0" y="7"/>
                  </a:lnTo>
                  <a:lnTo>
                    <a:pt x="10" y="7"/>
                  </a:lnTo>
                  <a:lnTo>
                    <a:pt x="10" y="39"/>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6" name="Freeform 245"/>
            <p:cNvSpPr>
              <a:spLocks/>
            </p:cNvSpPr>
            <p:nvPr/>
          </p:nvSpPr>
          <p:spPr bwMode="auto">
            <a:xfrm>
              <a:off x="7334250" y="4119563"/>
              <a:ext cx="42863" cy="61913"/>
            </a:xfrm>
            <a:custGeom>
              <a:avLst/>
              <a:gdLst>
                <a:gd name="T0" fmla="*/ 11 w 27"/>
                <a:gd name="T1" fmla="*/ 39 h 39"/>
                <a:gd name="T2" fmla="*/ 18 w 27"/>
                <a:gd name="T3" fmla="*/ 39 h 39"/>
                <a:gd name="T4" fmla="*/ 18 w 27"/>
                <a:gd name="T5" fmla="*/ 6 h 39"/>
                <a:gd name="T6" fmla="*/ 27 w 27"/>
                <a:gd name="T7" fmla="*/ 6 h 39"/>
                <a:gd name="T8" fmla="*/ 27 w 27"/>
                <a:gd name="T9" fmla="*/ 0 h 39"/>
                <a:gd name="T10" fmla="*/ 18 w 27"/>
                <a:gd name="T11" fmla="*/ 0 h 39"/>
                <a:gd name="T12" fmla="*/ 11 w 27"/>
                <a:gd name="T13" fmla="*/ 0 h 39"/>
                <a:gd name="T14" fmla="*/ 0 w 27"/>
                <a:gd name="T15" fmla="*/ 0 h 39"/>
                <a:gd name="T16" fmla="*/ 0 w 27"/>
                <a:gd name="T17" fmla="*/ 6 h 39"/>
                <a:gd name="T18" fmla="*/ 11 w 27"/>
                <a:gd name="T19" fmla="*/ 6 h 39"/>
                <a:gd name="T20" fmla="*/ 11 w 27"/>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9">
                  <a:moveTo>
                    <a:pt x="11" y="39"/>
                  </a:moveTo>
                  <a:lnTo>
                    <a:pt x="18" y="39"/>
                  </a:lnTo>
                  <a:lnTo>
                    <a:pt x="18" y="6"/>
                  </a:lnTo>
                  <a:lnTo>
                    <a:pt x="27" y="6"/>
                  </a:lnTo>
                  <a:lnTo>
                    <a:pt x="27" y="0"/>
                  </a:lnTo>
                  <a:lnTo>
                    <a:pt x="18" y="0"/>
                  </a:lnTo>
                  <a:lnTo>
                    <a:pt x="11" y="0"/>
                  </a:lnTo>
                  <a:lnTo>
                    <a:pt x="0" y="0"/>
                  </a:lnTo>
                  <a:lnTo>
                    <a:pt x="0" y="6"/>
                  </a:lnTo>
                  <a:lnTo>
                    <a:pt x="11" y="6"/>
                  </a:lnTo>
                  <a:lnTo>
                    <a:pt x="11" y="39"/>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7" name="Freeform 246"/>
            <p:cNvSpPr>
              <a:spLocks/>
            </p:cNvSpPr>
            <p:nvPr/>
          </p:nvSpPr>
          <p:spPr bwMode="auto">
            <a:xfrm>
              <a:off x="7318375" y="4048125"/>
              <a:ext cx="46038" cy="61913"/>
            </a:xfrm>
            <a:custGeom>
              <a:avLst/>
              <a:gdLst>
                <a:gd name="T0" fmla="*/ 10 w 20"/>
                <a:gd name="T1" fmla="*/ 26 h 26"/>
                <a:gd name="T2" fmla="*/ 20 w 20"/>
                <a:gd name="T3" fmla="*/ 18 h 26"/>
                <a:gd name="T4" fmla="*/ 20 w 20"/>
                <a:gd name="T5" fmla="*/ 0 h 26"/>
                <a:gd name="T6" fmla="*/ 15 w 20"/>
                <a:gd name="T7" fmla="*/ 0 h 26"/>
                <a:gd name="T8" fmla="*/ 15 w 20"/>
                <a:gd name="T9" fmla="*/ 18 h 26"/>
                <a:gd name="T10" fmla="*/ 10 w 20"/>
                <a:gd name="T11" fmla="*/ 22 h 26"/>
                <a:gd name="T12" fmla="*/ 5 w 20"/>
                <a:gd name="T13" fmla="*/ 18 h 26"/>
                <a:gd name="T14" fmla="*/ 5 w 20"/>
                <a:gd name="T15" fmla="*/ 0 h 26"/>
                <a:gd name="T16" fmla="*/ 0 w 20"/>
                <a:gd name="T17" fmla="*/ 0 h 26"/>
                <a:gd name="T18" fmla="*/ 0 w 20"/>
                <a:gd name="T19" fmla="*/ 18 h 26"/>
                <a:gd name="T20" fmla="*/ 10 w 20"/>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6">
                  <a:moveTo>
                    <a:pt x="10" y="26"/>
                  </a:moveTo>
                  <a:cubicBezTo>
                    <a:pt x="17" y="26"/>
                    <a:pt x="20" y="23"/>
                    <a:pt x="20" y="18"/>
                  </a:cubicBezTo>
                  <a:cubicBezTo>
                    <a:pt x="20" y="0"/>
                    <a:pt x="20" y="0"/>
                    <a:pt x="20" y="0"/>
                  </a:cubicBezTo>
                  <a:cubicBezTo>
                    <a:pt x="15" y="0"/>
                    <a:pt x="15" y="0"/>
                    <a:pt x="15" y="0"/>
                  </a:cubicBezTo>
                  <a:cubicBezTo>
                    <a:pt x="15" y="18"/>
                    <a:pt x="15" y="18"/>
                    <a:pt x="15" y="18"/>
                  </a:cubicBezTo>
                  <a:cubicBezTo>
                    <a:pt x="15" y="20"/>
                    <a:pt x="13" y="22"/>
                    <a:pt x="10" y="22"/>
                  </a:cubicBezTo>
                  <a:cubicBezTo>
                    <a:pt x="6" y="22"/>
                    <a:pt x="5" y="20"/>
                    <a:pt x="5" y="18"/>
                  </a:cubicBezTo>
                  <a:cubicBezTo>
                    <a:pt x="5" y="0"/>
                    <a:pt x="5" y="0"/>
                    <a:pt x="5" y="0"/>
                  </a:cubicBezTo>
                  <a:cubicBezTo>
                    <a:pt x="0" y="0"/>
                    <a:pt x="0" y="0"/>
                    <a:pt x="0" y="0"/>
                  </a:cubicBezTo>
                  <a:cubicBezTo>
                    <a:pt x="0" y="18"/>
                    <a:pt x="0" y="18"/>
                    <a:pt x="0" y="18"/>
                  </a:cubicBezTo>
                  <a:cubicBezTo>
                    <a:pt x="0" y="24"/>
                    <a:pt x="4" y="26"/>
                    <a:pt x="10" y="2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8" name="Freeform 247"/>
            <p:cNvSpPr>
              <a:spLocks/>
            </p:cNvSpPr>
            <p:nvPr/>
          </p:nvSpPr>
          <p:spPr bwMode="auto">
            <a:xfrm>
              <a:off x="7237413" y="4119563"/>
              <a:ext cx="44450" cy="61913"/>
            </a:xfrm>
            <a:custGeom>
              <a:avLst/>
              <a:gdLst>
                <a:gd name="T0" fmla="*/ 7 w 28"/>
                <a:gd name="T1" fmla="*/ 21 h 39"/>
                <a:gd name="T2" fmla="*/ 25 w 28"/>
                <a:gd name="T3" fmla="*/ 21 h 39"/>
                <a:gd name="T4" fmla="*/ 25 w 28"/>
                <a:gd name="T5" fmla="*/ 15 h 39"/>
                <a:gd name="T6" fmla="*/ 7 w 28"/>
                <a:gd name="T7" fmla="*/ 15 h 39"/>
                <a:gd name="T8" fmla="*/ 7 w 28"/>
                <a:gd name="T9" fmla="*/ 6 h 39"/>
                <a:gd name="T10" fmla="*/ 28 w 28"/>
                <a:gd name="T11" fmla="*/ 6 h 39"/>
                <a:gd name="T12" fmla="*/ 28 w 28"/>
                <a:gd name="T13" fmla="*/ 0 h 39"/>
                <a:gd name="T14" fmla="*/ 7 w 28"/>
                <a:gd name="T15" fmla="*/ 0 h 39"/>
                <a:gd name="T16" fmla="*/ 0 w 28"/>
                <a:gd name="T17" fmla="*/ 0 h 39"/>
                <a:gd name="T18" fmla="*/ 0 w 28"/>
                <a:gd name="T19" fmla="*/ 6 h 39"/>
                <a:gd name="T20" fmla="*/ 0 w 28"/>
                <a:gd name="T21" fmla="*/ 31 h 39"/>
                <a:gd name="T22" fmla="*/ 0 w 28"/>
                <a:gd name="T23" fmla="*/ 39 h 39"/>
                <a:gd name="T24" fmla="*/ 7 w 28"/>
                <a:gd name="T25" fmla="*/ 39 h 39"/>
                <a:gd name="T26" fmla="*/ 28 w 28"/>
                <a:gd name="T27" fmla="*/ 39 h 39"/>
                <a:gd name="T28" fmla="*/ 28 w 28"/>
                <a:gd name="T29" fmla="*/ 31 h 39"/>
                <a:gd name="T30" fmla="*/ 7 w 28"/>
                <a:gd name="T31" fmla="*/ 31 h 39"/>
                <a:gd name="T32" fmla="*/ 7 w 28"/>
                <a:gd name="T33"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9">
                  <a:moveTo>
                    <a:pt x="7" y="21"/>
                  </a:moveTo>
                  <a:lnTo>
                    <a:pt x="25" y="21"/>
                  </a:lnTo>
                  <a:lnTo>
                    <a:pt x="25" y="15"/>
                  </a:lnTo>
                  <a:lnTo>
                    <a:pt x="7" y="15"/>
                  </a:lnTo>
                  <a:lnTo>
                    <a:pt x="7" y="6"/>
                  </a:lnTo>
                  <a:lnTo>
                    <a:pt x="28" y="6"/>
                  </a:lnTo>
                  <a:lnTo>
                    <a:pt x="28" y="0"/>
                  </a:lnTo>
                  <a:lnTo>
                    <a:pt x="7" y="0"/>
                  </a:lnTo>
                  <a:lnTo>
                    <a:pt x="0" y="0"/>
                  </a:lnTo>
                  <a:lnTo>
                    <a:pt x="0" y="6"/>
                  </a:lnTo>
                  <a:lnTo>
                    <a:pt x="0" y="31"/>
                  </a:lnTo>
                  <a:lnTo>
                    <a:pt x="0" y="39"/>
                  </a:lnTo>
                  <a:lnTo>
                    <a:pt x="7" y="39"/>
                  </a:lnTo>
                  <a:lnTo>
                    <a:pt x="28" y="39"/>
                  </a:lnTo>
                  <a:lnTo>
                    <a:pt x="28" y="31"/>
                  </a:lnTo>
                  <a:lnTo>
                    <a:pt x="7" y="31"/>
                  </a:lnTo>
                  <a:lnTo>
                    <a:pt x="7" y="21"/>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79" name="Freeform 248"/>
            <p:cNvSpPr>
              <a:spLocks noEditPoints="1"/>
            </p:cNvSpPr>
            <p:nvPr/>
          </p:nvSpPr>
          <p:spPr bwMode="auto">
            <a:xfrm>
              <a:off x="7369175" y="4048125"/>
              <a:ext cx="47625" cy="61913"/>
            </a:xfrm>
            <a:custGeom>
              <a:avLst/>
              <a:gdLst>
                <a:gd name="T0" fmla="*/ 5 w 20"/>
                <a:gd name="T1" fmla="*/ 26 h 26"/>
                <a:gd name="T2" fmla="*/ 13 w 20"/>
                <a:gd name="T3" fmla="*/ 26 h 26"/>
                <a:gd name="T4" fmla="*/ 20 w 20"/>
                <a:gd name="T5" fmla="*/ 19 h 26"/>
                <a:gd name="T6" fmla="*/ 15 w 20"/>
                <a:gd name="T7" fmla="*/ 12 h 26"/>
                <a:gd name="T8" fmla="*/ 20 w 20"/>
                <a:gd name="T9" fmla="*/ 7 h 26"/>
                <a:gd name="T10" fmla="*/ 12 w 20"/>
                <a:gd name="T11" fmla="*/ 0 h 26"/>
                <a:gd name="T12" fmla="*/ 5 w 20"/>
                <a:gd name="T13" fmla="*/ 0 h 26"/>
                <a:gd name="T14" fmla="*/ 0 w 20"/>
                <a:gd name="T15" fmla="*/ 0 h 26"/>
                <a:gd name="T16" fmla="*/ 0 w 20"/>
                <a:gd name="T17" fmla="*/ 0 h 26"/>
                <a:gd name="T18" fmla="*/ 0 w 20"/>
                <a:gd name="T19" fmla="*/ 26 h 26"/>
                <a:gd name="T20" fmla="*/ 0 w 20"/>
                <a:gd name="T21" fmla="*/ 26 h 26"/>
                <a:gd name="T22" fmla="*/ 5 w 20"/>
                <a:gd name="T23" fmla="*/ 26 h 26"/>
                <a:gd name="T24" fmla="*/ 11 w 20"/>
                <a:gd name="T25" fmla="*/ 22 h 26"/>
                <a:gd name="T26" fmla="*/ 5 w 20"/>
                <a:gd name="T27" fmla="*/ 22 h 26"/>
                <a:gd name="T28" fmla="*/ 5 w 20"/>
                <a:gd name="T29" fmla="*/ 14 h 26"/>
                <a:gd name="T30" fmla="*/ 11 w 20"/>
                <a:gd name="T31" fmla="*/ 14 h 26"/>
                <a:gd name="T32" fmla="*/ 15 w 20"/>
                <a:gd name="T33" fmla="*/ 18 h 26"/>
                <a:gd name="T34" fmla="*/ 11 w 20"/>
                <a:gd name="T35" fmla="*/ 22 h 26"/>
                <a:gd name="T36" fmla="*/ 12 w 20"/>
                <a:gd name="T37" fmla="*/ 4 h 26"/>
                <a:gd name="T38" fmla="*/ 15 w 20"/>
                <a:gd name="T39" fmla="*/ 7 h 26"/>
                <a:gd name="T40" fmla="*/ 11 w 20"/>
                <a:gd name="T41" fmla="*/ 11 h 26"/>
                <a:gd name="T42" fmla="*/ 5 w 20"/>
                <a:gd name="T43" fmla="*/ 11 h 26"/>
                <a:gd name="T44" fmla="*/ 5 w 20"/>
                <a:gd name="T45" fmla="*/ 4 h 26"/>
                <a:gd name="T46" fmla="*/ 12 w 20"/>
                <a:gd name="T4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6">
                  <a:moveTo>
                    <a:pt x="5" y="26"/>
                  </a:moveTo>
                  <a:cubicBezTo>
                    <a:pt x="13" y="26"/>
                    <a:pt x="13" y="26"/>
                    <a:pt x="13" y="26"/>
                  </a:cubicBezTo>
                  <a:cubicBezTo>
                    <a:pt x="18" y="26"/>
                    <a:pt x="20" y="23"/>
                    <a:pt x="20" y="19"/>
                  </a:cubicBezTo>
                  <a:cubicBezTo>
                    <a:pt x="20" y="16"/>
                    <a:pt x="18" y="13"/>
                    <a:pt x="15" y="12"/>
                  </a:cubicBezTo>
                  <a:cubicBezTo>
                    <a:pt x="18" y="12"/>
                    <a:pt x="20" y="9"/>
                    <a:pt x="20" y="7"/>
                  </a:cubicBezTo>
                  <a:cubicBezTo>
                    <a:pt x="20" y="3"/>
                    <a:pt x="17" y="0"/>
                    <a:pt x="12" y="0"/>
                  </a:cubicBezTo>
                  <a:cubicBezTo>
                    <a:pt x="5" y="0"/>
                    <a:pt x="5" y="0"/>
                    <a:pt x="5" y="0"/>
                  </a:cubicBezTo>
                  <a:cubicBezTo>
                    <a:pt x="0" y="0"/>
                    <a:pt x="0" y="0"/>
                    <a:pt x="0" y="0"/>
                  </a:cubicBezTo>
                  <a:cubicBezTo>
                    <a:pt x="0" y="0"/>
                    <a:pt x="0" y="0"/>
                    <a:pt x="0" y="0"/>
                  </a:cubicBezTo>
                  <a:cubicBezTo>
                    <a:pt x="0" y="26"/>
                    <a:pt x="0" y="26"/>
                    <a:pt x="0" y="26"/>
                  </a:cubicBezTo>
                  <a:cubicBezTo>
                    <a:pt x="0" y="26"/>
                    <a:pt x="0" y="26"/>
                    <a:pt x="0" y="26"/>
                  </a:cubicBezTo>
                  <a:lnTo>
                    <a:pt x="5" y="26"/>
                  </a:lnTo>
                  <a:close/>
                  <a:moveTo>
                    <a:pt x="11" y="22"/>
                  </a:moveTo>
                  <a:cubicBezTo>
                    <a:pt x="5" y="22"/>
                    <a:pt x="5" y="22"/>
                    <a:pt x="5" y="22"/>
                  </a:cubicBezTo>
                  <a:cubicBezTo>
                    <a:pt x="5" y="14"/>
                    <a:pt x="5" y="14"/>
                    <a:pt x="5" y="14"/>
                  </a:cubicBezTo>
                  <a:cubicBezTo>
                    <a:pt x="11" y="14"/>
                    <a:pt x="11" y="14"/>
                    <a:pt x="11" y="14"/>
                  </a:cubicBezTo>
                  <a:cubicBezTo>
                    <a:pt x="13" y="14"/>
                    <a:pt x="15" y="16"/>
                    <a:pt x="15" y="18"/>
                  </a:cubicBezTo>
                  <a:cubicBezTo>
                    <a:pt x="15" y="20"/>
                    <a:pt x="13" y="22"/>
                    <a:pt x="11" y="22"/>
                  </a:cubicBezTo>
                  <a:close/>
                  <a:moveTo>
                    <a:pt x="12" y="4"/>
                  </a:moveTo>
                  <a:cubicBezTo>
                    <a:pt x="13" y="4"/>
                    <a:pt x="15" y="6"/>
                    <a:pt x="15" y="7"/>
                  </a:cubicBezTo>
                  <a:cubicBezTo>
                    <a:pt x="15" y="9"/>
                    <a:pt x="13" y="11"/>
                    <a:pt x="11" y="11"/>
                  </a:cubicBezTo>
                  <a:cubicBezTo>
                    <a:pt x="5" y="11"/>
                    <a:pt x="5" y="11"/>
                    <a:pt x="5" y="11"/>
                  </a:cubicBezTo>
                  <a:cubicBezTo>
                    <a:pt x="5" y="4"/>
                    <a:pt x="5" y="4"/>
                    <a:pt x="5" y="4"/>
                  </a:cubicBezTo>
                  <a:lnTo>
                    <a:pt x="12" y="4"/>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80" name="Freeform 249"/>
            <p:cNvSpPr>
              <a:spLocks noEditPoints="1"/>
            </p:cNvSpPr>
            <p:nvPr/>
          </p:nvSpPr>
          <p:spPr bwMode="auto">
            <a:xfrm>
              <a:off x="7378700" y="4119563"/>
              <a:ext cx="47625" cy="61913"/>
            </a:xfrm>
            <a:custGeom>
              <a:avLst/>
              <a:gdLst>
                <a:gd name="T0" fmla="*/ 16 w 20"/>
                <a:gd name="T1" fmla="*/ 13 h 26"/>
                <a:gd name="T2" fmla="*/ 20 w 20"/>
                <a:gd name="T3" fmla="*/ 7 h 26"/>
                <a:gd name="T4" fmla="*/ 12 w 20"/>
                <a:gd name="T5" fmla="*/ 0 h 26"/>
                <a:gd name="T6" fmla="*/ 5 w 20"/>
                <a:gd name="T7" fmla="*/ 0 h 26"/>
                <a:gd name="T8" fmla="*/ 0 w 20"/>
                <a:gd name="T9" fmla="*/ 0 h 26"/>
                <a:gd name="T10" fmla="*/ 0 w 20"/>
                <a:gd name="T11" fmla="*/ 0 h 26"/>
                <a:gd name="T12" fmla="*/ 0 w 20"/>
                <a:gd name="T13" fmla="*/ 26 h 26"/>
                <a:gd name="T14" fmla="*/ 5 w 20"/>
                <a:gd name="T15" fmla="*/ 26 h 26"/>
                <a:gd name="T16" fmla="*/ 5 w 20"/>
                <a:gd name="T17" fmla="*/ 15 h 26"/>
                <a:gd name="T18" fmla="*/ 10 w 20"/>
                <a:gd name="T19" fmla="*/ 15 h 26"/>
                <a:gd name="T20" fmla="*/ 14 w 20"/>
                <a:gd name="T21" fmla="*/ 19 h 26"/>
                <a:gd name="T22" fmla="*/ 15 w 20"/>
                <a:gd name="T23" fmla="*/ 26 h 26"/>
                <a:gd name="T24" fmla="*/ 20 w 20"/>
                <a:gd name="T25" fmla="*/ 26 h 26"/>
                <a:gd name="T26" fmla="*/ 20 w 20"/>
                <a:gd name="T27" fmla="*/ 19 h 26"/>
                <a:gd name="T28" fmla="*/ 16 w 20"/>
                <a:gd name="T29" fmla="*/ 13 h 26"/>
                <a:gd name="T30" fmla="*/ 5 w 20"/>
                <a:gd name="T31" fmla="*/ 11 h 26"/>
                <a:gd name="T32" fmla="*/ 5 w 20"/>
                <a:gd name="T33" fmla="*/ 4 h 26"/>
                <a:gd name="T34" fmla="*/ 12 w 20"/>
                <a:gd name="T35" fmla="*/ 4 h 26"/>
                <a:gd name="T36" fmla="*/ 15 w 20"/>
                <a:gd name="T37" fmla="*/ 8 h 26"/>
                <a:gd name="T38" fmla="*/ 12 w 20"/>
                <a:gd name="T39" fmla="*/ 11 h 26"/>
                <a:gd name="T40" fmla="*/ 5 w 20"/>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6">
                  <a:moveTo>
                    <a:pt x="16" y="13"/>
                  </a:moveTo>
                  <a:cubicBezTo>
                    <a:pt x="18" y="13"/>
                    <a:pt x="20" y="11"/>
                    <a:pt x="20" y="7"/>
                  </a:cubicBezTo>
                  <a:cubicBezTo>
                    <a:pt x="20" y="3"/>
                    <a:pt x="17" y="0"/>
                    <a:pt x="12" y="0"/>
                  </a:cubicBezTo>
                  <a:cubicBezTo>
                    <a:pt x="5" y="0"/>
                    <a:pt x="5" y="0"/>
                    <a:pt x="5" y="0"/>
                  </a:cubicBezTo>
                  <a:cubicBezTo>
                    <a:pt x="0" y="0"/>
                    <a:pt x="0" y="0"/>
                    <a:pt x="0" y="0"/>
                  </a:cubicBezTo>
                  <a:cubicBezTo>
                    <a:pt x="0" y="0"/>
                    <a:pt x="0" y="0"/>
                    <a:pt x="0" y="0"/>
                  </a:cubicBezTo>
                  <a:cubicBezTo>
                    <a:pt x="0" y="26"/>
                    <a:pt x="0" y="26"/>
                    <a:pt x="0" y="26"/>
                  </a:cubicBezTo>
                  <a:cubicBezTo>
                    <a:pt x="5" y="26"/>
                    <a:pt x="5" y="26"/>
                    <a:pt x="5" y="26"/>
                  </a:cubicBezTo>
                  <a:cubicBezTo>
                    <a:pt x="5" y="15"/>
                    <a:pt x="5" y="15"/>
                    <a:pt x="5" y="15"/>
                  </a:cubicBezTo>
                  <a:cubicBezTo>
                    <a:pt x="10" y="15"/>
                    <a:pt x="10" y="15"/>
                    <a:pt x="10" y="15"/>
                  </a:cubicBezTo>
                  <a:cubicBezTo>
                    <a:pt x="13" y="15"/>
                    <a:pt x="14" y="17"/>
                    <a:pt x="14" y="19"/>
                  </a:cubicBezTo>
                  <a:cubicBezTo>
                    <a:pt x="15" y="21"/>
                    <a:pt x="15" y="24"/>
                    <a:pt x="15" y="26"/>
                  </a:cubicBezTo>
                  <a:cubicBezTo>
                    <a:pt x="20" y="26"/>
                    <a:pt x="20" y="26"/>
                    <a:pt x="20" y="26"/>
                  </a:cubicBezTo>
                  <a:cubicBezTo>
                    <a:pt x="20" y="24"/>
                    <a:pt x="20" y="21"/>
                    <a:pt x="20" y="19"/>
                  </a:cubicBezTo>
                  <a:cubicBezTo>
                    <a:pt x="19" y="15"/>
                    <a:pt x="18" y="14"/>
                    <a:pt x="16" y="13"/>
                  </a:cubicBezTo>
                  <a:close/>
                  <a:moveTo>
                    <a:pt x="5" y="11"/>
                  </a:moveTo>
                  <a:cubicBezTo>
                    <a:pt x="5" y="4"/>
                    <a:pt x="5" y="4"/>
                    <a:pt x="5" y="4"/>
                  </a:cubicBezTo>
                  <a:cubicBezTo>
                    <a:pt x="12" y="4"/>
                    <a:pt x="12" y="4"/>
                    <a:pt x="12" y="4"/>
                  </a:cubicBezTo>
                  <a:cubicBezTo>
                    <a:pt x="14" y="4"/>
                    <a:pt x="15" y="6"/>
                    <a:pt x="15" y="8"/>
                  </a:cubicBezTo>
                  <a:cubicBezTo>
                    <a:pt x="15" y="9"/>
                    <a:pt x="14" y="11"/>
                    <a:pt x="12" y="11"/>
                  </a:cubicBezTo>
                  <a:lnTo>
                    <a:pt x="5" y="11"/>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81" name="Freeform 250"/>
            <p:cNvSpPr>
              <a:spLocks/>
            </p:cNvSpPr>
            <p:nvPr/>
          </p:nvSpPr>
          <p:spPr bwMode="auto">
            <a:xfrm>
              <a:off x="7192963" y="4119563"/>
              <a:ext cx="39688" cy="61913"/>
            </a:xfrm>
            <a:custGeom>
              <a:avLst/>
              <a:gdLst>
                <a:gd name="T0" fmla="*/ 7 w 25"/>
                <a:gd name="T1" fmla="*/ 0 h 39"/>
                <a:gd name="T2" fmla="*/ 0 w 25"/>
                <a:gd name="T3" fmla="*/ 0 h 39"/>
                <a:gd name="T4" fmla="*/ 0 w 25"/>
                <a:gd name="T5" fmla="*/ 31 h 39"/>
                <a:gd name="T6" fmla="*/ 0 w 25"/>
                <a:gd name="T7" fmla="*/ 39 h 39"/>
                <a:gd name="T8" fmla="*/ 7 w 25"/>
                <a:gd name="T9" fmla="*/ 39 h 39"/>
                <a:gd name="T10" fmla="*/ 25 w 25"/>
                <a:gd name="T11" fmla="*/ 39 h 39"/>
                <a:gd name="T12" fmla="*/ 25 w 25"/>
                <a:gd name="T13" fmla="*/ 31 h 39"/>
                <a:gd name="T14" fmla="*/ 7 w 25"/>
                <a:gd name="T15" fmla="*/ 31 h 39"/>
                <a:gd name="T16" fmla="*/ 7 w 25"/>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9">
                  <a:moveTo>
                    <a:pt x="7" y="0"/>
                  </a:moveTo>
                  <a:lnTo>
                    <a:pt x="0" y="0"/>
                  </a:lnTo>
                  <a:lnTo>
                    <a:pt x="0" y="31"/>
                  </a:lnTo>
                  <a:lnTo>
                    <a:pt x="0" y="39"/>
                  </a:lnTo>
                  <a:lnTo>
                    <a:pt x="7" y="39"/>
                  </a:lnTo>
                  <a:lnTo>
                    <a:pt x="25" y="39"/>
                  </a:lnTo>
                  <a:lnTo>
                    <a:pt x="25" y="31"/>
                  </a:lnTo>
                  <a:lnTo>
                    <a:pt x="7" y="31"/>
                  </a:lnTo>
                  <a:lnTo>
                    <a:pt x="7" y="0"/>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82" name="Freeform 251"/>
            <p:cNvSpPr>
              <a:spLocks/>
            </p:cNvSpPr>
            <p:nvPr/>
          </p:nvSpPr>
          <p:spPr bwMode="auto">
            <a:xfrm>
              <a:off x="7265988" y="4044950"/>
              <a:ext cx="49213" cy="65088"/>
            </a:xfrm>
            <a:custGeom>
              <a:avLst/>
              <a:gdLst>
                <a:gd name="T0" fmla="*/ 9 w 21"/>
                <a:gd name="T1" fmla="*/ 16 h 27"/>
                <a:gd name="T2" fmla="*/ 15 w 21"/>
                <a:gd name="T3" fmla="*/ 20 h 27"/>
                <a:gd name="T4" fmla="*/ 10 w 21"/>
                <a:gd name="T5" fmla="*/ 23 h 27"/>
                <a:gd name="T6" fmla="*/ 5 w 21"/>
                <a:gd name="T7" fmla="*/ 19 h 27"/>
                <a:gd name="T8" fmla="*/ 0 w 21"/>
                <a:gd name="T9" fmla="*/ 19 h 27"/>
                <a:gd name="T10" fmla="*/ 10 w 21"/>
                <a:gd name="T11" fmla="*/ 27 h 27"/>
                <a:gd name="T12" fmla="*/ 21 w 21"/>
                <a:gd name="T13" fmla="*/ 19 h 27"/>
                <a:gd name="T14" fmla="*/ 13 w 21"/>
                <a:gd name="T15" fmla="*/ 12 h 27"/>
                <a:gd name="T16" fmla="*/ 6 w 21"/>
                <a:gd name="T17" fmla="*/ 8 h 27"/>
                <a:gd name="T18" fmla="*/ 10 w 21"/>
                <a:gd name="T19" fmla="*/ 5 h 27"/>
                <a:gd name="T20" fmla="*/ 15 w 21"/>
                <a:gd name="T21" fmla="*/ 9 h 27"/>
                <a:gd name="T22" fmla="*/ 20 w 21"/>
                <a:gd name="T23" fmla="*/ 9 h 27"/>
                <a:gd name="T24" fmla="*/ 10 w 21"/>
                <a:gd name="T25" fmla="*/ 0 h 27"/>
                <a:gd name="T26" fmla="*/ 0 w 21"/>
                <a:gd name="T27" fmla="*/ 8 h 27"/>
                <a:gd name="T28" fmla="*/ 9 w 21"/>
                <a:gd name="T29"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7">
                  <a:moveTo>
                    <a:pt x="9" y="16"/>
                  </a:moveTo>
                  <a:cubicBezTo>
                    <a:pt x="13" y="17"/>
                    <a:pt x="15" y="17"/>
                    <a:pt x="15" y="20"/>
                  </a:cubicBezTo>
                  <a:cubicBezTo>
                    <a:pt x="15" y="22"/>
                    <a:pt x="14" y="23"/>
                    <a:pt x="10" y="23"/>
                  </a:cubicBezTo>
                  <a:cubicBezTo>
                    <a:pt x="7" y="23"/>
                    <a:pt x="5" y="21"/>
                    <a:pt x="5" y="19"/>
                  </a:cubicBezTo>
                  <a:cubicBezTo>
                    <a:pt x="0" y="19"/>
                    <a:pt x="0" y="19"/>
                    <a:pt x="0" y="19"/>
                  </a:cubicBezTo>
                  <a:cubicBezTo>
                    <a:pt x="0" y="23"/>
                    <a:pt x="3" y="27"/>
                    <a:pt x="10" y="27"/>
                  </a:cubicBezTo>
                  <a:cubicBezTo>
                    <a:pt x="17" y="27"/>
                    <a:pt x="21" y="24"/>
                    <a:pt x="21" y="19"/>
                  </a:cubicBezTo>
                  <a:cubicBezTo>
                    <a:pt x="21" y="15"/>
                    <a:pt x="18" y="13"/>
                    <a:pt x="13" y="12"/>
                  </a:cubicBezTo>
                  <a:cubicBezTo>
                    <a:pt x="9" y="11"/>
                    <a:pt x="6" y="11"/>
                    <a:pt x="6" y="8"/>
                  </a:cubicBezTo>
                  <a:cubicBezTo>
                    <a:pt x="6" y="6"/>
                    <a:pt x="7" y="5"/>
                    <a:pt x="10" y="5"/>
                  </a:cubicBezTo>
                  <a:cubicBezTo>
                    <a:pt x="13" y="5"/>
                    <a:pt x="15" y="6"/>
                    <a:pt x="15" y="9"/>
                  </a:cubicBezTo>
                  <a:cubicBezTo>
                    <a:pt x="20" y="9"/>
                    <a:pt x="20" y="9"/>
                    <a:pt x="20" y="9"/>
                  </a:cubicBezTo>
                  <a:cubicBezTo>
                    <a:pt x="20" y="5"/>
                    <a:pt x="17" y="0"/>
                    <a:pt x="10" y="0"/>
                  </a:cubicBezTo>
                  <a:cubicBezTo>
                    <a:pt x="5" y="0"/>
                    <a:pt x="0" y="3"/>
                    <a:pt x="0" y="8"/>
                  </a:cubicBezTo>
                  <a:cubicBezTo>
                    <a:pt x="0" y="12"/>
                    <a:pt x="4" y="15"/>
                    <a:pt x="9" y="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83" name="Freeform 252"/>
            <p:cNvSpPr>
              <a:spLocks/>
            </p:cNvSpPr>
            <p:nvPr/>
          </p:nvSpPr>
          <p:spPr bwMode="auto">
            <a:xfrm>
              <a:off x="7435850" y="4044950"/>
              <a:ext cx="49213" cy="65088"/>
            </a:xfrm>
            <a:custGeom>
              <a:avLst/>
              <a:gdLst>
                <a:gd name="T0" fmla="*/ 9 w 21"/>
                <a:gd name="T1" fmla="*/ 16 h 27"/>
                <a:gd name="T2" fmla="*/ 15 w 21"/>
                <a:gd name="T3" fmla="*/ 20 h 27"/>
                <a:gd name="T4" fmla="*/ 10 w 21"/>
                <a:gd name="T5" fmla="*/ 23 h 27"/>
                <a:gd name="T6" fmla="*/ 5 w 21"/>
                <a:gd name="T7" fmla="*/ 19 h 27"/>
                <a:gd name="T8" fmla="*/ 0 w 21"/>
                <a:gd name="T9" fmla="*/ 19 h 27"/>
                <a:gd name="T10" fmla="*/ 10 w 21"/>
                <a:gd name="T11" fmla="*/ 27 h 27"/>
                <a:gd name="T12" fmla="*/ 21 w 21"/>
                <a:gd name="T13" fmla="*/ 19 h 27"/>
                <a:gd name="T14" fmla="*/ 13 w 21"/>
                <a:gd name="T15" fmla="*/ 12 h 27"/>
                <a:gd name="T16" fmla="*/ 6 w 21"/>
                <a:gd name="T17" fmla="*/ 8 h 27"/>
                <a:gd name="T18" fmla="*/ 10 w 21"/>
                <a:gd name="T19" fmla="*/ 5 h 27"/>
                <a:gd name="T20" fmla="*/ 15 w 21"/>
                <a:gd name="T21" fmla="*/ 9 h 27"/>
                <a:gd name="T22" fmla="*/ 20 w 21"/>
                <a:gd name="T23" fmla="*/ 9 h 27"/>
                <a:gd name="T24" fmla="*/ 10 w 21"/>
                <a:gd name="T25" fmla="*/ 0 h 27"/>
                <a:gd name="T26" fmla="*/ 0 w 21"/>
                <a:gd name="T27" fmla="*/ 8 h 27"/>
                <a:gd name="T28" fmla="*/ 9 w 21"/>
                <a:gd name="T29"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7">
                  <a:moveTo>
                    <a:pt x="9" y="16"/>
                  </a:moveTo>
                  <a:cubicBezTo>
                    <a:pt x="13" y="17"/>
                    <a:pt x="15" y="17"/>
                    <a:pt x="15" y="20"/>
                  </a:cubicBezTo>
                  <a:cubicBezTo>
                    <a:pt x="15" y="22"/>
                    <a:pt x="14" y="23"/>
                    <a:pt x="10" y="23"/>
                  </a:cubicBezTo>
                  <a:cubicBezTo>
                    <a:pt x="7" y="23"/>
                    <a:pt x="5" y="21"/>
                    <a:pt x="5" y="19"/>
                  </a:cubicBezTo>
                  <a:cubicBezTo>
                    <a:pt x="0" y="19"/>
                    <a:pt x="0" y="19"/>
                    <a:pt x="0" y="19"/>
                  </a:cubicBezTo>
                  <a:cubicBezTo>
                    <a:pt x="0" y="23"/>
                    <a:pt x="3" y="27"/>
                    <a:pt x="10" y="27"/>
                  </a:cubicBezTo>
                  <a:cubicBezTo>
                    <a:pt x="18" y="27"/>
                    <a:pt x="21" y="24"/>
                    <a:pt x="21" y="19"/>
                  </a:cubicBezTo>
                  <a:cubicBezTo>
                    <a:pt x="21" y="15"/>
                    <a:pt x="18" y="13"/>
                    <a:pt x="13" y="12"/>
                  </a:cubicBezTo>
                  <a:cubicBezTo>
                    <a:pt x="9" y="11"/>
                    <a:pt x="6" y="11"/>
                    <a:pt x="6" y="8"/>
                  </a:cubicBezTo>
                  <a:cubicBezTo>
                    <a:pt x="6" y="6"/>
                    <a:pt x="7" y="5"/>
                    <a:pt x="10" y="5"/>
                  </a:cubicBezTo>
                  <a:cubicBezTo>
                    <a:pt x="13" y="5"/>
                    <a:pt x="15" y="6"/>
                    <a:pt x="15" y="9"/>
                  </a:cubicBezTo>
                  <a:cubicBezTo>
                    <a:pt x="20" y="9"/>
                    <a:pt x="20" y="9"/>
                    <a:pt x="20" y="9"/>
                  </a:cubicBezTo>
                  <a:cubicBezTo>
                    <a:pt x="20" y="5"/>
                    <a:pt x="17" y="0"/>
                    <a:pt x="10" y="0"/>
                  </a:cubicBezTo>
                  <a:cubicBezTo>
                    <a:pt x="5" y="0"/>
                    <a:pt x="0" y="3"/>
                    <a:pt x="0" y="8"/>
                  </a:cubicBezTo>
                  <a:cubicBezTo>
                    <a:pt x="0" y="12"/>
                    <a:pt x="4" y="15"/>
                    <a:pt x="9" y="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84" name="Freeform 253"/>
            <p:cNvSpPr>
              <a:spLocks/>
            </p:cNvSpPr>
            <p:nvPr/>
          </p:nvSpPr>
          <p:spPr bwMode="auto">
            <a:xfrm>
              <a:off x="7281863" y="4116388"/>
              <a:ext cx="55563" cy="65088"/>
            </a:xfrm>
            <a:custGeom>
              <a:avLst/>
              <a:gdLst>
                <a:gd name="T0" fmla="*/ 12 w 23"/>
                <a:gd name="T1" fmla="*/ 23 h 27"/>
                <a:gd name="T2" fmla="*/ 5 w 23"/>
                <a:gd name="T3" fmla="*/ 14 h 27"/>
                <a:gd name="T4" fmla="*/ 12 w 23"/>
                <a:gd name="T5" fmla="*/ 5 h 27"/>
                <a:gd name="T6" fmla="*/ 17 w 23"/>
                <a:gd name="T7" fmla="*/ 9 h 27"/>
                <a:gd name="T8" fmla="*/ 23 w 23"/>
                <a:gd name="T9" fmla="*/ 9 h 27"/>
                <a:gd name="T10" fmla="*/ 12 w 23"/>
                <a:gd name="T11" fmla="*/ 0 h 27"/>
                <a:gd name="T12" fmla="*/ 0 w 23"/>
                <a:gd name="T13" fmla="*/ 14 h 27"/>
                <a:gd name="T14" fmla="*/ 12 w 23"/>
                <a:gd name="T15" fmla="*/ 27 h 27"/>
                <a:gd name="T16" fmla="*/ 23 w 23"/>
                <a:gd name="T17" fmla="*/ 18 h 27"/>
                <a:gd name="T18" fmla="*/ 17 w 23"/>
                <a:gd name="T19" fmla="*/ 18 h 27"/>
                <a:gd name="T20" fmla="*/ 12 w 23"/>
                <a:gd name="T21"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7">
                  <a:moveTo>
                    <a:pt x="12" y="23"/>
                  </a:moveTo>
                  <a:cubicBezTo>
                    <a:pt x="8" y="23"/>
                    <a:pt x="5" y="19"/>
                    <a:pt x="5" y="14"/>
                  </a:cubicBezTo>
                  <a:cubicBezTo>
                    <a:pt x="5" y="9"/>
                    <a:pt x="8" y="5"/>
                    <a:pt x="12" y="5"/>
                  </a:cubicBezTo>
                  <a:cubicBezTo>
                    <a:pt x="15" y="5"/>
                    <a:pt x="17" y="7"/>
                    <a:pt x="17" y="9"/>
                  </a:cubicBezTo>
                  <a:cubicBezTo>
                    <a:pt x="23" y="9"/>
                    <a:pt x="23" y="9"/>
                    <a:pt x="23" y="9"/>
                  </a:cubicBezTo>
                  <a:cubicBezTo>
                    <a:pt x="22" y="4"/>
                    <a:pt x="18" y="0"/>
                    <a:pt x="12" y="0"/>
                  </a:cubicBezTo>
                  <a:cubicBezTo>
                    <a:pt x="4" y="0"/>
                    <a:pt x="0" y="6"/>
                    <a:pt x="0" y="14"/>
                  </a:cubicBezTo>
                  <a:cubicBezTo>
                    <a:pt x="0" y="21"/>
                    <a:pt x="4" y="27"/>
                    <a:pt x="12" y="27"/>
                  </a:cubicBezTo>
                  <a:cubicBezTo>
                    <a:pt x="18" y="27"/>
                    <a:pt x="22" y="24"/>
                    <a:pt x="23" y="18"/>
                  </a:cubicBezTo>
                  <a:cubicBezTo>
                    <a:pt x="17" y="18"/>
                    <a:pt x="17" y="18"/>
                    <a:pt x="17" y="18"/>
                  </a:cubicBezTo>
                  <a:cubicBezTo>
                    <a:pt x="17" y="21"/>
                    <a:pt x="15" y="23"/>
                    <a:pt x="12"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85" name="Freeform 254"/>
            <p:cNvSpPr>
              <a:spLocks/>
            </p:cNvSpPr>
            <p:nvPr/>
          </p:nvSpPr>
          <p:spPr bwMode="auto">
            <a:xfrm>
              <a:off x="7445375" y="4116388"/>
              <a:ext cx="53975" cy="65088"/>
            </a:xfrm>
            <a:custGeom>
              <a:avLst/>
              <a:gdLst>
                <a:gd name="T0" fmla="*/ 12 w 23"/>
                <a:gd name="T1" fmla="*/ 23 h 27"/>
                <a:gd name="T2" fmla="*/ 6 w 23"/>
                <a:gd name="T3" fmla="*/ 14 h 27"/>
                <a:gd name="T4" fmla="*/ 12 w 23"/>
                <a:gd name="T5" fmla="*/ 5 h 27"/>
                <a:gd name="T6" fmla="*/ 18 w 23"/>
                <a:gd name="T7" fmla="*/ 9 h 27"/>
                <a:gd name="T8" fmla="*/ 23 w 23"/>
                <a:gd name="T9" fmla="*/ 9 h 27"/>
                <a:gd name="T10" fmla="*/ 12 w 23"/>
                <a:gd name="T11" fmla="*/ 0 h 27"/>
                <a:gd name="T12" fmla="*/ 0 w 23"/>
                <a:gd name="T13" fmla="*/ 14 h 27"/>
                <a:gd name="T14" fmla="*/ 12 w 23"/>
                <a:gd name="T15" fmla="*/ 27 h 27"/>
                <a:gd name="T16" fmla="*/ 23 w 23"/>
                <a:gd name="T17" fmla="*/ 18 h 27"/>
                <a:gd name="T18" fmla="*/ 18 w 23"/>
                <a:gd name="T19" fmla="*/ 18 h 27"/>
                <a:gd name="T20" fmla="*/ 12 w 23"/>
                <a:gd name="T21"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7">
                  <a:moveTo>
                    <a:pt x="12" y="23"/>
                  </a:moveTo>
                  <a:cubicBezTo>
                    <a:pt x="8" y="23"/>
                    <a:pt x="6" y="19"/>
                    <a:pt x="6" y="14"/>
                  </a:cubicBezTo>
                  <a:cubicBezTo>
                    <a:pt x="6" y="9"/>
                    <a:pt x="8" y="5"/>
                    <a:pt x="12" y="5"/>
                  </a:cubicBezTo>
                  <a:cubicBezTo>
                    <a:pt x="15" y="5"/>
                    <a:pt x="17" y="7"/>
                    <a:pt x="18" y="9"/>
                  </a:cubicBezTo>
                  <a:cubicBezTo>
                    <a:pt x="23" y="9"/>
                    <a:pt x="23" y="9"/>
                    <a:pt x="23" y="9"/>
                  </a:cubicBezTo>
                  <a:cubicBezTo>
                    <a:pt x="22" y="4"/>
                    <a:pt x="18" y="0"/>
                    <a:pt x="12" y="0"/>
                  </a:cubicBezTo>
                  <a:cubicBezTo>
                    <a:pt x="4" y="0"/>
                    <a:pt x="0" y="6"/>
                    <a:pt x="0" y="14"/>
                  </a:cubicBezTo>
                  <a:cubicBezTo>
                    <a:pt x="0" y="21"/>
                    <a:pt x="4" y="27"/>
                    <a:pt x="12" y="27"/>
                  </a:cubicBezTo>
                  <a:cubicBezTo>
                    <a:pt x="18" y="27"/>
                    <a:pt x="22" y="24"/>
                    <a:pt x="23" y="18"/>
                  </a:cubicBezTo>
                  <a:cubicBezTo>
                    <a:pt x="18" y="18"/>
                    <a:pt x="18" y="18"/>
                    <a:pt x="18" y="18"/>
                  </a:cubicBezTo>
                  <a:cubicBezTo>
                    <a:pt x="17" y="21"/>
                    <a:pt x="15" y="23"/>
                    <a:pt x="12"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pic>
          <p:nvPicPr>
            <p:cNvPr id="2303" name="Picture 255"/>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178800" y="3519488"/>
              <a:ext cx="7270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6" name="Freeform 256"/>
            <p:cNvSpPr>
              <a:spLocks noEditPoints="1"/>
            </p:cNvSpPr>
            <p:nvPr/>
          </p:nvSpPr>
          <p:spPr bwMode="auto">
            <a:xfrm>
              <a:off x="8234363" y="5075238"/>
              <a:ext cx="622300" cy="98425"/>
            </a:xfrm>
            <a:custGeom>
              <a:avLst/>
              <a:gdLst>
                <a:gd name="T0" fmla="*/ 1 w 263"/>
                <a:gd name="T1" fmla="*/ 32 h 41"/>
                <a:gd name="T2" fmla="*/ 20 w 263"/>
                <a:gd name="T3" fmla="*/ 30 h 41"/>
                <a:gd name="T4" fmla="*/ 13 w 263"/>
                <a:gd name="T5" fmla="*/ 25 h 41"/>
                <a:gd name="T6" fmla="*/ 0 w 263"/>
                <a:gd name="T7" fmla="*/ 12 h 41"/>
                <a:gd name="T8" fmla="*/ 16 w 263"/>
                <a:gd name="T9" fmla="*/ 0 h 41"/>
                <a:gd name="T10" fmla="*/ 28 w 263"/>
                <a:gd name="T11" fmla="*/ 9 h 41"/>
                <a:gd name="T12" fmla="*/ 10 w 263"/>
                <a:gd name="T13" fmla="*/ 10 h 41"/>
                <a:gd name="T14" fmla="*/ 18 w 263"/>
                <a:gd name="T15" fmla="*/ 15 h 41"/>
                <a:gd name="T16" fmla="*/ 31 w 263"/>
                <a:gd name="T17" fmla="*/ 28 h 41"/>
                <a:gd name="T18" fmla="*/ 13 w 263"/>
                <a:gd name="T19" fmla="*/ 41 h 41"/>
                <a:gd name="T20" fmla="*/ 37 w 263"/>
                <a:gd name="T21" fmla="*/ 40 h 41"/>
                <a:gd name="T22" fmla="*/ 48 w 263"/>
                <a:gd name="T23" fmla="*/ 0 h 41"/>
                <a:gd name="T24" fmla="*/ 37 w 263"/>
                <a:gd name="T25" fmla="*/ 40 h 41"/>
                <a:gd name="T26" fmla="*/ 59 w 263"/>
                <a:gd name="T27" fmla="*/ 0 h 41"/>
                <a:gd name="T28" fmla="*/ 87 w 263"/>
                <a:gd name="T29" fmla="*/ 8 h 41"/>
                <a:gd name="T30" fmla="*/ 69 w 263"/>
                <a:gd name="T31" fmla="*/ 17 h 41"/>
                <a:gd name="T32" fmla="*/ 85 w 263"/>
                <a:gd name="T33" fmla="*/ 23 h 41"/>
                <a:gd name="T34" fmla="*/ 69 w 263"/>
                <a:gd name="T35" fmla="*/ 33 h 41"/>
                <a:gd name="T36" fmla="*/ 88 w 263"/>
                <a:gd name="T37" fmla="*/ 40 h 41"/>
                <a:gd name="T38" fmla="*/ 95 w 263"/>
                <a:gd name="T39" fmla="*/ 40 h 41"/>
                <a:gd name="T40" fmla="*/ 110 w 263"/>
                <a:gd name="T41" fmla="*/ 0 h 41"/>
                <a:gd name="T42" fmla="*/ 130 w 263"/>
                <a:gd name="T43" fmla="*/ 0 h 41"/>
                <a:gd name="T44" fmla="*/ 144 w 263"/>
                <a:gd name="T45" fmla="*/ 40 h 41"/>
                <a:gd name="T46" fmla="*/ 133 w 263"/>
                <a:gd name="T47" fmla="*/ 12 h 41"/>
                <a:gd name="T48" fmla="*/ 115 w 263"/>
                <a:gd name="T49" fmla="*/ 41 h 41"/>
                <a:gd name="T50" fmla="*/ 103 w 263"/>
                <a:gd name="T51" fmla="*/ 40 h 41"/>
                <a:gd name="T52" fmla="*/ 154 w 263"/>
                <a:gd name="T53" fmla="*/ 40 h 41"/>
                <a:gd name="T54" fmla="*/ 183 w 263"/>
                <a:gd name="T55" fmla="*/ 0 h 41"/>
                <a:gd name="T56" fmla="*/ 165 w 263"/>
                <a:gd name="T57" fmla="*/ 8 h 41"/>
                <a:gd name="T58" fmla="*/ 181 w 263"/>
                <a:gd name="T59" fmla="*/ 17 h 41"/>
                <a:gd name="T60" fmla="*/ 165 w 263"/>
                <a:gd name="T61" fmla="*/ 23 h 41"/>
                <a:gd name="T62" fmla="*/ 183 w 263"/>
                <a:gd name="T63" fmla="*/ 33 h 41"/>
                <a:gd name="T64" fmla="*/ 154 w 263"/>
                <a:gd name="T65" fmla="*/ 40 h 41"/>
                <a:gd name="T66" fmla="*/ 191 w 263"/>
                <a:gd name="T67" fmla="*/ 0 h 41"/>
                <a:gd name="T68" fmla="*/ 218 w 263"/>
                <a:gd name="T69" fmla="*/ 27 h 41"/>
                <a:gd name="T70" fmla="*/ 225 w 263"/>
                <a:gd name="T71" fmla="*/ 0 h 41"/>
                <a:gd name="T72" fmla="*/ 213 w 263"/>
                <a:gd name="T73" fmla="*/ 40 h 41"/>
                <a:gd name="T74" fmla="*/ 199 w 263"/>
                <a:gd name="T75" fmla="*/ 40 h 41"/>
                <a:gd name="T76" fmla="*/ 233 w 263"/>
                <a:gd name="T77" fmla="*/ 40 h 41"/>
                <a:gd name="T78" fmla="*/ 245 w 263"/>
                <a:gd name="T79" fmla="*/ 34 h 41"/>
                <a:gd name="T80" fmla="*/ 252 w 263"/>
                <a:gd name="T81" fmla="*/ 28 h 41"/>
                <a:gd name="T82" fmla="*/ 236 w 263"/>
                <a:gd name="T83" fmla="*/ 19 h 41"/>
                <a:gd name="T84" fmla="*/ 237 w 263"/>
                <a:gd name="T85" fmla="*/ 3 h 41"/>
                <a:gd name="T86" fmla="*/ 259 w 263"/>
                <a:gd name="T87" fmla="*/ 1 h 41"/>
                <a:gd name="T88" fmla="*/ 260 w 263"/>
                <a:gd name="T89" fmla="*/ 9 h 41"/>
                <a:gd name="T90" fmla="*/ 243 w 263"/>
                <a:gd name="T91" fmla="*/ 10 h 41"/>
                <a:gd name="T92" fmla="*/ 251 w 263"/>
                <a:gd name="T93" fmla="*/ 15 h 41"/>
                <a:gd name="T94" fmla="*/ 263 w 263"/>
                <a:gd name="T95" fmla="*/ 28 h 41"/>
                <a:gd name="T96" fmla="*/ 246 w 263"/>
                <a:gd name="T9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41">
                  <a:moveTo>
                    <a:pt x="1" y="40"/>
                  </a:moveTo>
                  <a:cubicBezTo>
                    <a:pt x="1" y="32"/>
                    <a:pt x="1" y="32"/>
                    <a:pt x="1" y="32"/>
                  </a:cubicBezTo>
                  <a:cubicBezTo>
                    <a:pt x="5" y="33"/>
                    <a:pt x="9" y="34"/>
                    <a:pt x="13" y="34"/>
                  </a:cubicBezTo>
                  <a:cubicBezTo>
                    <a:pt x="17" y="34"/>
                    <a:pt x="20" y="33"/>
                    <a:pt x="20" y="30"/>
                  </a:cubicBezTo>
                  <a:cubicBezTo>
                    <a:pt x="20" y="29"/>
                    <a:pt x="19" y="28"/>
                    <a:pt x="19" y="28"/>
                  </a:cubicBezTo>
                  <a:cubicBezTo>
                    <a:pt x="18" y="27"/>
                    <a:pt x="16" y="26"/>
                    <a:pt x="13" y="25"/>
                  </a:cubicBezTo>
                  <a:cubicBezTo>
                    <a:pt x="8" y="23"/>
                    <a:pt x="5" y="21"/>
                    <a:pt x="3" y="19"/>
                  </a:cubicBezTo>
                  <a:cubicBezTo>
                    <a:pt x="1" y="17"/>
                    <a:pt x="0" y="15"/>
                    <a:pt x="0" y="12"/>
                  </a:cubicBezTo>
                  <a:cubicBezTo>
                    <a:pt x="0" y="8"/>
                    <a:pt x="1" y="5"/>
                    <a:pt x="4" y="3"/>
                  </a:cubicBezTo>
                  <a:cubicBezTo>
                    <a:pt x="7" y="1"/>
                    <a:pt x="11" y="0"/>
                    <a:pt x="16" y="0"/>
                  </a:cubicBezTo>
                  <a:cubicBezTo>
                    <a:pt x="19" y="0"/>
                    <a:pt x="23" y="0"/>
                    <a:pt x="28" y="1"/>
                  </a:cubicBezTo>
                  <a:cubicBezTo>
                    <a:pt x="28" y="9"/>
                    <a:pt x="28" y="9"/>
                    <a:pt x="28" y="9"/>
                  </a:cubicBezTo>
                  <a:cubicBezTo>
                    <a:pt x="24" y="7"/>
                    <a:pt x="20" y="6"/>
                    <a:pt x="17" y="6"/>
                  </a:cubicBezTo>
                  <a:cubicBezTo>
                    <a:pt x="13" y="6"/>
                    <a:pt x="10" y="8"/>
                    <a:pt x="10" y="10"/>
                  </a:cubicBezTo>
                  <a:cubicBezTo>
                    <a:pt x="10" y="11"/>
                    <a:pt x="11" y="12"/>
                    <a:pt x="12" y="12"/>
                  </a:cubicBezTo>
                  <a:cubicBezTo>
                    <a:pt x="13" y="13"/>
                    <a:pt x="15" y="14"/>
                    <a:pt x="18" y="15"/>
                  </a:cubicBezTo>
                  <a:cubicBezTo>
                    <a:pt x="23" y="18"/>
                    <a:pt x="26" y="19"/>
                    <a:pt x="28" y="21"/>
                  </a:cubicBezTo>
                  <a:cubicBezTo>
                    <a:pt x="30" y="23"/>
                    <a:pt x="31" y="25"/>
                    <a:pt x="31" y="28"/>
                  </a:cubicBezTo>
                  <a:cubicBezTo>
                    <a:pt x="31" y="33"/>
                    <a:pt x="29" y="36"/>
                    <a:pt x="25" y="38"/>
                  </a:cubicBezTo>
                  <a:cubicBezTo>
                    <a:pt x="22" y="40"/>
                    <a:pt x="18" y="41"/>
                    <a:pt x="13" y="41"/>
                  </a:cubicBezTo>
                  <a:cubicBezTo>
                    <a:pt x="9" y="41"/>
                    <a:pt x="5" y="41"/>
                    <a:pt x="1" y="40"/>
                  </a:cubicBezTo>
                  <a:close/>
                  <a:moveTo>
                    <a:pt x="37" y="40"/>
                  </a:moveTo>
                  <a:cubicBezTo>
                    <a:pt x="37" y="0"/>
                    <a:pt x="37" y="0"/>
                    <a:pt x="37" y="0"/>
                  </a:cubicBezTo>
                  <a:cubicBezTo>
                    <a:pt x="48" y="0"/>
                    <a:pt x="48" y="0"/>
                    <a:pt x="48" y="0"/>
                  </a:cubicBezTo>
                  <a:cubicBezTo>
                    <a:pt x="48" y="40"/>
                    <a:pt x="48" y="40"/>
                    <a:pt x="48" y="40"/>
                  </a:cubicBezTo>
                  <a:lnTo>
                    <a:pt x="37" y="40"/>
                  </a:lnTo>
                  <a:close/>
                  <a:moveTo>
                    <a:pt x="59" y="40"/>
                  </a:moveTo>
                  <a:cubicBezTo>
                    <a:pt x="59" y="0"/>
                    <a:pt x="59" y="0"/>
                    <a:pt x="59" y="0"/>
                  </a:cubicBezTo>
                  <a:cubicBezTo>
                    <a:pt x="87" y="0"/>
                    <a:pt x="87" y="0"/>
                    <a:pt x="87" y="0"/>
                  </a:cubicBezTo>
                  <a:cubicBezTo>
                    <a:pt x="87" y="8"/>
                    <a:pt x="87" y="8"/>
                    <a:pt x="87" y="8"/>
                  </a:cubicBezTo>
                  <a:cubicBezTo>
                    <a:pt x="69" y="8"/>
                    <a:pt x="69" y="8"/>
                    <a:pt x="69" y="8"/>
                  </a:cubicBezTo>
                  <a:cubicBezTo>
                    <a:pt x="69" y="17"/>
                    <a:pt x="69" y="17"/>
                    <a:pt x="69" y="17"/>
                  </a:cubicBezTo>
                  <a:cubicBezTo>
                    <a:pt x="85" y="17"/>
                    <a:pt x="85" y="17"/>
                    <a:pt x="85" y="17"/>
                  </a:cubicBezTo>
                  <a:cubicBezTo>
                    <a:pt x="85" y="23"/>
                    <a:pt x="85" y="23"/>
                    <a:pt x="85" y="23"/>
                  </a:cubicBezTo>
                  <a:cubicBezTo>
                    <a:pt x="69" y="23"/>
                    <a:pt x="69" y="23"/>
                    <a:pt x="69" y="23"/>
                  </a:cubicBezTo>
                  <a:cubicBezTo>
                    <a:pt x="69" y="33"/>
                    <a:pt x="69" y="33"/>
                    <a:pt x="69" y="33"/>
                  </a:cubicBezTo>
                  <a:cubicBezTo>
                    <a:pt x="88" y="33"/>
                    <a:pt x="88" y="33"/>
                    <a:pt x="88" y="33"/>
                  </a:cubicBezTo>
                  <a:cubicBezTo>
                    <a:pt x="88" y="40"/>
                    <a:pt x="88" y="40"/>
                    <a:pt x="88" y="40"/>
                  </a:cubicBezTo>
                  <a:lnTo>
                    <a:pt x="59" y="40"/>
                  </a:lnTo>
                  <a:close/>
                  <a:moveTo>
                    <a:pt x="95" y="40"/>
                  </a:moveTo>
                  <a:cubicBezTo>
                    <a:pt x="95" y="0"/>
                    <a:pt x="95" y="0"/>
                    <a:pt x="95" y="0"/>
                  </a:cubicBezTo>
                  <a:cubicBezTo>
                    <a:pt x="110" y="0"/>
                    <a:pt x="110" y="0"/>
                    <a:pt x="110" y="0"/>
                  </a:cubicBezTo>
                  <a:cubicBezTo>
                    <a:pt x="120" y="26"/>
                    <a:pt x="120" y="26"/>
                    <a:pt x="120" y="26"/>
                  </a:cubicBezTo>
                  <a:cubicBezTo>
                    <a:pt x="130" y="0"/>
                    <a:pt x="130" y="0"/>
                    <a:pt x="130" y="0"/>
                  </a:cubicBezTo>
                  <a:cubicBezTo>
                    <a:pt x="144" y="0"/>
                    <a:pt x="144" y="0"/>
                    <a:pt x="144" y="0"/>
                  </a:cubicBezTo>
                  <a:cubicBezTo>
                    <a:pt x="144" y="40"/>
                    <a:pt x="144" y="40"/>
                    <a:pt x="144" y="40"/>
                  </a:cubicBezTo>
                  <a:cubicBezTo>
                    <a:pt x="133" y="40"/>
                    <a:pt x="133" y="40"/>
                    <a:pt x="133" y="40"/>
                  </a:cubicBezTo>
                  <a:cubicBezTo>
                    <a:pt x="133" y="12"/>
                    <a:pt x="133" y="12"/>
                    <a:pt x="133" y="12"/>
                  </a:cubicBezTo>
                  <a:cubicBezTo>
                    <a:pt x="121" y="41"/>
                    <a:pt x="121" y="41"/>
                    <a:pt x="121" y="41"/>
                  </a:cubicBezTo>
                  <a:cubicBezTo>
                    <a:pt x="115" y="41"/>
                    <a:pt x="115" y="41"/>
                    <a:pt x="115" y="41"/>
                  </a:cubicBezTo>
                  <a:cubicBezTo>
                    <a:pt x="103" y="12"/>
                    <a:pt x="103" y="12"/>
                    <a:pt x="103" y="12"/>
                  </a:cubicBezTo>
                  <a:cubicBezTo>
                    <a:pt x="103" y="40"/>
                    <a:pt x="103" y="40"/>
                    <a:pt x="103" y="40"/>
                  </a:cubicBezTo>
                  <a:lnTo>
                    <a:pt x="95" y="40"/>
                  </a:lnTo>
                  <a:close/>
                  <a:moveTo>
                    <a:pt x="154" y="40"/>
                  </a:moveTo>
                  <a:cubicBezTo>
                    <a:pt x="154" y="0"/>
                    <a:pt x="154" y="0"/>
                    <a:pt x="154" y="0"/>
                  </a:cubicBezTo>
                  <a:cubicBezTo>
                    <a:pt x="183" y="0"/>
                    <a:pt x="183" y="0"/>
                    <a:pt x="183" y="0"/>
                  </a:cubicBezTo>
                  <a:cubicBezTo>
                    <a:pt x="183" y="8"/>
                    <a:pt x="183" y="8"/>
                    <a:pt x="183" y="8"/>
                  </a:cubicBezTo>
                  <a:cubicBezTo>
                    <a:pt x="165" y="8"/>
                    <a:pt x="165" y="8"/>
                    <a:pt x="165" y="8"/>
                  </a:cubicBezTo>
                  <a:cubicBezTo>
                    <a:pt x="165" y="17"/>
                    <a:pt x="165" y="17"/>
                    <a:pt x="165" y="17"/>
                  </a:cubicBezTo>
                  <a:cubicBezTo>
                    <a:pt x="181" y="17"/>
                    <a:pt x="181" y="17"/>
                    <a:pt x="181" y="17"/>
                  </a:cubicBezTo>
                  <a:cubicBezTo>
                    <a:pt x="181" y="23"/>
                    <a:pt x="181" y="23"/>
                    <a:pt x="181" y="23"/>
                  </a:cubicBezTo>
                  <a:cubicBezTo>
                    <a:pt x="165" y="23"/>
                    <a:pt x="165" y="23"/>
                    <a:pt x="165" y="23"/>
                  </a:cubicBezTo>
                  <a:cubicBezTo>
                    <a:pt x="165" y="33"/>
                    <a:pt x="165" y="33"/>
                    <a:pt x="165" y="33"/>
                  </a:cubicBezTo>
                  <a:cubicBezTo>
                    <a:pt x="183" y="33"/>
                    <a:pt x="183" y="33"/>
                    <a:pt x="183" y="33"/>
                  </a:cubicBezTo>
                  <a:cubicBezTo>
                    <a:pt x="183" y="40"/>
                    <a:pt x="183" y="40"/>
                    <a:pt x="183" y="40"/>
                  </a:cubicBezTo>
                  <a:lnTo>
                    <a:pt x="154" y="40"/>
                  </a:lnTo>
                  <a:close/>
                  <a:moveTo>
                    <a:pt x="191" y="40"/>
                  </a:moveTo>
                  <a:cubicBezTo>
                    <a:pt x="191" y="0"/>
                    <a:pt x="191" y="0"/>
                    <a:pt x="191" y="0"/>
                  </a:cubicBezTo>
                  <a:cubicBezTo>
                    <a:pt x="204" y="0"/>
                    <a:pt x="204" y="0"/>
                    <a:pt x="204" y="0"/>
                  </a:cubicBezTo>
                  <a:cubicBezTo>
                    <a:pt x="218" y="27"/>
                    <a:pt x="218" y="27"/>
                    <a:pt x="218" y="27"/>
                  </a:cubicBezTo>
                  <a:cubicBezTo>
                    <a:pt x="218" y="0"/>
                    <a:pt x="218" y="0"/>
                    <a:pt x="218" y="0"/>
                  </a:cubicBezTo>
                  <a:cubicBezTo>
                    <a:pt x="225" y="0"/>
                    <a:pt x="225" y="0"/>
                    <a:pt x="225" y="0"/>
                  </a:cubicBezTo>
                  <a:cubicBezTo>
                    <a:pt x="225" y="40"/>
                    <a:pt x="225" y="40"/>
                    <a:pt x="225" y="40"/>
                  </a:cubicBezTo>
                  <a:cubicBezTo>
                    <a:pt x="213" y="40"/>
                    <a:pt x="213" y="40"/>
                    <a:pt x="213" y="40"/>
                  </a:cubicBezTo>
                  <a:cubicBezTo>
                    <a:pt x="199" y="13"/>
                    <a:pt x="199" y="13"/>
                    <a:pt x="199" y="13"/>
                  </a:cubicBezTo>
                  <a:cubicBezTo>
                    <a:pt x="199" y="40"/>
                    <a:pt x="199" y="40"/>
                    <a:pt x="199" y="40"/>
                  </a:cubicBezTo>
                  <a:lnTo>
                    <a:pt x="191" y="40"/>
                  </a:lnTo>
                  <a:close/>
                  <a:moveTo>
                    <a:pt x="233" y="40"/>
                  </a:moveTo>
                  <a:cubicBezTo>
                    <a:pt x="233" y="32"/>
                    <a:pt x="233" y="32"/>
                    <a:pt x="233" y="32"/>
                  </a:cubicBezTo>
                  <a:cubicBezTo>
                    <a:pt x="238" y="33"/>
                    <a:pt x="242" y="34"/>
                    <a:pt x="245" y="34"/>
                  </a:cubicBezTo>
                  <a:cubicBezTo>
                    <a:pt x="250" y="34"/>
                    <a:pt x="253" y="33"/>
                    <a:pt x="253" y="30"/>
                  </a:cubicBezTo>
                  <a:cubicBezTo>
                    <a:pt x="253" y="29"/>
                    <a:pt x="252" y="28"/>
                    <a:pt x="252" y="28"/>
                  </a:cubicBezTo>
                  <a:cubicBezTo>
                    <a:pt x="251" y="27"/>
                    <a:pt x="249" y="26"/>
                    <a:pt x="246" y="25"/>
                  </a:cubicBezTo>
                  <a:cubicBezTo>
                    <a:pt x="241" y="23"/>
                    <a:pt x="237" y="21"/>
                    <a:pt x="236" y="19"/>
                  </a:cubicBezTo>
                  <a:cubicBezTo>
                    <a:pt x="234" y="17"/>
                    <a:pt x="233" y="15"/>
                    <a:pt x="233" y="12"/>
                  </a:cubicBezTo>
                  <a:cubicBezTo>
                    <a:pt x="233" y="8"/>
                    <a:pt x="234" y="5"/>
                    <a:pt x="237" y="3"/>
                  </a:cubicBezTo>
                  <a:cubicBezTo>
                    <a:pt x="240" y="1"/>
                    <a:pt x="244" y="0"/>
                    <a:pt x="249" y="0"/>
                  </a:cubicBezTo>
                  <a:cubicBezTo>
                    <a:pt x="252" y="0"/>
                    <a:pt x="255" y="0"/>
                    <a:pt x="259" y="1"/>
                  </a:cubicBezTo>
                  <a:cubicBezTo>
                    <a:pt x="260" y="1"/>
                    <a:pt x="260" y="1"/>
                    <a:pt x="260" y="1"/>
                  </a:cubicBezTo>
                  <a:cubicBezTo>
                    <a:pt x="260" y="9"/>
                    <a:pt x="260" y="9"/>
                    <a:pt x="260" y="9"/>
                  </a:cubicBezTo>
                  <a:cubicBezTo>
                    <a:pt x="257" y="7"/>
                    <a:pt x="253" y="6"/>
                    <a:pt x="250" y="6"/>
                  </a:cubicBezTo>
                  <a:cubicBezTo>
                    <a:pt x="245" y="6"/>
                    <a:pt x="243" y="8"/>
                    <a:pt x="243" y="10"/>
                  </a:cubicBezTo>
                  <a:cubicBezTo>
                    <a:pt x="243" y="11"/>
                    <a:pt x="244" y="12"/>
                    <a:pt x="245" y="12"/>
                  </a:cubicBezTo>
                  <a:cubicBezTo>
                    <a:pt x="245" y="13"/>
                    <a:pt x="247" y="14"/>
                    <a:pt x="251" y="15"/>
                  </a:cubicBezTo>
                  <a:cubicBezTo>
                    <a:pt x="256" y="18"/>
                    <a:pt x="259" y="19"/>
                    <a:pt x="261" y="21"/>
                  </a:cubicBezTo>
                  <a:cubicBezTo>
                    <a:pt x="262" y="23"/>
                    <a:pt x="263" y="25"/>
                    <a:pt x="263" y="28"/>
                  </a:cubicBezTo>
                  <a:cubicBezTo>
                    <a:pt x="263" y="33"/>
                    <a:pt x="262" y="36"/>
                    <a:pt x="258" y="38"/>
                  </a:cubicBezTo>
                  <a:cubicBezTo>
                    <a:pt x="255" y="40"/>
                    <a:pt x="251" y="41"/>
                    <a:pt x="246" y="41"/>
                  </a:cubicBezTo>
                  <a:cubicBezTo>
                    <a:pt x="242" y="41"/>
                    <a:pt x="238" y="41"/>
                    <a:pt x="233" y="40"/>
                  </a:cubicBezTo>
                  <a:close/>
                </a:path>
              </a:pathLst>
            </a:custGeom>
            <a:solidFill>
              <a:srgbClr val="00A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pic>
          <p:nvPicPr>
            <p:cNvPr id="2305" name="Picture 257"/>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67525" y="4672013"/>
              <a:ext cx="7397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6" name="Picture 258"/>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67525" y="4672013"/>
              <a:ext cx="7397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7" name="Freeform 259"/>
            <p:cNvSpPr>
              <a:spLocks noEditPoints="1"/>
            </p:cNvSpPr>
            <p:nvPr/>
          </p:nvSpPr>
          <p:spPr bwMode="auto">
            <a:xfrm>
              <a:off x="7156450" y="3344863"/>
              <a:ext cx="385763" cy="68263"/>
            </a:xfrm>
            <a:custGeom>
              <a:avLst/>
              <a:gdLst>
                <a:gd name="T0" fmla="*/ 156 w 163"/>
                <a:gd name="T1" fmla="*/ 1 h 29"/>
                <a:gd name="T2" fmla="*/ 146 w 163"/>
                <a:gd name="T3" fmla="*/ 28 h 29"/>
                <a:gd name="T4" fmla="*/ 152 w 163"/>
                <a:gd name="T5" fmla="*/ 17 h 29"/>
                <a:gd name="T6" fmla="*/ 157 w 163"/>
                <a:gd name="T7" fmla="*/ 23 h 29"/>
                <a:gd name="T8" fmla="*/ 163 w 163"/>
                <a:gd name="T9" fmla="*/ 28 h 29"/>
                <a:gd name="T10" fmla="*/ 158 w 163"/>
                <a:gd name="T11" fmla="*/ 15 h 29"/>
                <a:gd name="T12" fmla="*/ 163 w 163"/>
                <a:gd name="T13" fmla="*/ 8 h 29"/>
                <a:gd name="T14" fmla="*/ 154 w 163"/>
                <a:gd name="T15" fmla="*/ 12 h 29"/>
                <a:gd name="T16" fmla="*/ 152 w 163"/>
                <a:gd name="T17" fmla="*/ 5 h 29"/>
                <a:gd name="T18" fmla="*/ 157 w 163"/>
                <a:gd name="T19" fmla="*/ 8 h 29"/>
                <a:gd name="T20" fmla="*/ 142 w 163"/>
                <a:gd name="T21" fmla="*/ 28 h 29"/>
                <a:gd name="T22" fmla="*/ 132 w 163"/>
                <a:gd name="T23" fmla="*/ 24 h 29"/>
                <a:gd name="T24" fmla="*/ 141 w 163"/>
                <a:gd name="T25" fmla="*/ 16 h 29"/>
                <a:gd name="T26" fmla="*/ 132 w 163"/>
                <a:gd name="T27" fmla="*/ 12 h 29"/>
                <a:gd name="T28" fmla="*/ 142 w 163"/>
                <a:gd name="T29" fmla="*/ 5 h 29"/>
                <a:gd name="T30" fmla="*/ 127 w 163"/>
                <a:gd name="T31" fmla="*/ 1 h 29"/>
                <a:gd name="T32" fmla="*/ 122 w 163"/>
                <a:gd name="T33" fmla="*/ 9 h 29"/>
                <a:gd name="T34" fmla="*/ 104 w 163"/>
                <a:gd name="T35" fmla="*/ 14 h 29"/>
                <a:gd name="T36" fmla="*/ 122 w 163"/>
                <a:gd name="T37" fmla="*/ 28 h 29"/>
                <a:gd name="T38" fmla="*/ 113 w 163"/>
                <a:gd name="T39" fmla="*/ 14 h 29"/>
                <a:gd name="T40" fmla="*/ 116 w 163"/>
                <a:gd name="T41" fmla="*/ 18 h 29"/>
                <a:gd name="T42" fmla="*/ 113 w 163"/>
                <a:gd name="T43" fmla="*/ 25 h 29"/>
                <a:gd name="T44" fmla="*/ 113 w 163"/>
                <a:gd name="T45" fmla="*/ 4 h 29"/>
                <a:gd name="T46" fmla="*/ 122 w 163"/>
                <a:gd name="T47" fmla="*/ 9 h 29"/>
                <a:gd name="T48" fmla="*/ 99 w 163"/>
                <a:gd name="T49" fmla="*/ 28 h 29"/>
                <a:gd name="T50" fmla="*/ 94 w 163"/>
                <a:gd name="T51" fmla="*/ 1 h 29"/>
                <a:gd name="T52" fmla="*/ 94 w 163"/>
                <a:gd name="T53" fmla="*/ 20 h 29"/>
                <a:gd name="T54" fmla="*/ 79 w 163"/>
                <a:gd name="T55" fmla="*/ 1 h 29"/>
                <a:gd name="T56" fmla="*/ 84 w 163"/>
                <a:gd name="T57" fmla="*/ 28 h 29"/>
                <a:gd name="T58" fmla="*/ 84 w 163"/>
                <a:gd name="T59" fmla="*/ 8 h 29"/>
                <a:gd name="T60" fmla="*/ 68 w 163"/>
                <a:gd name="T61" fmla="*/ 28 h 29"/>
                <a:gd name="T62" fmla="*/ 73 w 163"/>
                <a:gd name="T63" fmla="*/ 1 h 29"/>
                <a:gd name="T64" fmla="*/ 68 w 163"/>
                <a:gd name="T65" fmla="*/ 28 h 29"/>
                <a:gd name="T66" fmla="*/ 64 w 163"/>
                <a:gd name="T67" fmla="*/ 5 h 29"/>
                <a:gd name="T68" fmla="*/ 50 w 163"/>
                <a:gd name="T69" fmla="*/ 1 h 29"/>
                <a:gd name="T70" fmla="*/ 56 w 163"/>
                <a:gd name="T71" fmla="*/ 28 h 29"/>
                <a:gd name="T72" fmla="*/ 64 w 163"/>
                <a:gd name="T73" fmla="*/ 16 h 29"/>
                <a:gd name="T74" fmla="*/ 56 w 163"/>
                <a:gd name="T75" fmla="*/ 12 h 29"/>
                <a:gd name="T76" fmla="*/ 34 w 163"/>
                <a:gd name="T77" fmla="*/ 28 h 29"/>
                <a:gd name="T78" fmla="*/ 48 w 163"/>
                <a:gd name="T79" fmla="*/ 24 h 29"/>
                <a:gd name="T80" fmla="*/ 39 w 163"/>
                <a:gd name="T81" fmla="*/ 1 h 29"/>
                <a:gd name="T82" fmla="*/ 34 w 163"/>
                <a:gd name="T83" fmla="*/ 28 h 29"/>
                <a:gd name="T84" fmla="*/ 28 w 163"/>
                <a:gd name="T85" fmla="*/ 1 h 29"/>
                <a:gd name="T86" fmla="*/ 23 w 163"/>
                <a:gd name="T87" fmla="*/ 7 h 29"/>
                <a:gd name="T88" fmla="*/ 13 w 163"/>
                <a:gd name="T89" fmla="*/ 14 h 29"/>
                <a:gd name="T90" fmla="*/ 18 w 163"/>
                <a:gd name="T91" fmla="*/ 8 h 29"/>
                <a:gd name="T92" fmla="*/ 0 w 163"/>
                <a:gd name="T93" fmla="*/ 1 h 29"/>
                <a:gd name="T94" fmla="*/ 10 w 163"/>
                <a:gd name="T95" fmla="*/ 28 h 29"/>
                <a:gd name="T96" fmla="*/ 13 w 163"/>
                <a:gd name="T97" fmla="*/ 14 h 29"/>
                <a:gd name="T98" fmla="*/ 9 w 163"/>
                <a:gd name="T99" fmla="*/ 12 h 29"/>
                <a:gd name="T100" fmla="*/ 6 w 163"/>
                <a:gd name="T101" fmla="*/ 5 h 29"/>
                <a:gd name="T102" fmla="*/ 12 w 163"/>
                <a:gd name="T103" fmla="*/ 8 h 29"/>
                <a:gd name="T104" fmla="*/ 9 w 163"/>
                <a:gd name="T105" fmla="*/ 24 h 29"/>
                <a:gd name="T106" fmla="*/ 6 w 163"/>
                <a:gd name="T107" fmla="*/ 16 h 29"/>
                <a:gd name="T108" fmla="*/ 13 w 163"/>
                <a:gd name="T109" fmla="*/ 20 h 29"/>
                <a:gd name="T110" fmla="*/ 23 w 163"/>
                <a:gd name="T111" fmla="*/ 28 h 29"/>
                <a:gd name="T112" fmla="*/ 28 w 163"/>
                <a:gd name="T113"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29">
                  <a:moveTo>
                    <a:pt x="163" y="8"/>
                  </a:moveTo>
                  <a:cubicBezTo>
                    <a:pt x="163" y="3"/>
                    <a:pt x="160" y="1"/>
                    <a:pt x="156" y="1"/>
                  </a:cubicBezTo>
                  <a:cubicBezTo>
                    <a:pt x="146" y="1"/>
                    <a:pt x="146" y="1"/>
                    <a:pt x="146" y="1"/>
                  </a:cubicBezTo>
                  <a:cubicBezTo>
                    <a:pt x="146" y="28"/>
                    <a:pt x="146" y="28"/>
                    <a:pt x="146" y="28"/>
                  </a:cubicBezTo>
                  <a:cubicBezTo>
                    <a:pt x="152" y="28"/>
                    <a:pt x="152" y="28"/>
                    <a:pt x="152" y="28"/>
                  </a:cubicBezTo>
                  <a:cubicBezTo>
                    <a:pt x="152" y="17"/>
                    <a:pt x="152" y="17"/>
                    <a:pt x="152" y="17"/>
                  </a:cubicBezTo>
                  <a:cubicBezTo>
                    <a:pt x="153" y="17"/>
                    <a:pt x="153" y="17"/>
                    <a:pt x="153" y="17"/>
                  </a:cubicBezTo>
                  <a:cubicBezTo>
                    <a:pt x="157" y="17"/>
                    <a:pt x="157" y="20"/>
                    <a:pt x="157" y="23"/>
                  </a:cubicBezTo>
                  <a:cubicBezTo>
                    <a:pt x="157" y="25"/>
                    <a:pt x="157" y="26"/>
                    <a:pt x="158" y="28"/>
                  </a:cubicBezTo>
                  <a:cubicBezTo>
                    <a:pt x="163" y="28"/>
                    <a:pt x="163" y="28"/>
                    <a:pt x="163" y="28"/>
                  </a:cubicBezTo>
                  <a:cubicBezTo>
                    <a:pt x="163" y="27"/>
                    <a:pt x="163" y="22"/>
                    <a:pt x="163" y="20"/>
                  </a:cubicBezTo>
                  <a:cubicBezTo>
                    <a:pt x="163" y="15"/>
                    <a:pt x="159" y="15"/>
                    <a:pt x="158" y="15"/>
                  </a:cubicBezTo>
                  <a:cubicBezTo>
                    <a:pt x="158" y="15"/>
                    <a:pt x="158" y="15"/>
                    <a:pt x="158" y="15"/>
                  </a:cubicBezTo>
                  <a:cubicBezTo>
                    <a:pt x="161" y="14"/>
                    <a:pt x="163" y="11"/>
                    <a:pt x="163" y="8"/>
                  </a:cubicBezTo>
                  <a:close/>
                  <a:moveTo>
                    <a:pt x="157" y="8"/>
                  </a:moveTo>
                  <a:cubicBezTo>
                    <a:pt x="157" y="10"/>
                    <a:pt x="156" y="12"/>
                    <a:pt x="154" y="12"/>
                  </a:cubicBezTo>
                  <a:cubicBezTo>
                    <a:pt x="152" y="12"/>
                    <a:pt x="152" y="12"/>
                    <a:pt x="152" y="12"/>
                  </a:cubicBezTo>
                  <a:cubicBezTo>
                    <a:pt x="152" y="5"/>
                    <a:pt x="152" y="5"/>
                    <a:pt x="152" y="5"/>
                  </a:cubicBezTo>
                  <a:cubicBezTo>
                    <a:pt x="154" y="5"/>
                    <a:pt x="154" y="5"/>
                    <a:pt x="154" y="5"/>
                  </a:cubicBezTo>
                  <a:cubicBezTo>
                    <a:pt x="156" y="5"/>
                    <a:pt x="157" y="6"/>
                    <a:pt x="157" y="8"/>
                  </a:cubicBezTo>
                  <a:close/>
                  <a:moveTo>
                    <a:pt x="127" y="28"/>
                  </a:moveTo>
                  <a:cubicBezTo>
                    <a:pt x="142" y="28"/>
                    <a:pt x="142" y="28"/>
                    <a:pt x="142" y="28"/>
                  </a:cubicBezTo>
                  <a:cubicBezTo>
                    <a:pt x="142" y="24"/>
                    <a:pt x="142" y="24"/>
                    <a:pt x="142" y="24"/>
                  </a:cubicBezTo>
                  <a:cubicBezTo>
                    <a:pt x="132" y="24"/>
                    <a:pt x="132" y="24"/>
                    <a:pt x="132" y="24"/>
                  </a:cubicBezTo>
                  <a:cubicBezTo>
                    <a:pt x="132" y="16"/>
                    <a:pt x="132" y="16"/>
                    <a:pt x="132" y="16"/>
                  </a:cubicBezTo>
                  <a:cubicBezTo>
                    <a:pt x="141" y="16"/>
                    <a:pt x="141" y="16"/>
                    <a:pt x="141" y="16"/>
                  </a:cubicBezTo>
                  <a:cubicBezTo>
                    <a:pt x="141" y="12"/>
                    <a:pt x="141" y="12"/>
                    <a:pt x="141" y="12"/>
                  </a:cubicBezTo>
                  <a:cubicBezTo>
                    <a:pt x="132" y="12"/>
                    <a:pt x="132" y="12"/>
                    <a:pt x="132" y="12"/>
                  </a:cubicBezTo>
                  <a:cubicBezTo>
                    <a:pt x="132" y="5"/>
                    <a:pt x="132" y="5"/>
                    <a:pt x="132" y="5"/>
                  </a:cubicBezTo>
                  <a:cubicBezTo>
                    <a:pt x="142" y="5"/>
                    <a:pt x="142" y="5"/>
                    <a:pt x="142" y="5"/>
                  </a:cubicBezTo>
                  <a:cubicBezTo>
                    <a:pt x="142" y="1"/>
                    <a:pt x="142" y="1"/>
                    <a:pt x="142" y="1"/>
                  </a:cubicBezTo>
                  <a:cubicBezTo>
                    <a:pt x="127" y="1"/>
                    <a:pt x="127" y="1"/>
                    <a:pt x="127" y="1"/>
                  </a:cubicBezTo>
                  <a:lnTo>
                    <a:pt x="127" y="28"/>
                  </a:lnTo>
                  <a:close/>
                  <a:moveTo>
                    <a:pt x="122" y="9"/>
                  </a:moveTo>
                  <a:cubicBezTo>
                    <a:pt x="122" y="3"/>
                    <a:pt x="119" y="0"/>
                    <a:pt x="113" y="0"/>
                  </a:cubicBezTo>
                  <a:cubicBezTo>
                    <a:pt x="104" y="0"/>
                    <a:pt x="104" y="7"/>
                    <a:pt x="104" y="14"/>
                  </a:cubicBezTo>
                  <a:cubicBezTo>
                    <a:pt x="104" y="25"/>
                    <a:pt x="105" y="29"/>
                    <a:pt x="114" y="29"/>
                  </a:cubicBezTo>
                  <a:cubicBezTo>
                    <a:pt x="117" y="29"/>
                    <a:pt x="121" y="28"/>
                    <a:pt x="122" y="28"/>
                  </a:cubicBezTo>
                  <a:cubicBezTo>
                    <a:pt x="122" y="14"/>
                    <a:pt x="122" y="14"/>
                    <a:pt x="122" y="14"/>
                  </a:cubicBezTo>
                  <a:cubicBezTo>
                    <a:pt x="113" y="14"/>
                    <a:pt x="113" y="14"/>
                    <a:pt x="113" y="14"/>
                  </a:cubicBezTo>
                  <a:cubicBezTo>
                    <a:pt x="113" y="18"/>
                    <a:pt x="113" y="18"/>
                    <a:pt x="113" y="18"/>
                  </a:cubicBezTo>
                  <a:cubicBezTo>
                    <a:pt x="116" y="18"/>
                    <a:pt x="116" y="18"/>
                    <a:pt x="116" y="18"/>
                  </a:cubicBezTo>
                  <a:cubicBezTo>
                    <a:pt x="116" y="24"/>
                    <a:pt x="116" y="24"/>
                    <a:pt x="116" y="24"/>
                  </a:cubicBezTo>
                  <a:cubicBezTo>
                    <a:pt x="115" y="24"/>
                    <a:pt x="114" y="25"/>
                    <a:pt x="113" y="25"/>
                  </a:cubicBezTo>
                  <a:cubicBezTo>
                    <a:pt x="110" y="25"/>
                    <a:pt x="109" y="23"/>
                    <a:pt x="109" y="14"/>
                  </a:cubicBezTo>
                  <a:cubicBezTo>
                    <a:pt x="109" y="9"/>
                    <a:pt x="109" y="4"/>
                    <a:pt x="113" y="4"/>
                  </a:cubicBezTo>
                  <a:cubicBezTo>
                    <a:pt x="116" y="4"/>
                    <a:pt x="116" y="7"/>
                    <a:pt x="116" y="9"/>
                  </a:cubicBezTo>
                  <a:lnTo>
                    <a:pt x="122" y="9"/>
                  </a:lnTo>
                  <a:close/>
                  <a:moveTo>
                    <a:pt x="92" y="28"/>
                  </a:moveTo>
                  <a:cubicBezTo>
                    <a:pt x="99" y="28"/>
                    <a:pt x="99" y="28"/>
                    <a:pt x="99" y="28"/>
                  </a:cubicBezTo>
                  <a:cubicBezTo>
                    <a:pt x="99" y="1"/>
                    <a:pt x="99" y="1"/>
                    <a:pt x="99" y="1"/>
                  </a:cubicBezTo>
                  <a:cubicBezTo>
                    <a:pt x="94" y="1"/>
                    <a:pt x="94" y="1"/>
                    <a:pt x="94" y="1"/>
                  </a:cubicBezTo>
                  <a:cubicBezTo>
                    <a:pt x="94" y="20"/>
                    <a:pt x="94" y="20"/>
                    <a:pt x="94" y="20"/>
                  </a:cubicBezTo>
                  <a:cubicBezTo>
                    <a:pt x="94" y="20"/>
                    <a:pt x="94" y="20"/>
                    <a:pt x="94" y="20"/>
                  </a:cubicBezTo>
                  <a:cubicBezTo>
                    <a:pt x="87" y="1"/>
                    <a:pt x="87" y="1"/>
                    <a:pt x="87" y="1"/>
                  </a:cubicBezTo>
                  <a:cubicBezTo>
                    <a:pt x="79" y="1"/>
                    <a:pt x="79" y="1"/>
                    <a:pt x="79" y="1"/>
                  </a:cubicBezTo>
                  <a:cubicBezTo>
                    <a:pt x="79" y="28"/>
                    <a:pt x="79" y="28"/>
                    <a:pt x="79" y="28"/>
                  </a:cubicBezTo>
                  <a:cubicBezTo>
                    <a:pt x="84" y="28"/>
                    <a:pt x="84" y="28"/>
                    <a:pt x="84" y="28"/>
                  </a:cubicBezTo>
                  <a:cubicBezTo>
                    <a:pt x="84" y="8"/>
                    <a:pt x="84" y="8"/>
                    <a:pt x="84" y="8"/>
                  </a:cubicBezTo>
                  <a:cubicBezTo>
                    <a:pt x="84" y="8"/>
                    <a:pt x="84" y="8"/>
                    <a:pt x="84" y="8"/>
                  </a:cubicBezTo>
                  <a:lnTo>
                    <a:pt x="92" y="28"/>
                  </a:lnTo>
                  <a:close/>
                  <a:moveTo>
                    <a:pt x="68" y="28"/>
                  </a:moveTo>
                  <a:cubicBezTo>
                    <a:pt x="73" y="28"/>
                    <a:pt x="73" y="28"/>
                    <a:pt x="73" y="28"/>
                  </a:cubicBezTo>
                  <a:cubicBezTo>
                    <a:pt x="73" y="1"/>
                    <a:pt x="73" y="1"/>
                    <a:pt x="73" y="1"/>
                  </a:cubicBezTo>
                  <a:cubicBezTo>
                    <a:pt x="68" y="1"/>
                    <a:pt x="68" y="1"/>
                    <a:pt x="68" y="1"/>
                  </a:cubicBezTo>
                  <a:lnTo>
                    <a:pt x="68" y="28"/>
                  </a:lnTo>
                  <a:close/>
                  <a:moveTo>
                    <a:pt x="56" y="5"/>
                  </a:moveTo>
                  <a:cubicBezTo>
                    <a:pt x="64" y="5"/>
                    <a:pt x="64" y="5"/>
                    <a:pt x="64" y="5"/>
                  </a:cubicBezTo>
                  <a:cubicBezTo>
                    <a:pt x="64" y="1"/>
                    <a:pt x="64" y="1"/>
                    <a:pt x="64" y="1"/>
                  </a:cubicBezTo>
                  <a:cubicBezTo>
                    <a:pt x="50" y="1"/>
                    <a:pt x="50" y="1"/>
                    <a:pt x="50" y="1"/>
                  </a:cubicBezTo>
                  <a:cubicBezTo>
                    <a:pt x="50" y="28"/>
                    <a:pt x="50" y="28"/>
                    <a:pt x="50" y="28"/>
                  </a:cubicBezTo>
                  <a:cubicBezTo>
                    <a:pt x="56" y="28"/>
                    <a:pt x="56" y="28"/>
                    <a:pt x="56" y="28"/>
                  </a:cubicBezTo>
                  <a:cubicBezTo>
                    <a:pt x="56" y="16"/>
                    <a:pt x="56" y="16"/>
                    <a:pt x="56" y="16"/>
                  </a:cubicBezTo>
                  <a:cubicBezTo>
                    <a:pt x="64" y="16"/>
                    <a:pt x="64" y="16"/>
                    <a:pt x="64" y="16"/>
                  </a:cubicBezTo>
                  <a:cubicBezTo>
                    <a:pt x="64" y="12"/>
                    <a:pt x="64" y="12"/>
                    <a:pt x="64" y="12"/>
                  </a:cubicBezTo>
                  <a:cubicBezTo>
                    <a:pt x="56" y="12"/>
                    <a:pt x="56" y="12"/>
                    <a:pt x="56" y="12"/>
                  </a:cubicBezTo>
                  <a:lnTo>
                    <a:pt x="56" y="5"/>
                  </a:lnTo>
                  <a:close/>
                  <a:moveTo>
                    <a:pt x="34" y="28"/>
                  </a:moveTo>
                  <a:cubicBezTo>
                    <a:pt x="48" y="28"/>
                    <a:pt x="48" y="28"/>
                    <a:pt x="48" y="28"/>
                  </a:cubicBezTo>
                  <a:cubicBezTo>
                    <a:pt x="48" y="24"/>
                    <a:pt x="48" y="24"/>
                    <a:pt x="48" y="24"/>
                  </a:cubicBezTo>
                  <a:cubicBezTo>
                    <a:pt x="39" y="24"/>
                    <a:pt x="39" y="24"/>
                    <a:pt x="39" y="24"/>
                  </a:cubicBezTo>
                  <a:cubicBezTo>
                    <a:pt x="39" y="1"/>
                    <a:pt x="39" y="1"/>
                    <a:pt x="39" y="1"/>
                  </a:cubicBezTo>
                  <a:cubicBezTo>
                    <a:pt x="34" y="1"/>
                    <a:pt x="34" y="1"/>
                    <a:pt x="34" y="1"/>
                  </a:cubicBezTo>
                  <a:lnTo>
                    <a:pt x="34" y="28"/>
                  </a:lnTo>
                  <a:close/>
                  <a:moveTo>
                    <a:pt x="28" y="4"/>
                  </a:moveTo>
                  <a:cubicBezTo>
                    <a:pt x="28" y="1"/>
                    <a:pt x="28" y="1"/>
                    <a:pt x="28" y="1"/>
                  </a:cubicBezTo>
                  <a:cubicBezTo>
                    <a:pt x="23" y="1"/>
                    <a:pt x="23" y="1"/>
                    <a:pt x="23" y="1"/>
                  </a:cubicBezTo>
                  <a:cubicBezTo>
                    <a:pt x="23" y="7"/>
                    <a:pt x="23" y="7"/>
                    <a:pt x="23" y="7"/>
                  </a:cubicBezTo>
                  <a:lnTo>
                    <a:pt x="28" y="4"/>
                  </a:lnTo>
                  <a:close/>
                  <a:moveTo>
                    <a:pt x="13" y="14"/>
                  </a:moveTo>
                  <a:cubicBezTo>
                    <a:pt x="13" y="14"/>
                    <a:pt x="13" y="14"/>
                    <a:pt x="13" y="14"/>
                  </a:cubicBezTo>
                  <a:cubicBezTo>
                    <a:pt x="16" y="13"/>
                    <a:pt x="18" y="11"/>
                    <a:pt x="18" y="8"/>
                  </a:cubicBezTo>
                  <a:cubicBezTo>
                    <a:pt x="18" y="2"/>
                    <a:pt x="14" y="1"/>
                    <a:pt x="10" y="1"/>
                  </a:cubicBezTo>
                  <a:cubicBezTo>
                    <a:pt x="0" y="1"/>
                    <a:pt x="0" y="1"/>
                    <a:pt x="0" y="1"/>
                  </a:cubicBezTo>
                  <a:cubicBezTo>
                    <a:pt x="0" y="28"/>
                    <a:pt x="0" y="28"/>
                    <a:pt x="0" y="28"/>
                  </a:cubicBezTo>
                  <a:cubicBezTo>
                    <a:pt x="10" y="28"/>
                    <a:pt x="10" y="28"/>
                    <a:pt x="10" y="28"/>
                  </a:cubicBezTo>
                  <a:cubicBezTo>
                    <a:pt x="12" y="28"/>
                    <a:pt x="18" y="28"/>
                    <a:pt x="18" y="21"/>
                  </a:cubicBezTo>
                  <a:cubicBezTo>
                    <a:pt x="18" y="17"/>
                    <a:pt x="17" y="14"/>
                    <a:pt x="13" y="14"/>
                  </a:cubicBezTo>
                  <a:close/>
                  <a:moveTo>
                    <a:pt x="12" y="8"/>
                  </a:moveTo>
                  <a:cubicBezTo>
                    <a:pt x="12" y="11"/>
                    <a:pt x="11" y="12"/>
                    <a:pt x="9" y="12"/>
                  </a:cubicBezTo>
                  <a:cubicBezTo>
                    <a:pt x="6" y="12"/>
                    <a:pt x="6" y="12"/>
                    <a:pt x="6" y="12"/>
                  </a:cubicBezTo>
                  <a:cubicBezTo>
                    <a:pt x="6" y="5"/>
                    <a:pt x="6" y="5"/>
                    <a:pt x="6" y="5"/>
                  </a:cubicBezTo>
                  <a:cubicBezTo>
                    <a:pt x="9" y="5"/>
                    <a:pt x="9" y="5"/>
                    <a:pt x="9" y="5"/>
                  </a:cubicBezTo>
                  <a:cubicBezTo>
                    <a:pt x="11" y="5"/>
                    <a:pt x="12" y="6"/>
                    <a:pt x="12" y="8"/>
                  </a:cubicBezTo>
                  <a:close/>
                  <a:moveTo>
                    <a:pt x="13" y="20"/>
                  </a:moveTo>
                  <a:cubicBezTo>
                    <a:pt x="13" y="24"/>
                    <a:pt x="10" y="24"/>
                    <a:pt x="9" y="24"/>
                  </a:cubicBezTo>
                  <a:cubicBezTo>
                    <a:pt x="6" y="24"/>
                    <a:pt x="6" y="24"/>
                    <a:pt x="6" y="24"/>
                  </a:cubicBezTo>
                  <a:cubicBezTo>
                    <a:pt x="6" y="16"/>
                    <a:pt x="6" y="16"/>
                    <a:pt x="6" y="16"/>
                  </a:cubicBezTo>
                  <a:cubicBezTo>
                    <a:pt x="9" y="16"/>
                    <a:pt x="9" y="16"/>
                    <a:pt x="9" y="16"/>
                  </a:cubicBezTo>
                  <a:cubicBezTo>
                    <a:pt x="12" y="16"/>
                    <a:pt x="13" y="18"/>
                    <a:pt x="13" y="20"/>
                  </a:cubicBezTo>
                  <a:close/>
                  <a:moveTo>
                    <a:pt x="23" y="10"/>
                  </a:moveTo>
                  <a:cubicBezTo>
                    <a:pt x="23" y="28"/>
                    <a:pt x="23" y="28"/>
                    <a:pt x="23" y="28"/>
                  </a:cubicBezTo>
                  <a:cubicBezTo>
                    <a:pt x="28" y="28"/>
                    <a:pt x="28" y="28"/>
                    <a:pt x="28" y="28"/>
                  </a:cubicBezTo>
                  <a:cubicBezTo>
                    <a:pt x="28" y="8"/>
                    <a:pt x="28" y="8"/>
                    <a:pt x="28" y="8"/>
                  </a:cubicBezTo>
                  <a:lnTo>
                    <a:pt x="23" y="10"/>
                  </a:lnTo>
                  <a:close/>
                </a:path>
              </a:pathLst>
            </a:custGeom>
            <a:solidFill>
              <a:srgbClr val="4A4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pic>
          <p:nvPicPr>
            <p:cNvPr id="2308" name="Picture 2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8013" y="3413125"/>
              <a:ext cx="73025" cy="3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9" name="Picture 26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6588" y="3416300"/>
              <a:ext cx="44450"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0" name="Picture 26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73888" y="3402013"/>
              <a:ext cx="93663"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1" name="Picture 26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0400" y="3349625"/>
              <a:ext cx="101600"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2" name="Picture 26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11988" y="3379788"/>
              <a:ext cx="17463" cy="1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3" name="Picture 26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34213" y="3351213"/>
              <a:ext cx="63500"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 name="Picture 26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3900" y="3392488"/>
              <a:ext cx="238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5" name="Picture 26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34213" y="3289300"/>
              <a:ext cx="8731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6" name="Picture 26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34213" y="3402013"/>
              <a:ext cx="42863"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7" name="Picture 26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96113" y="3286125"/>
              <a:ext cx="90488"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8" name="Picture 27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97700" y="3290888"/>
              <a:ext cx="41275"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8" name="Freeform 271"/>
            <p:cNvSpPr>
              <a:spLocks/>
            </p:cNvSpPr>
            <p:nvPr/>
          </p:nvSpPr>
          <p:spPr bwMode="auto">
            <a:xfrm>
              <a:off x="6967538" y="3365500"/>
              <a:ext cx="139700" cy="119063"/>
            </a:xfrm>
            <a:custGeom>
              <a:avLst/>
              <a:gdLst>
                <a:gd name="T0" fmla="*/ 53 w 59"/>
                <a:gd name="T1" fmla="*/ 12 h 50"/>
                <a:gd name="T2" fmla="*/ 48 w 59"/>
                <a:gd name="T3" fmla="*/ 31 h 50"/>
                <a:gd name="T4" fmla="*/ 27 w 59"/>
                <a:gd name="T5" fmla="*/ 18 h 50"/>
                <a:gd name="T6" fmla="*/ 19 w 59"/>
                <a:gd name="T7" fmla="*/ 4 h 50"/>
                <a:gd name="T8" fmla="*/ 5 w 59"/>
                <a:gd name="T9" fmla="*/ 12 h 50"/>
                <a:gd name="T10" fmla="*/ 16 w 59"/>
                <a:gd name="T11" fmla="*/ 29 h 50"/>
                <a:gd name="T12" fmla="*/ 47 w 59"/>
                <a:gd name="T13" fmla="*/ 48 h 50"/>
                <a:gd name="T14" fmla="*/ 54 w 59"/>
                <a:gd name="T15" fmla="*/ 11 h 50"/>
                <a:gd name="T16" fmla="*/ 53 w 59"/>
                <a:gd name="T17"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0">
                  <a:moveTo>
                    <a:pt x="53" y="12"/>
                  </a:moveTo>
                  <a:cubicBezTo>
                    <a:pt x="57" y="22"/>
                    <a:pt x="57" y="31"/>
                    <a:pt x="48" y="31"/>
                  </a:cubicBezTo>
                  <a:cubicBezTo>
                    <a:pt x="41" y="31"/>
                    <a:pt x="33" y="25"/>
                    <a:pt x="27" y="18"/>
                  </a:cubicBezTo>
                  <a:cubicBezTo>
                    <a:pt x="25" y="16"/>
                    <a:pt x="22" y="11"/>
                    <a:pt x="19" y="4"/>
                  </a:cubicBezTo>
                  <a:cubicBezTo>
                    <a:pt x="17" y="0"/>
                    <a:pt x="0" y="2"/>
                    <a:pt x="5" y="12"/>
                  </a:cubicBezTo>
                  <a:cubicBezTo>
                    <a:pt x="9" y="19"/>
                    <a:pt x="14" y="26"/>
                    <a:pt x="16" y="29"/>
                  </a:cubicBezTo>
                  <a:cubicBezTo>
                    <a:pt x="23" y="38"/>
                    <a:pt x="34" y="50"/>
                    <a:pt x="47" y="48"/>
                  </a:cubicBezTo>
                  <a:cubicBezTo>
                    <a:pt x="59" y="45"/>
                    <a:pt x="59" y="25"/>
                    <a:pt x="54" y="11"/>
                  </a:cubicBezTo>
                  <a:cubicBezTo>
                    <a:pt x="54" y="11"/>
                    <a:pt x="53" y="12"/>
                    <a:pt x="53" y="12"/>
                  </a:cubicBezTo>
                  <a:close/>
                </a:path>
              </a:pathLst>
            </a:custGeom>
            <a:solidFill>
              <a:srgbClr val="C7D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pic>
          <p:nvPicPr>
            <p:cNvPr id="2320" name="Picture 27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7063" y="3370263"/>
              <a:ext cx="87313"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1" name="Picture 27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988175" y="3382963"/>
              <a:ext cx="47625"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9" name="Freeform 274"/>
            <p:cNvSpPr>
              <a:spLocks/>
            </p:cNvSpPr>
            <p:nvPr/>
          </p:nvSpPr>
          <p:spPr bwMode="auto">
            <a:xfrm>
              <a:off x="6964363" y="3271838"/>
              <a:ext cx="161925" cy="149225"/>
            </a:xfrm>
            <a:custGeom>
              <a:avLst/>
              <a:gdLst>
                <a:gd name="T0" fmla="*/ 20 w 68"/>
                <a:gd name="T1" fmla="*/ 43 h 62"/>
                <a:gd name="T2" fmla="*/ 15 w 68"/>
                <a:gd name="T3" fmla="*/ 28 h 62"/>
                <a:gd name="T4" fmla="*/ 32 w 68"/>
                <a:gd name="T5" fmla="*/ 9 h 62"/>
                <a:gd name="T6" fmla="*/ 51 w 68"/>
                <a:gd name="T7" fmla="*/ 23 h 62"/>
                <a:gd name="T8" fmla="*/ 30 w 68"/>
                <a:gd name="T9" fmla="*/ 57 h 62"/>
                <a:gd name="T10" fmla="*/ 35 w 68"/>
                <a:gd name="T11" fmla="*/ 62 h 62"/>
                <a:gd name="T12" fmla="*/ 37 w 68"/>
                <a:gd name="T13" fmla="*/ 62 h 62"/>
                <a:gd name="T14" fmla="*/ 66 w 68"/>
                <a:gd name="T15" fmla="*/ 28 h 62"/>
                <a:gd name="T16" fmla="*/ 51 w 68"/>
                <a:gd name="T17" fmla="*/ 3 h 62"/>
                <a:gd name="T18" fmla="*/ 26 w 68"/>
                <a:gd name="T19" fmla="*/ 4 h 62"/>
                <a:gd name="T20" fmla="*/ 9 w 68"/>
                <a:gd name="T21" fmla="*/ 17 h 62"/>
                <a:gd name="T22" fmla="*/ 6 w 68"/>
                <a:gd name="T23" fmla="*/ 51 h 62"/>
                <a:gd name="T24" fmla="*/ 20 w 68"/>
                <a:gd name="T25"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2">
                  <a:moveTo>
                    <a:pt x="20" y="43"/>
                  </a:moveTo>
                  <a:cubicBezTo>
                    <a:pt x="18" y="39"/>
                    <a:pt x="16" y="34"/>
                    <a:pt x="15" y="28"/>
                  </a:cubicBezTo>
                  <a:cubicBezTo>
                    <a:pt x="14" y="19"/>
                    <a:pt x="23" y="10"/>
                    <a:pt x="32" y="9"/>
                  </a:cubicBezTo>
                  <a:cubicBezTo>
                    <a:pt x="42" y="7"/>
                    <a:pt x="51" y="12"/>
                    <a:pt x="51" y="23"/>
                  </a:cubicBezTo>
                  <a:cubicBezTo>
                    <a:pt x="51" y="39"/>
                    <a:pt x="40" y="51"/>
                    <a:pt x="30" y="57"/>
                  </a:cubicBezTo>
                  <a:cubicBezTo>
                    <a:pt x="32" y="59"/>
                    <a:pt x="33" y="61"/>
                    <a:pt x="35" y="62"/>
                  </a:cubicBezTo>
                  <a:cubicBezTo>
                    <a:pt x="36" y="62"/>
                    <a:pt x="37" y="62"/>
                    <a:pt x="37" y="62"/>
                  </a:cubicBezTo>
                  <a:cubicBezTo>
                    <a:pt x="52" y="53"/>
                    <a:pt x="64" y="41"/>
                    <a:pt x="66" y="28"/>
                  </a:cubicBezTo>
                  <a:cubicBezTo>
                    <a:pt x="68" y="12"/>
                    <a:pt x="58" y="5"/>
                    <a:pt x="51" y="3"/>
                  </a:cubicBezTo>
                  <a:cubicBezTo>
                    <a:pt x="41" y="0"/>
                    <a:pt x="31" y="3"/>
                    <a:pt x="26" y="4"/>
                  </a:cubicBezTo>
                  <a:cubicBezTo>
                    <a:pt x="19" y="7"/>
                    <a:pt x="13" y="12"/>
                    <a:pt x="9" y="17"/>
                  </a:cubicBezTo>
                  <a:cubicBezTo>
                    <a:pt x="0" y="29"/>
                    <a:pt x="1" y="41"/>
                    <a:pt x="6" y="51"/>
                  </a:cubicBezTo>
                  <a:cubicBezTo>
                    <a:pt x="10" y="59"/>
                    <a:pt x="23" y="50"/>
                    <a:pt x="20" y="43"/>
                  </a:cubicBezTo>
                  <a:close/>
                </a:path>
              </a:pathLst>
            </a:custGeom>
            <a:solidFill>
              <a:srgbClr val="008F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pic>
          <p:nvPicPr>
            <p:cNvPr id="2323" name="Picture 27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69125" y="3275013"/>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 name="Picture 276"/>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967538" y="3295650"/>
              <a:ext cx="66675"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5" name="Picture 27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929438" y="3325813"/>
              <a:ext cx="147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0" name="Freeform 278"/>
            <p:cNvSpPr>
              <a:spLocks noEditPoints="1"/>
            </p:cNvSpPr>
            <p:nvPr/>
          </p:nvSpPr>
          <p:spPr bwMode="auto">
            <a:xfrm>
              <a:off x="8509000" y="3049588"/>
              <a:ext cx="82550" cy="74613"/>
            </a:xfrm>
            <a:custGeom>
              <a:avLst/>
              <a:gdLst>
                <a:gd name="T0" fmla="*/ 10 w 35"/>
                <a:gd name="T1" fmla="*/ 13 h 31"/>
                <a:gd name="T2" fmla="*/ 10 w 35"/>
                <a:gd name="T3" fmla="*/ 5 h 31"/>
                <a:gd name="T4" fmla="*/ 13 w 35"/>
                <a:gd name="T5" fmla="*/ 5 h 31"/>
                <a:gd name="T6" fmla="*/ 21 w 35"/>
                <a:gd name="T7" fmla="*/ 9 h 31"/>
                <a:gd name="T8" fmla="*/ 12 w 35"/>
                <a:gd name="T9" fmla="*/ 13 h 31"/>
                <a:gd name="T10" fmla="*/ 10 w 35"/>
                <a:gd name="T11" fmla="*/ 13 h 31"/>
                <a:gd name="T12" fmla="*/ 10 w 35"/>
                <a:gd name="T13" fmla="*/ 18 h 31"/>
                <a:gd name="T14" fmla="*/ 14 w 35"/>
                <a:gd name="T15" fmla="*/ 18 h 31"/>
                <a:gd name="T16" fmla="*/ 24 w 35"/>
                <a:gd name="T17" fmla="*/ 31 h 31"/>
                <a:gd name="T18" fmla="*/ 35 w 35"/>
                <a:gd name="T19" fmla="*/ 31 h 31"/>
                <a:gd name="T20" fmla="*/ 22 w 35"/>
                <a:gd name="T21" fmla="*/ 17 h 31"/>
                <a:gd name="T22" fmla="*/ 31 w 35"/>
                <a:gd name="T23" fmla="*/ 9 h 31"/>
                <a:gd name="T24" fmla="*/ 14 w 35"/>
                <a:gd name="T25" fmla="*/ 0 h 31"/>
                <a:gd name="T26" fmla="*/ 2 w 35"/>
                <a:gd name="T27" fmla="*/ 0 h 31"/>
                <a:gd name="T28" fmla="*/ 0 w 35"/>
                <a:gd name="T29" fmla="*/ 1 h 31"/>
                <a:gd name="T30" fmla="*/ 0 w 35"/>
                <a:gd name="T31" fmla="*/ 31 h 31"/>
                <a:gd name="T32" fmla="*/ 2 w 35"/>
                <a:gd name="T33" fmla="*/ 31 h 31"/>
                <a:gd name="T34" fmla="*/ 9 w 35"/>
                <a:gd name="T35" fmla="*/ 31 h 31"/>
                <a:gd name="T36" fmla="*/ 10 w 35"/>
                <a:gd name="T37" fmla="*/ 31 h 31"/>
                <a:gd name="T38" fmla="*/ 10 w 35"/>
                <a:gd name="T3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1">
                  <a:moveTo>
                    <a:pt x="10" y="13"/>
                  </a:moveTo>
                  <a:cubicBezTo>
                    <a:pt x="10" y="5"/>
                    <a:pt x="10" y="5"/>
                    <a:pt x="10" y="5"/>
                  </a:cubicBezTo>
                  <a:cubicBezTo>
                    <a:pt x="13" y="5"/>
                    <a:pt x="13" y="5"/>
                    <a:pt x="13" y="5"/>
                  </a:cubicBezTo>
                  <a:cubicBezTo>
                    <a:pt x="17" y="5"/>
                    <a:pt x="21" y="5"/>
                    <a:pt x="21" y="9"/>
                  </a:cubicBezTo>
                  <a:cubicBezTo>
                    <a:pt x="21" y="13"/>
                    <a:pt x="17" y="13"/>
                    <a:pt x="12" y="13"/>
                  </a:cubicBezTo>
                  <a:lnTo>
                    <a:pt x="10" y="13"/>
                  </a:lnTo>
                  <a:close/>
                  <a:moveTo>
                    <a:pt x="10" y="18"/>
                  </a:moveTo>
                  <a:cubicBezTo>
                    <a:pt x="14" y="18"/>
                    <a:pt x="14" y="18"/>
                    <a:pt x="14" y="18"/>
                  </a:cubicBezTo>
                  <a:cubicBezTo>
                    <a:pt x="24" y="31"/>
                    <a:pt x="24" y="31"/>
                    <a:pt x="24" y="31"/>
                  </a:cubicBezTo>
                  <a:cubicBezTo>
                    <a:pt x="35" y="31"/>
                    <a:pt x="35" y="31"/>
                    <a:pt x="35" y="31"/>
                  </a:cubicBezTo>
                  <a:cubicBezTo>
                    <a:pt x="22" y="17"/>
                    <a:pt x="22" y="17"/>
                    <a:pt x="22" y="17"/>
                  </a:cubicBezTo>
                  <a:cubicBezTo>
                    <a:pt x="25" y="16"/>
                    <a:pt x="31" y="15"/>
                    <a:pt x="31" y="9"/>
                  </a:cubicBezTo>
                  <a:cubicBezTo>
                    <a:pt x="31" y="0"/>
                    <a:pt x="19" y="0"/>
                    <a:pt x="14" y="0"/>
                  </a:cubicBezTo>
                  <a:cubicBezTo>
                    <a:pt x="2" y="0"/>
                    <a:pt x="2" y="0"/>
                    <a:pt x="2" y="0"/>
                  </a:cubicBezTo>
                  <a:cubicBezTo>
                    <a:pt x="1" y="0"/>
                    <a:pt x="0" y="0"/>
                    <a:pt x="0" y="1"/>
                  </a:cubicBezTo>
                  <a:cubicBezTo>
                    <a:pt x="0" y="31"/>
                    <a:pt x="0" y="31"/>
                    <a:pt x="0" y="31"/>
                  </a:cubicBezTo>
                  <a:cubicBezTo>
                    <a:pt x="0" y="31"/>
                    <a:pt x="1" y="31"/>
                    <a:pt x="2" y="31"/>
                  </a:cubicBezTo>
                  <a:cubicBezTo>
                    <a:pt x="9" y="31"/>
                    <a:pt x="9" y="31"/>
                    <a:pt x="9" y="31"/>
                  </a:cubicBezTo>
                  <a:cubicBezTo>
                    <a:pt x="10" y="31"/>
                    <a:pt x="10" y="31"/>
                    <a:pt x="10" y="31"/>
                  </a:cubicBezTo>
                  <a:lnTo>
                    <a:pt x="10" y="18"/>
                  </a:lnTo>
                  <a:close/>
                </a:path>
              </a:pathLst>
            </a:custGeom>
            <a:solidFill>
              <a:srgbClr val="004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91" name="Freeform 279"/>
            <p:cNvSpPr>
              <a:spLocks noEditPoints="1"/>
            </p:cNvSpPr>
            <p:nvPr/>
          </p:nvSpPr>
          <p:spPr bwMode="auto">
            <a:xfrm>
              <a:off x="8669338" y="3048000"/>
              <a:ext cx="85725" cy="76200"/>
            </a:xfrm>
            <a:custGeom>
              <a:avLst/>
              <a:gdLst>
                <a:gd name="T0" fmla="*/ 18 w 36"/>
                <a:gd name="T1" fmla="*/ 28 h 32"/>
                <a:gd name="T2" fmla="*/ 10 w 36"/>
                <a:gd name="T3" fmla="*/ 16 h 32"/>
                <a:gd name="T4" fmla="*/ 18 w 36"/>
                <a:gd name="T5" fmla="*/ 5 h 32"/>
                <a:gd name="T6" fmla="*/ 26 w 36"/>
                <a:gd name="T7" fmla="*/ 16 h 32"/>
                <a:gd name="T8" fmla="*/ 18 w 36"/>
                <a:gd name="T9" fmla="*/ 28 h 32"/>
                <a:gd name="T10" fmla="*/ 36 w 36"/>
                <a:gd name="T11" fmla="*/ 16 h 32"/>
                <a:gd name="T12" fmla="*/ 18 w 36"/>
                <a:gd name="T13" fmla="*/ 0 h 32"/>
                <a:gd name="T14" fmla="*/ 0 w 36"/>
                <a:gd name="T15" fmla="*/ 16 h 32"/>
                <a:gd name="T16" fmla="*/ 18 w 36"/>
                <a:gd name="T17" fmla="*/ 32 h 32"/>
                <a:gd name="T18" fmla="*/ 36 w 36"/>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2">
                  <a:moveTo>
                    <a:pt x="18" y="28"/>
                  </a:moveTo>
                  <a:cubicBezTo>
                    <a:pt x="12" y="28"/>
                    <a:pt x="10" y="23"/>
                    <a:pt x="10" y="16"/>
                  </a:cubicBezTo>
                  <a:cubicBezTo>
                    <a:pt x="10" y="10"/>
                    <a:pt x="12" y="5"/>
                    <a:pt x="18" y="5"/>
                  </a:cubicBezTo>
                  <a:cubicBezTo>
                    <a:pt x="23" y="5"/>
                    <a:pt x="26" y="9"/>
                    <a:pt x="26" y="16"/>
                  </a:cubicBezTo>
                  <a:cubicBezTo>
                    <a:pt x="26" y="23"/>
                    <a:pt x="23" y="28"/>
                    <a:pt x="18" y="28"/>
                  </a:cubicBezTo>
                  <a:close/>
                  <a:moveTo>
                    <a:pt x="36" y="16"/>
                  </a:moveTo>
                  <a:cubicBezTo>
                    <a:pt x="36" y="6"/>
                    <a:pt x="29" y="0"/>
                    <a:pt x="18" y="0"/>
                  </a:cubicBezTo>
                  <a:cubicBezTo>
                    <a:pt x="7" y="0"/>
                    <a:pt x="0" y="6"/>
                    <a:pt x="0" y="16"/>
                  </a:cubicBezTo>
                  <a:cubicBezTo>
                    <a:pt x="0" y="27"/>
                    <a:pt x="7" y="32"/>
                    <a:pt x="18" y="32"/>
                  </a:cubicBezTo>
                  <a:cubicBezTo>
                    <a:pt x="29" y="32"/>
                    <a:pt x="36" y="27"/>
                    <a:pt x="36" y="16"/>
                  </a:cubicBezTo>
                  <a:close/>
                </a:path>
              </a:pathLst>
            </a:custGeom>
            <a:solidFill>
              <a:srgbClr val="004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92" name="Freeform 280"/>
            <p:cNvSpPr>
              <a:spLocks/>
            </p:cNvSpPr>
            <p:nvPr/>
          </p:nvSpPr>
          <p:spPr bwMode="auto">
            <a:xfrm>
              <a:off x="8434388" y="3049588"/>
              <a:ext cx="65088" cy="74613"/>
            </a:xfrm>
            <a:custGeom>
              <a:avLst/>
              <a:gdLst>
                <a:gd name="T0" fmla="*/ 9 w 27"/>
                <a:gd name="T1" fmla="*/ 17 h 31"/>
                <a:gd name="T2" fmla="*/ 23 w 27"/>
                <a:gd name="T3" fmla="*/ 17 h 31"/>
                <a:gd name="T4" fmla="*/ 23 w 27"/>
                <a:gd name="T5" fmla="*/ 12 h 31"/>
                <a:gd name="T6" fmla="*/ 9 w 27"/>
                <a:gd name="T7" fmla="*/ 12 h 31"/>
                <a:gd name="T8" fmla="*/ 9 w 27"/>
                <a:gd name="T9" fmla="*/ 5 h 31"/>
                <a:gd name="T10" fmla="*/ 25 w 27"/>
                <a:gd name="T11" fmla="*/ 5 h 31"/>
                <a:gd name="T12" fmla="*/ 27 w 27"/>
                <a:gd name="T13" fmla="*/ 0 h 31"/>
                <a:gd name="T14" fmla="*/ 1 w 27"/>
                <a:gd name="T15" fmla="*/ 0 h 31"/>
                <a:gd name="T16" fmla="*/ 1 w 27"/>
                <a:gd name="T17" fmla="*/ 0 h 31"/>
                <a:gd name="T18" fmla="*/ 0 w 27"/>
                <a:gd name="T19" fmla="*/ 1 h 31"/>
                <a:gd name="T20" fmla="*/ 0 w 27"/>
                <a:gd name="T21" fmla="*/ 31 h 31"/>
                <a:gd name="T22" fmla="*/ 26 w 27"/>
                <a:gd name="T23" fmla="*/ 31 h 31"/>
                <a:gd name="T24" fmla="*/ 26 w 27"/>
                <a:gd name="T25" fmla="*/ 30 h 31"/>
                <a:gd name="T26" fmla="*/ 26 w 27"/>
                <a:gd name="T27" fmla="*/ 27 h 31"/>
                <a:gd name="T28" fmla="*/ 26 w 27"/>
                <a:gd name="T29" fmla="*/ 26 h 31"/>
                <a:gd name="T30" fmla="*/ 9 w 27"/>
                <a:gd name="T31" fmla="*/ 26 h 31"/>
                <a:gd name="T32" fmla="*/ 9 w 27"/>
                <a:gd name="T33"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1">
                  <a:moveTo>
                    <a:pt x="9" y="17"/>
                  </a:moveTo>
                  <a:cubicBezTo>
                    <a:pt x="23" y="17"/>
                    <a:pt x="23" y="17"/>
                    <a:pt x="23" y="17"/>
                  </a:cubicBezTo>
                  <a:cubicBezTo>
                    <a:pt x="23" y="12"/>
                    <a:pt x="23" y="12"/>
                    <a:pt x="23" y="12"/>
                  </a:cubicBezTo>
                  <a:cubicBezTo>
                    <a:pt x="9" y="12"/>
                    <a:pt x="9" y="12"/>
                    <a:pt x="9" y="12"/>
                  </a:cubicBezTo>
                  <a:cubicBezTo>
                    <a:pt x="9" y="5"/>
                    <a:pt x="9" y="5"/>
                    <a:pt x="9" y="5"/>
                  </a:cubicBezTo>
                  <a:cubicBezTo>
                    <a:pt x="25" y="5"/>
                    <a:pt x="25" y="5"/>
                    <a:pt x="25" y="5"/>
                  </a:cubicBezTo>
                  <a:cubicBezTo>
                    <a:pt x="27" y="0"/>
                    <a:pt x="27" y="0"/>
                    <a:pt x="27" y="0"/>
                  </a:cubicBezTo>
                  <a:cubicBezTo>
                    <a:pt x="1" y="0"/>
                    <a:pt x="1" y="0"/>
                    <a:pt x="1" y="0"/>
                  </a:cubicBezTo>
                  <a:cubicBezTo>
                    <a:pt x="1" y="0"/>
                    <a:pt x="1" y="0"/>
                    <a:pt x="1" y="0"/>
                  </a:cubicBezTo>
                  <a:cubicBezTo>
                    <a:pt x="0" y="0"/>
                    <a:pt x="0" y="0"/>
                    <a:pt x="0" y="1"/>
                  </a:cubicBezTo>
                  <a:cubicBezTo>
                    <a:pt x="0" y="31"/>
                    <a:pt x="0" y="31"/>
                    <a:pt x="0" y="31"/>
                  </a:cubicBezTo>
                  <a:cubicBezTo>
                    <a:pt x="26" y="31"/>
                    <a:pt x="26" y="31"/>
                    <a:pt x="26" y="31"/>
                  </a:cubicBezTo>
                  <a:cubicBezTo>
                    <a:pt x="26" y="30"/>
                    <a:pt x="26" y="30"/>
                    <a:pt x="26" y="30"/>
                  </a:cubicBezTo>
                  <a:cubicBezTo>
                    <a:pt x="26" y="27"/>
                    <a:pt x="26" y="27"/>
                    <a:pt x="26" y="27"/>
                  </a:cubicBezTo>
                  <a:cubicBezTo>
                    <a:pt x="26" y="26"/>
                    <a:pt x="26" y="26"/>
                    <a:pt x="26" y="26"/>
                  </a:cubicBezTo>
                  <a:cubicBezTo>
                    <a:pt x="9" y="26"/>
                    <a:pt x="9" y="26"/>
                    <a:pt x="9" y="26"/>
                  </a:cubicBezTo>
                  <a:lnTo>
                    <a:pt x="9" y="17"/>
                  </a:lnTo>
                  <a:close/>
                </a:path>
              </a:pathLst>
            </a:custGeom>
            <a:solidFill>
              <a:srgbClr val="004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93" name="Freeform 281"/>
            <p:cNvSpPr>
              <a:spLocks/>
            </p:cNvSpPr>
            <p:nvPr/>
          </p:nvSpPr>
          <p:spPr bwMode="auto">
            <a:xfrm>
              <a:off x="8766175" y="3049588"/>
              <a:ext cx="77788" cy="74613"/>
            </a:xfrm>
            <a:custGeom>
              <a:avLst/>
              <a:gdLst>
                <a:gd name="T0" fmla="*/ 32 w 33"/>
                <a:gd name="T1" fmla="*/ 0 h 31"/>
                <a:gd name="T2" fmla="*/ 26 w 33"/>
                <a:gd name="T3" fmla="*/ 0 h 31"/>
                <a:gd name="T4" fmla="*/ 25 w 33"/>
                <a:gd name="T5" fmla="*/ 0 h 31"/>
                <a:gd name="T6" fmla="*/ 25 w 33"/>
                <a:gd name="T7" fmla="*/ 20 h 31"/>
                <a:gd name="T8" fmla="*/ 9 w 33"/>
                <a:gd name="T9" fmla="*/ 1 h 31"/>
                <a:gd name="T10" fmla="*/ 7 w 33"/>
                <a:gd name="T11" fmla="*/ 0 h 31"/>
                <a:gd name="T12" fmla="*/ 1 w 33"/>
                <a:gd name="T13" fmla="*/ 0 h 31"/>
                <a:gd name="T14" fmla="*/ 1 w 33"/>
                <a:gd name="T15" fmla="*/ 0 h 31"/>
                <a:gd name="T16" fmla="*/ 0 w 33"/>
                <a:gd name="T17" fmla="*/ 1 h 31"/>
                <a:gd name="T18" fmla="*/ 0 w 33"/>
                <a:gd name="T19" fmla="*/ 31 h 31"/>
                <a:gd name="T20" fmla="*/ 1 w 33"/>
                <a:gd name="T21" fmla="*/ 31 h 31"/>
                <a:gd name="T22" fmla="*/ 6 w 33"/>
                <a:gd name="T23" fmla="*/ 31 h 31"/>
                <a:gd name="T24" fmla="*/ 8 w 33"/>
                <a:gd name="T25" fmla="*/ 31 h 31"/>
                <a:gd name="T26" fmla="*/ 8 w 33"/>
                <a:gd name="T27" fmla="*/ 14 h 31"/>
                <a:gd name="T28" fmla="*/ 8 w 33"/>
                <a:gd name="T29" fmla="*/ 10 h 31"/>
                <a:gd name="T30" fmla="*/ 25 w 33"/>
                <a:gd name="T31" fmla="*/ 30 h 31"/>
                <a:gd name="T32" fmla="*/ 27 w 33"/>
                <a:gd name="T33" fmla="*/ 31 h 31"/>
                <a:gd name="T34" fmla="*/ 32 w 33"/>
                <a:gd name="T35" fmla="*/ 31 h 31"/>
                <a:gd name="T36" fmla="*/ 33 w 33"/>
                <a:gd name="T37" fmla="*/ 31 h 31"/>
                <a:gd name="T38" fmla="*/ 33 w 33"/>
                <a:gd name="T39" fmla="*/ 0 h 31"/>
                <a:gd name="T40" fmla="*/ 32 w 33"/>
                <a:gd name="T4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1">
                  <a:moveTo>
                    <a:pt x="32" y="0"/>
                  </a:moveTo>
                  <a:cubicBezTo>
                    <a:pt x="26" y="0"/>
                    <a:pt x="26" y="0"/>
                    <a:pt x="26" y="0"/>
                  </a:cubicBezTo>
                  <a:cubicBezTo>
                    <a:pt x="25" y="0"/>
                    <a:pt x="25" y="0"/>
                    <a:pt x="25" y="0"/>
                  </a:cubicBezTo>
                  <a:cubicBezTo>
                    <a:pt x="25" y="0"/>
                    <a:pt x="25" y="19"/>
                    <a:pt x="25" y="20"/>
                  </a:cubicBezTo>
                  <a:cubicBezTo>
                    <a:pt x="9" y="1"/>
                    <a:pt x="9" y="1"/>
                    <a:pt x="9" y="1"/>
                  </a:cubicBezTo>
                  <a:cubicBezTo>
                    <a:pt x="8" y="0"/>
                    <a:pt x="8" y="0"/>
                    <a:pt x="7" y="0"/>
                  </a:cubicBezTo>
                  <a:cubicBezTo>
                    <a:pt x="1" y="0"/>
                    <a:pt x="1" y="0"/>
                    <a:pt x="1" y="0"/>
                  </a:cubicBezTo>
                  <a:cubicBezTo>
                    <a:pt x="1" y="0"/>
                    <a:pt x="1" y="0"/>
                    <a:pt x="1" y="0"/>
                  </a:cubicBezTo>
                  <a:cubicBezTo>
                    <a:pt x="0" y="0"/>
                    <a:pt x="0" y="0"/>
                    <a:pt x="0" y="1"/>
                  </a:cubicBezTo>
                  <a:cubicBezTo>
                    <a:pt x="0" y="31"/>
                    <a:pt x="0" y="31"/>
                    <a:pt x="0" y="31"/>
                  </a:cubicBezTo>
                  <a:cubicBezTo>
                    <a:pt x="0" y="31"/>
                    <a:pt x="0" y="31"/>
                    <a:pt x="1" y="31"/>
                  </a:cubicBezTo>
                  <a:cubicBezTo>
                    <a:pt x="6" y="31"/>
                    <a:pt x="6" y="31"/>
                    <a:pt x="6" y="31"/>
                  </a:cubicBezTo>
                  <a:cubicBezTo>
                    <a:pt x="8" y="31"/>
                    <a:pt x="8" y="31"/>
                    <a:pt x="8" y="31"/>
                  </a:cubicBezTo>
                  <a:cubicBezTo>
                    <a:pt x="8" y="14"/>
                    <a:pt x="8" y="14"/>
                    <a:pt x="8" y="14"/>
                  </a:cubicBezTo>
                  <a:cubicBezTo>
                    <a:pt x="8" y="12"/>
                    <a:pt x="8" y="10"/>
                    <a:pt x="8" y="10"/>
                  </a:cubicBezTo>
                  <a:cubicBezTo>
                    <a:pt x="8" y="10"/>
                    <a:pt x="25" y="29"/>
                    <a:pt x="25" y="30"/>
                  </a:cubicBezTo>
                  <a:cubicBezTo>
                    <a:pt x="26" y="31"/>
                    <a:pt x="27" y="31"/>
                    <a:pt x="27" y="31"/>
                  </a:cubicBezTo>
                  <a:cubicBezTo>
                    <a:pt x="32" y="31"/>
                    <a:pt x="32" y="31"/>
                    <a:pt x="32" y="31"/>
                  </a:cubicBezTo>
                  <a:cubicBezTo>
                    <a:pt x="33" y="31"/>
                    <a:pt x="33" y="31"/>
                    <a:pt x="33" y="31"/>
                  </a:cubicBezTo>
                  <a:cubicBezTo>
                    <a:pt x="33" y="0"/>
                    <a:pt x="33" y="0"/>
                    <a:pt x="33" y="0"/>
                  </a:cubicBezTo>
                  <a:lnTo>
                    <a:pt x="32" y="0"/>
                  </a:lnTo>
                  <a:close/>
                </a:path>
              </a:pathLst>
            </a:custGeom>
            <a:solidFill>
              <a:srgbClr val="004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94" name="Freeform 282"/>
            <p:cNvSpPr>
              <a:spLocks/>
            </p:cNvSpPr>
            <p:nvPr/>
          </p:nvSpPr>
          <p:spPr bwMode="auto">
            <a:xfrm>
              <a:off x="8245475" y="3049588"/>
              <a:ext cx="63500" cy="74613"/>
            </a:xfrm>
            <a:custGeom>
              <a:avLst/>
              <a:gdLst>
                <a:gd name="T0" fmla="*/ 10 w 27"/>
                <a:gd name="T1" fmla="*/ 17 h 31"/>
                <a:gd name="T2" fmla="*/ 24 w 27"/>
                <a:gd name="T3" fmla="*/ 17 h 31"/>
                <a:gd name="T4" fmla="*/ 24 w 27"/>
                <a:gd name="T5" fmla="*/ 12 h 31"/>
                <a:gd name="T6" fmla="*/ 10 w 27"/>
                <a:gd name="T7" fmla="*/ 12 h 31"/>
                <a:gd name="T8" fmla="*/ 10 w 27"/>
                <a:gd name="T9" fmla="*/ 5 h 31"/>
                <a:gd name="T10" fmla="*/ 25 w 27"/>
                <a:gd name="T11" fmla="*/ 5 h 31"/>
                <a:gd name="T12" fmla="*/ 27 w 27"/>
                <a:gd name="T13" fmla="*/ 0 h 31"/>
                <a:gd name="T14" fmla="*/ 2 w 27"/>
                <a:gd name="T15" fmla="*/ 0 h 31"/>
                <a:gd name="T16" fmla="*/ 1 w 27"/>
                <a:gd name="T17" fmla="*/ 0 h 31"/>
                <a:gd name="T18" fmla="*/ 0 w 27"/>
                <a:gd name="T19" fmla="*/ 1 h 31"/>
                <a:gd name="T20" fmla="*/ 0 w 27"/>
                <a:gd name="T21" fmla="*/ 31 h 31"/>
                <a:gd name="T22" fmla="*/ 27 w 27"/>
                <a:gd name="T23" fmla="*/ 31 h 31"/>
                <a:gd name="T24" fmla="*/ 27 w 27"/>
                <a:gd name="T25" fmla="*/ 30 h 31"/>
                <a:gd name="T26" fmla="*/ 27 w 27"/>
                <a:gd name="T27" fmla="*/ 27 h 31"/>
                <a:gd name="T28" fmla="*/ 27 w 27"/>
                <a:gd name="T29" fmla="*/ 26 h 31"/>
                <a:gd name="T30" fmla="*/ 10 w 27"/>
                <a:gd name="T31" fmla="*/ 26 h 31"/>
                <a:gd name="T32" fmla="*/ 10 w 27"/>
                <a:gd name="T33"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1">
                  <a:moveTo>
                    <a:pt x="10" y="17"/>
                  </a:moveTo>
                  <a:cubicBezTo>
                    <a:pt x="24" y="17"/>
                    <a:pt x="24" y="17"/>
                    <a:pt x="24" y="17"/>
                  </a:cubicBezTo>
                  <a:cubicBezTo>
                    <a:pt x="24" y="12"/>
                    <a:pt x="24" y="12"/>
                    <a:pt x="24" y="12"/>
                  </a:cubicBezTo>
                  <a:cubicBezTo>
                    <a:pt x="10" y="12"/>
                    <a:pt x="10" y="12"/>
                    <a:pt x="10" y="12"/>
                  </a:cubicBezTo>
                  <a:cubicBezTo>
                    <a:pt x="10" y="5"/>
                    <a:pt x="10" y="5"/>
                    <a:pt x="10" y="5"/>
                  </a:cubicBezTo>
                  <a:cubicBezTo>
                    <a:pt x="25" y="5"/>
                    <a:pt x="25" y="5"/>
                    <a:pt x="25" y="5"/>
                  </a:cubicBezTo>
                  <a:cubicBezTo>
                    <a:pt x="27" y="0"/>
                    <a:pt x="27" y="0"/>
                    <a:pt x="27" y="0"/>
                  </a:cubicBezTo>
                  <a:cubicBezTo>
                    <a:pt x="2" y="0"/>
                    <a:pt x="2" y="0"/>
                    <a:pt x="2" y="0"/>
                  </a:cubicBezTo>
                  <a:cubicBezTo>
                    <a:pt x="1" y="0"/>
                    <a:pt x="1" y="0"/>
                    <a:pt x="1" y="0"/>
                  </a:cubicBezTo>
                  <a:cubicBezTo>
                    <a:pt x="0" y="0"/>
                    <a:pt x="0" y="0"/>
                    <a:pt x="0" y="1"/>
                  </a:cubicBezTo>
                  <a:cubicBezTo>
                    <a:pt x="0" y="31"/>
                    <a:pt x="0" y="31"/>
                    <a:pt x="0" y="31"/>
                  </a:cubicBezTo>
                  <a:cubicBezTo>
                    <a:pt x="27" y="31"/>
                    <a:pt x="27" y="31"/>
                    <a:pt x="27" y="31"/>
                  </a:cubicBezTo>
                  <a:cubicBezTo>
                    <a:pt x="27" y="30"/>
                    <a:pt x="27" y="30"/>
                    <a:pt x="27" y="30"/>
                  </a:cubicBezTo>
                  <a:cubicBezTo>
                    <a:pt x="27" y="27"/>
                    <a:pt x="27" y="27"/>
                    <a:pt x="27" y="27"/>
                  </a:cubicBezTo>
                  <a:cubicBezTo>
                    <a:pt x="27" y="26"/>
                    <a:pt x="27" y="26"/>
                    <a:pt x="27" y="26"/>
                  </a:cubicBezTo>
                  <a:cubicBezTo>
                    <a:pt x="10" y="26"/>
                    <a:pt x="10" y="26"/>
                    <a:pt x="10" y="26"/>
                  </a:cubicBezTo>
                  <a:lnTo>
                    <a:pt x="10" y="17"/>
                  </a:lnTo>
                  <a:close/>
                </a:path>
              </a:pathLst>
            </a:custGeom>
            <a:solidFill>
              <a:srgbClr val="004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95" name="Freeform 283"/>
            <p:cNvSpPr>
              <a:spLocks/>
            </p:cNvSpPr>
            <p:nvPr/>
          </p:nvSpPr>
          <p:spPr bwMode="auto">
            <a:xfrm>
              <a:off x="8321675" y="3049588"/>
              <a:ext cx="96838" cy="74613"/>
            </a:xfrm>
            <a:custGeom>
              <a:avLst/>
              <a:gdLst>
                <a:gd name="T0" fmla="*/ 21 w 41"/>
                <a:gd name="T1" fmla="*/ 19 h 31"/>
                <a:gd name="T2" fmla="*/ 9 w 41"/>
                <a:gd name="T3" fmla="*/ 1 h 31"/>
                <a:gd name="T4" fmla="*/ 7 w 41"/>
                <a:gd name="T5" fmla="*/ 0 h 31"/>
                <a:gd name="T6" fmla="*/ 2 w 41"/>
                <a:gd name="T7" fmla="*/ 0 h 31"/>
                <a:gd name="T8" fmla="*/ 0 w 41"/>
                <a:gd name="T9" fmla="*/ 0 h 31"/>
                <a:gd name="T10" fmla="*/ 0 w 41"/>
                <a:gd name="T11" fmla="*/ 31 h 31"/>
                <a:gd name="T12" fmla="*/ 2 w 41"/>
                <a:gd name="T13" fmla="*/ 31 h 31"/>
                <a:gd name="T14" fmla="*/ 7 w 41"/>
                <a:gd name="T15" fmla="*/ 31 h 31"/>
                <a:gd name="T16" fmla="*/ 8 w 41"/>
                <a:gd name="T17" fmla="*/ 31 h 31"/>
                <a:gd name="T18" fmla="*/ 8 w 41"/>
                <a:gd name="T19" fmla="*/ 14 h 31"/>
                <a:gd name="T20" fmla="*/ 8 w 41"/>
                <a:gd name="T21" fmla="*/ 11 h 31"/>
                <a:gd name="T22" fmla="*/ 21 w 41"/>
                <a:gd name="T23" fmla="*/ 30 h 31"/>
                <a:gd name="T24" fmla="*/ 21 w 41"/>
                <a:gd name="T25" fmla="*/ 30 h 31"/>
                <a:gd name="T26" fmla="*/ 33 w 41"/>
                <a:gd name="T27" fmla="*/ 11 h 31"/>
                <a:gd name="T28" fmla="*/ 33 w 41"/>
                <a:gd name="T29" fmla="*/ 14 h 31"/>
                <a:gd name="T30" fmla="*/ 33 w 41"/>
                <a:gd name="T31" fmla="*/ 31 h 31"/>
                <a:gd name="T32" fmla="*/ 34 w 41"/>
                <a:gd name="T33" fmla="*/ 31 h 31"/>
                <a:gd name="T34" fmla="*/ 40 w 41"/>
                <a:gd name="T35" fmla="*/ 31 h 31"/>
                <a:gd name="T36" fmla="*/ 41 w 41"/>
                <a:gd name="T37" fmla="*/ 31 h 31"/>
                <a:gd name="T38" fmla="*/ 41 w 41"/>
                <a:gd name="T39" fmla="*/ 0 h 31"/>
                <a:gd name="T40" fmla="*/ 40 w 41"/>
                <a:gd name="T41" fmla="*/ 0 h 31"/>
                <a:gd name="T42" fmla="*/ 34 w 41"/>
                <a:gd name="T43" fmla="*/ 0 h 31"/>
                <a:gd name="T44" fmla="*/ 32 w 41"/>
                <a:gd name="T45" fmla="*/ 1 h 31"/>
                <a:gd name="T46" fmla="*/ 21 w 41"/>
                <a:gd name="T4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1">
                  <a:moveTo>
                    <a:pt x="21" y="19"/>
                  </a:moveTo>
                  <a:cubicBezTo>
                    <a:pt x="9" y="1"/>
                    <a:pt x="9" y="1"/>
                    <a:pt x="9" y="1"/>
                  </a:cubicBezTo>
                  <a:cubicBezTo>
                    <a:pt x="9" y="1"/>
                    <a:pt x="9" y="0"/>
                    <a:pt x="7" y="0"/>
                  </a:cubicBezTo>
                  <a:cubicBezTo>
                    <a:pt x="2" y="0"/>
                    <a:pt x="2" y="0"/>
                    <a:pt x="2" y="0"/>
                  </a:cubicBezTo>
                  <a:cubicBezTo>
                    <a:pt x="0" y="0"/>
                    <a:pt x="0" y="0"/>
                    <a:pt x="0" y="0"/>
                  </a:cubicBezTo>
                  <a:cubicBezTo>
                    <a:pt x="0" y="31"/>
                    <a:pt x="0" y="31"/>
                    <a:pt x="0" y="31"/>
                  </a:cubicBezTo>
                  <a:cubicBezTo>
                    <a:pt x="0" y="31"/>
                    <a:pt x="0" y="31"/>
                    <a:pt x="2" y="31"/>
                  </a:cubicBezTo>
                  <a:cubicBezTo>
                    <a:pt x="7" y="31"/>
                    <a:pt x="7" y="31"/>
                    <a:pt x="7" y="31"/>
                  </a:cubicBezTo>
                  <a:cubicBezTo>
                    <a:pt x="8" y="31"/>
                    <a:pt x="8" y="31"/>
                    <a:pt x="8" y="31"/>
                  </a:cubicBezTo>
                  <a:cubicBezTo>
                    <a:pt x="8" y="14"/>
                    <a:pt x="8" y="14"/>
                    <a:pt x="8" y="14"/>
                  </a:cubicBezTo>
                  <a:cubicBezTo>
                    <a:pt x="8" y="12"/>
                    <a:pt x="8" y="11"/>
                    <a:pt x="8" y="11"/>
                  </a:cubicBezTo>
                  <a:cubicBezTo>
                    <a:pt x="8" y="11"/>
                    <a:pt x="20" y="29"/>
                    <a:pt x="21" y="30"/>
                  </a:cubicBezTo>
                  <a:cubicBezTo>
                    <a:pt x="21" y="30"/>
                    <a:pt x="21" y="30"/>
                    <a:pt x="21" y="30"/>
                  </a:cubicBezTo>
                  <a:cubicBezTo>
                    <a:pt x="22" y="29"/>
                    <a:pt x="33" y="11"/>
                    <a:pt x="33" y="11"/>
                  </a:cubicBezTo>
                  <a:cubicBezTo>
                    <a:pt x="33" y="11"/>
                    <a:pt x="33" y="12"/>
                    <a:pt x="33" y="14"/>
                  </a:cubicBezTo>
                  <a:cubicBezTo>
                    <a:pt x="33" y="31"/>
                    <a:pt x="33" y="31"/>
                    <a:pt x="33" y="31"/>
                  </a:cubicBezTo>
                  <a:cubicBezTo>
                    <a:pt x="33" y="31"/>
                    <a:pt x="33" y="31"/>
                    <a:pt x="34" y="31"/>
                  </a:cubicBezTo>
                  <a:cubicBezTo>
                    <a:pt x="40" y="31"/>
                    <a:pt x="40" y="31"/>
                    <a:pt x="40" y="31"/>
                  </a:cubicBezTo>
                  <a:cubicBezTo>
                    <a:pt x="41" y="31"/>
                    <a:pt x="41" y="31"/>
                    <a:pt x="41" y="31"/>
                  </a:cubicBezTo>
                  <a:cubicBezTo>
                    <a:pt x="41" y="0"/>
                    <a:pt x="41" y="0"/>
                    <a:pt x="41" y="0"/>
                  </a:cubicBezTo>
                  <a:cubicBezTo>
                    <a:pt x="40" y="0"/>
                    <a:pt x="40" y="0"/>
                    <a:pt x="40" y="0"/>
                  </a:cubicBezTo>
                  <a:cubicBezTo>
                    <a:pt x="34" y="0"/>
                    <a:pt x="34" y="0"/>
                    <a:pt x="34" y="0"/>
                  </a:cubicBezTo>
                  <a:cubicBezTo>
                    <a:pt x="33" y="0"/>
                    <a:pt x="33" y="1"/>
                    <a:pt x="32" y="1"/>
                  </a:cubicBezTo>
                  <a:cubicBezTo>
                    <a:pt x="21" y="19"/>
                    <a:pt x="21" y="19"/>
                    <a:pt x="21" y="19"/>
                  </a:cubicBezTo>
                  <a:close/>
                </a:path>
              </a:pathLst>
            </a:custGeom>
            <a:solidFill>
              <a:srgbClr val="004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96" name="Freeform 284"/>
            <p:cNvSpPr>
              <a:spLocks/>
            </p:cNvSpPr>
            <p:nvPr/>
          </p:nvSpPr>
          <p:spPr bwMode="auto">
            <a:xfrm>
              <a:off x="8591550" y="3048000"/>
              <a:ext cx="71438" cy="76200"/>
            </a:xfrm>
            <a:custGeom>
              <a:avLst/>
              <a:gdLst>
                <a:gd name="T0" fmla="*/ 25 w 30"/>
                <a:gd name="T1" fmla="*/ 15 h 32"/>
                <a:gd name="T2" fmla="*/ 10 w 30"/>
                <a:gd name="T3" fmla="*/ 9 h 32"/>
                <a:gd name="T4" fmla="*/ 16 w 30"/>
                <a:gd name="T5" fmla="*/ 5 h 32"/>
                <a:gd name="T6" fmla="*/ 26 w 30"/>
                <a:gd name="T7" fmla="*/ 7 h 32"/>
                <a:gd name="T8" fmla="*/ 27 w 30"/>
                <a:gd name="T9" fmla="*/ 7 h 32"/>
                <a:gd name="T10" fmla="*/ 27 w 30"/>
                <a:gd name="T11" fmla="*/ 6 h 32"/>
                <a:gd name="T12" fmla="*/ 30 w 30"/>
                <a:gd name="T13" fmla="*/ 3 h 32"/>
                <a:gd name="T14" fmla="*/ 30 w 30"/>
                <a:gd name="T15" fmla="*/ 3 h 32"/>
                <a:gd name="T16" fmla="*/ 29 w 30"/>
                <a:gd name="T17" fmla="*/ 3 h 32"/>
                <a:gd name="T18" fmla="*/ 28 w 30"/>
                <a:gd name="T19" fmla="*/ 3 h 32"/>
                <a:gd name="T20" fmla="*/ 27 w 30"/>
                <a:gd name="T21" fmla="*/ 2 h 32"/>
                <a:gd name="T22" fmla="*/ 16 w 30"/>
                <a:gd name="T23" fmla="*/ 0 h 32"/>
                <a:gd name="T24" fmla="*/ 1 w 30"/>
                <a:gd name="T25" fmla="*/ 10 h 32"/>
                <a:gd name="T26" fmla="*/ 6 w 30"/>
                <a:gd name="T27" fmla="*/ 17 h 32"/>
                <a:gd name="T28" fmla="*/ 20 w 30"/>
                <a:gd name="T29" fmla="*/ 24 h 32"/>
                <a:gd name="T30" fmla="*/ 15 w 30"/>
                <a:gd name="T31" fmla="*/ 28 h 32"/>
                <a:gd name="T32" fmla="*/ 3 w 30"/>
                <a:gd name="T33" fmla="*/ 26 h 32"/>
                <a:gd name="T34" fmla="*/ 3 w 30"/>
                <a:gd name="T35" fmla="*/ 26 h 32"/>
                <a:gd name="T36" fmla="*/ 2 w 30"/>
                <a:gd name="T37" fmla="*/ 28 h 32"/>
                <a:gd name="T38" fmla="*/ 0 w 30"/>
                <a:gd name="T39" fmla="*/ 30 h 32"/>
                <a:gd name="T40" fmla="*/ 2 w 30"/>
                <a:gd name="T41" fmla="*/ 30 h 32"/>
                <a:gd name="T42" fmla="*/ 15 w 30"/>
                <a:gd name="T43" fmla="*/ 32 h 32"/>
                <a:gd name="T44" fmla="*/ 30 w 30"/>
                <a:gd name="T45" fmla="*/ 23 h 32"/>
                <a:gd name="T46" fmla="*/ 25 w 30"/>
                <a:gd name="T47"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2">
                  <a:moveTo>
                    <a:pt x="25" y="15"/>
                  </a:moveTo>
                  <a:cubicBezTo>
                    <a:pt x="19" y="12"/>
                    <a:pt x="10" y="12"/>
                    <a:pt x="10" y="9"/>
                  </a:cubicBezTo>
                  <a:cubicBezTo>
                    <a:pt x="10" y="6"/>
                    <a:pt x="13" y="5"/>
                    <a:pt x="16" y="5"/>
                  </a:cubicBezTo>
                  <a:cubicBezTo>
                    <a:pt x="21" y="5"/>
                    <a:pt x="25" y="7"/>
                    <a:pt x="26" y="7"/>
                  </a:cubicBezTo>
                  <a:cubicBezTo>
                    <a:pt x="26" y="7"/>
                    <a:pt x="26" y="7"/>
                    <a:pt x="27" y="7"/>
                  </a:cubicBezTo>
                  <a:cubicBezTo>
                    <a:pt x="27" y="6"/>
                    <a:pt x="27" y="6"/>
                    <a:pt x="27" y="6"/>
                  </a:cubicBezTo>
                  <a:cubicBezTo>
                    <a:pt x="30" y="3"/>
                    <a:pt x="30" y="3"/>
                    <a:pt x="30" y="3"/>
                  </a:cubicBezTo>
                  <a:cubicBezTo>
                    <a:pt x="30" y="3"/>
                    <a:pt x="30" y="3"/>
                    <a:pt x="30" y="3"/>
                  </a:cubicBezTo>
                  <a:cubicBezTo>
                    <a:pt x="29" y="3"/>
                    <a:pt x="29" y="3"/>
                    <a:pt x="29" y="3"/>
                  </a:cubicBezTo>
                  <a:cubicBezTo>
                    <a:pt x="29" y="3"/>
                    <a:pt x="29" y="3"/>
                    <a:pt x="28" y="3"/>
                  </a:cubicBezTo>
                  <a:cubicBezTo>
                    <a:pt x="28" y="2"/>
                    <a:pt x="27" y="2"/>
                    <a:pt x="27" y="2"/>
                  </a:cubicBezTo>
                  <a:cubicBezTo>
                    <a:pt x="25" y="1"/>
                    <a:pt x="20" y="0"/>
                    <a:pt x="16" y="0"/>
                  </a:cubicBezTo>
                  <a:cubicBezTo>
                    <a:pt x="8" y="0"/>
                    <a:pt x="1" y="3"/>
                    <a:pt x="1" y="10"/>
                  </a:cubicBezTo>
                  <a:cubicBezTo>
                    <a:pt x="1" y="13"/>
                    <a:pt x="3" y="16"/>
                    <a:pt x="6" y="17"/>
                  </a:cubicBezTo>
                  <a:cubicBezTo>
                    <a:pt x="13" y="20"/>
                    <a:pt x="20" y="20"/>
                    <a:pt x="20" y="24"/>
                  </a:cubicBezTo>
                  <a:cubicBezTo>
                    <a:pt x="20" y="26"/>
                    <a:pt x="18" y="28"/>
                    <a:pt x="15" y="28"/>
                  </a:cubicBezTo>
                  <a:cubicBezTo>
                    <a:pt x="9" y="28"/>
                    <a:pt x="4" y="26"/>
                    <a:pt x="3" y="26"/>
                  </a:cubicBezTo>
                  <a:cubicBezTo>
                    <a:pt x="3" y="26"/>
                    <a:pt x="3" y="26"/>
                    <a:pt x="3" y="26"/>
                  </a:cubicBezTo>
                  <a:cubicBezTo>
                    <a:pt x="2" y="28"/>
                    <a:pt x="2" y="28"/>
                    <a:pt x="2" y="28"/>
                  </a:cubicBezTo>
                  <a:cubicBezTo>
                    <a:pt x="0" y="30"/>
                    <a:pt x="0" y="30"/>
                    <a:pt x="0" y="30"/>
                  </a:cubicBezTo>
                  <a:cubicBezTo>
                    <a:pt x="2" y="30"/>
                    <a:pt x="2" y="30"/>
                    <a:pt x="2" y="30"/>
                  </a:cubicBezTo>
                  <a:cubicBezTo>
                    <a:pt x="4" y="31"/>
                    <a:pt x="9" y="32"/>
                    <a:pt x="15" y="32"/>
                  </a:cubicBezTo>
                  <a:cubicBezTo>
                    <a:pt x="24" y="32"/>
                    <a:pt x="30" y="30"/>
                    <a:pt x="30" y="23"/>
                  </a:cubicBezTo>
                  <a:cubicBezTo>
                    <a:pt x="30" y="20"/>
                    <a:pt x="28" y="17"/>
                    <a:pt x="25" y="15"/>
                  </a:cubicBezTo>
                  <a:close/>
                </a:path>
              </a:pathLst>
            </a:custGeom>
            <a:solidFill>
              <a:srgbClr val="0043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pic>
          <p:nvPicPr>
            <p:cNvPr id="2333" name="Picture 28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0113" y="2878138"/>
              <a:ext cx="73025"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4" name="Picture 28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32813" y="2855913"/>
              <a:ext cx="73025"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5" name="Picture 287"/>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494713" y="2922588"/>
              <a:ext cx="73025"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6" name="Picture 288"/>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482013" y="2944813"/>
              <a:ext cx="73025"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7" name="Picture 289"/>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05825" y="2901950"/>
              <a:ext cx="73025"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8" name="Picture 290"/>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482013" y="2944813"/>
              <a:ext cx="100013"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9" name="Picture 291"/>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494713" y="2922588"/>
              <a:ext cx="98425"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0" name="Picture 29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509000" y="2901950"/>
              <a:ext cx="98425"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7" name="Freeform 293"/>
            <p:cNvSpPr>
              <a:spLocks/>
            </p:cNvSpPr>
            <p:nvPr/>
          </p:nvSpPr>
          <p:spPr bwMode="auto">
            <a:xfrm>
              <a:off x="8215313" y="5767388"/>
              <a:ext cx="63500" cy="68263"/>
            </a:xfrm>
            <a:custGeom>
              <a:avLst/>
              <a:gdLst>
                <a:gd name="T0" fmla="*/ 16 w 40"/>
                <a:gd name="T1" fmla="*/ 27 h 43"/>
                <a:gd name="T2" fmla="*/ 0 w 40"/>
                <a:gd name="T3" fmla="*/ 0 h 43"/>
                <a:gd name="T4" fmla="*/ 9 w 40"/>
                <a:gd name="T5" fmla="*/ 0 h 43"/>
                <a:gd name="T6" fmla="*/ 21 w 40"/>
                <a:gd name="T7" fmla="*/ 19 h 43"/>
                <a:gd name="T8" fmla="*/ 31 w 40"/>
                <a:gd name="T9" fmla="*/ 0 h 43"/>
                <a:gd name="T10" fmla="*/ 40 w 40"/>
                <a:gd name="T11" fmla="*/ 0 h 43"/>
                <a:gd name="T12" fmla="*/ 24 w 40"/>
                <a:gd name="T13" fmla="*/ 27 h 43"/>
                <a:gd name="T14" fmla="*/ 24 w 40"/>
                <a:gd name="T15" fmla="*/ 43 h 43"/>
                <a:gd name="T16" fmla="*/ 16 w 40"/>
                <a:gd name="T17" fmla="*/ 43 h 43"/>
                <a:gd name="T18" fmla="*/ 16 w 40"/>
                <a:gd name="T19"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3">
                  <a:moveTo>
                    <a:pt x="16" y="27"/>
                  </a:moveTo>
                  <a:lnTo>
                    <a:pt x="0" y="0"/>
                  </a:lnTo>
                  <a:lnTo>
                    <a:pt x="9" y="0"/>
                  </a:lnTo>
                  <a:lnTo>
                    <a:pt x="21" y="19"/>
                  </a:lnTo>
                  <a:lnTo>
                    <a:pt x="31" y="0"/>
                  </a:lnTo>
                  <a:lnTo>
                    <a:pt x="40" y="0"/>
                  </a:lnTo>
                  <a:lnTo>
                    <a:pt x="24" y="27"/>
                  </a:lnTo>
                  <a:lnTo>
                    <a:pt x="24" y="43"/>
                  </a:lnTo>
                  <a:lnTo>
                    <a:pt x="16" y="43"/>
                  </a:lnTo>
                  <a:lnTo>
                    <a:pt x="1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98" name="Freeform 294"/>
            <p:cNvSpPr>
              <a:spLocks noEditPoints="1"/>
            </p:cNvSpPr>
            <p:nvPr/>
          </p:nvSpPr>
          <p:spPr bwMode="auto">
            <a:xfrm>
              <a:off x="8272463" y="5767388"/>
              <a:ext cx="65088" cy="71438"/>
            </a:xfrm>
            <a:custGeom>
              <a:avLst/>
              <a:gdLst>
                <a:gd name="T0" fmla="*/ 14 w 28"/>
                <a:gd name="T1" fmla="*/ 4 h 30"/>
                <a:gd name="T2" fmla="*/ 23 w 28"/>
                <a:gd name="T3" fmla="*/ 15 h 30"/>
                <a:gd name="T4" fmla="*/ 14 w 28"/>
                <a:gd name="T5" fmla="*/ 26 h 30"/>
                <a:gd name="T6" fmla="*/ 6 w 28"/>
                <a:gd name="T7" fmla="*/ 15 h 30"/>
                <a:gd name="T8" fmla="*/ 14 w 28"/>
                <a:gd name="T9" fmla="*/ 4 h 30"/>
                <a:gd name="T10" fmla="*/ 14 w 28"/>
                <a:gd name="T11" fmla="*/ 0 h 30"/>
                <a:gd name="T12" fmla="*/ 0 w 28"/>
                <a:gd name="T13" fmla="*/ 15 h 30"/>
                <a:gd name="T14" fmla="*/ 14 w 28"/>
                <a:gd name="T15" fmla="*/ 30 h 30"/>
                <a:gd name="T16" fmla="*/ 28 w 28"/>
                <a:gd name="T17" fmla="*/ 15 h 30"/>
                <a:gd name="T18" fmla="*/ 14 w 28"/>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0">
                  <a:moveTo>
                    <a:pt x="14" y="4"/>
                  </a:moveTo>
                  <a:cubicBezTo>
                    <a:pt x="21" y="4"/>
                    <a:pt x="23" y="9"/>
                    <a:pt x="23" y="15"/>
                  </a:cubicBezTo>
                  <a:cubicBezTo>
                    <a:pt x="23" y="20"/>
                    <a:pt x="21" y="26"/>
                    <a:pt x="14" y="26"/>
                  </a:cubicBezTo>
                  <a:cubicBezTo>
                    <a:pt x="8" y="26"/>
                    <a:pt x="6" y="20"/>
                    <a:pt x="6" y="15"/>
                  </a:cubicBezTo>
                  <a:cubicBezTo>
                    <a:pt x="6" y="9"/>
                    <a:pt x="8" y="4"/>
                    <a:pt x="14" y="4"/>
                  </a:cubicBezTo>
                  <a:close/>
                  <a:moveTo>
                    <a:pt x="14" y="0"/>
                  </a:moveTo>
                  <a:cubicBezTo>
                    <a:pt x="6" y="0"/>
                    <a:pt x="0" y="6"/>
                    <a:pt x="0" y="15"/>
                  </a:cubicBezTo>
                  <a:cubicBezTo>
                    <a:pt x="0" y="23"/>
                    <a:pt x="6" y="30"/>
                    <a:pt x="14" y="30"/>
                  </a:cubicBezTo>
                  <a:cubicBezTo>
                    <a:pt x="23" y="30"/>
                    <a:pt x="28" y="23"/>
                    <a:pt x="28" y="15"/>
                  </a:cubicBezTo>
                  <a:cubicBezTo>
                    <a:pt x="28" y="6"/>
                    <a:pt x="23"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299" name="Freeform 295"/>
            <p:cNvSpPr>
              <a:spLocks/>
            </p:cNvSpPr>
            <p:nvPr/>
          </p:nvSpPr>
          <p:spPr bwMode="auto">
            <a:xfrm>
              <a:off x="8345488" y="5767388"/>
              <a:ext cx="58738" cy="68263"/>
            </a:xfrm>
            <a:custGeom>
              <a:avLst/>
              <a:gdLst>
                <a:gd name="T0" fmla="*/ 0 w 37"/>
                <a:gd name="T1" fmla="*/ 0 h 43"/>
                <a:gd name="T2" fmla="*/ 7 w 37"/>
                <a:gd name="T3" fmla="*/ 0 h 43"/>
                <a:gd name="T4" fmla="*/ 7 w 37"/>
                <a:gd name="T5" fmla="*/ 21 h 43"/>
                <a:gd name="T6" fmla="*/ 27 w 37"/>
                <a:gd name="T7" fmla="*/ 0 h 43"/>
                <a:gd name="T8" fmla="*/ 37 w 37"/>
                <a:gd name="T9" fmla="*/ 0 h 43"/>
                <a:gd name="T10" fmla="*/ 19 w 37"/>
                <a:gd name="T11" fmla="*/ 18 h 43"/>
                <a:gd name="T12" fmla="*/ 37 w 37"/>
                <a:gd name="T13" fmla="*/ 43 h 43"/>
                <a:gd name="T14" fmla="*/ 28 w 37"/>
                <a:gd name="T15" fmla="*/ 43 h 43"/>
                <a:gd name="T16" fmla="*/ 13 w 37"/>
                <a:gd name="T17" fmla="*/ 24 h 43"/>
                <a:gd name="T18" fmla="*/ 7 w 37"/>
                <a:gd name="T19" fmla="*/ 30 h 43"/>
                <a:gd name="T20" fmla="*/ 7 w 37"/>
                <a:gd name="T21" fmla="*/ 43 h 43"/>
                <a:gd name="T22" fmla="*/ 0 w 37"/>
                <a:gd name="T23" fmla="*/ 43 h 43"/>
                <a:gd name="T24" fmla="*/ 0 w 37"/>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43">
                  <a:moveTo>
                    <a:pt x="0" y="0"/>
                  </a:moveTo>
                  <a:lnTo>
                    <a:pt x="7" y="0"/>
                  </a:lnTo>
                  <a:lnTo>
                    <a:pt x="7" y="21"/>
                  </a:lnTo>
                  <a:lnTo>
                    <a:pt x="27" y="0"/>
                  </a:lnTo>
                  <a:lnTo>
                    <a:pt x="37" y="0"/>
                  </a:lnTo>
                  <a:lnTo>
                    <a:pt x="19" y="18"/>
                  </a:lnTo>
                  <a:lnTo>
                    <a:pt x="37" y="43"/>
                  </a:lnTo>
                  <a:lnTo>
                    <a:pt x="28" y="43"/>
                  </a:lnTo>
                  <a:lnTo>
                    <a:pt x="13" y="24"/>
                  </a:lnTo>
                  <a:lnTo>
                    <a:pt x="7" y="30"/>
                  </a:lnTo>
                  <a:lnTo>
                    <a:pt x="7" y="43"/>
                  </a:lnTo>
                  <a:lnTo>
                    <a:pt x="0" y="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00" name="Freeform 296"/>
            <p:cNvSpPr>
              <a:spLocks noEditPoints="1"/>
            </p:cNvSpPr>
            <p:nvPr/>
          </p:nvSpPr>
          <p:spPr bwMode="auto">
            <a:xfrm>
              <a:off x="8397875" y="5767388"/>
              <a:ext cx="65088" cy="71438"/>
            </a:xfrm>
            <a:custGeom>
              <a:avLst/>
              <a:gdLst>
                <a:gd name="T0" fmla="*/ 14 w 28"/>
                <a:gd name="T1" fmla="*/ 4 h 30"/>
                <a:gd name="T2" fmla="*/ 23 w 28"/>
                <a:gd name="T3" fmla="*/ 15 h 30"/>
                <a:gd name="T4" fmla="*/ 14 w 28"/>
                <a:gd name="T5" fmla="*/ 26 h 30"/>
                <a:gd name="T6" fmla="*/ 5 w 28"/>
                <a:gd name="T7" fmla="*/ 15 h 30"/>
                <a:gd name="T8" fmla="*/ 14 w 28"/>
                <a:gd name="T9" fmla="*/ 4 h 30"/>
                <a:gd name="T10" fmla="*/ 14 w 28"/>
                <a:gd name="T11" fmla="*/ 0 h 30"/>
                <a:gd name="T12" fmla="*/ 0 w 28"/>
                <a:gd name="T13" fmla="*/ 15 h 30"/>
                <a:gd name="T14" fmla="*/ 14 w 28"/>
                <a:gd name="T15" fmla="*/ 30 h 30"/>
                <a:gd name="T16" fmla="*/ 28 w 28"/>
                <a:gd name="T17" fmla="*/ 15 h 30"/>
                <a:gd name="T18" fmla="*/ 14 w 28"/>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0">
                  <a:moveTo>
                    <a:pt x="14" y="4"/>
                  </a:moveTo>
                  <a:cubicBezTo>
                    <a:pt x="20" y="4"/>
                    <a:pt x="23" y="9"/>
                    <a:pt x="23" y="15"/>
                  </a:cubicBezTo>
                  <a:cubicBezTo>
                    <a:pt x="23" y="20"/>
                    <a:pt x="20" y="26"/>
                    <a:pt x="14" y="26"/>
                  </a:cubicBezTo>
                  <a:cubicBezTo>
                    <a:pt x="8" y="26"/>
                    <a:pt x="5" y="20"/>
                    <a:pt x="5" y="15"/>
                  </a:cubicBezTo>
                  <a:cubicBezTo>
                    <a:pt x="5" y="9"/>
                    <a:pt x="8" y="4"/>
                    <a:pt x="14" y="4"/>
                  </a:cubicBezTo>
                  <a:close/>
                  <a:moveTo>
                    <a:pt x="14" y="0"/>
                  </a:moveTo>
                  <a:cubicBezTo>
                    <a:pt x="5" y="0"/>
                    <a:pt x="0" y="6"/>
                    <a:pt x="0" y="15"/>
                  </a:cubicBezTo>
                  <a:cubicBezTo>
                    <a:pt x="0" y="23"/>
                    <a:pt x="5" y="30"/>
                    <a:pt x="14" y="30"/>
                  </a:cubicBezTo>
                  <a:cubicBezTo>
                    <a:pt x="23" y="30"/>
                    <a:pt x="28" y="23"/>
                    <a:pt x="28" y="15"/>
                  </a:cubicBezTo>
                  <a:cubicBezTo>
                    <a:pt x="28" y="6"/>
                    <a:pt x="23"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01" name="Freeform 297"/>
            <p:cNvSpPr>
              <a:spLocks/>
            </p:cNvSpPr>
            <p:nvPr/>
          </p:nvSpPr>
          <p:spPr bwMode="auto">
            <a:xfrm>
              <a:off x="8467725" y="5767388"/>
              <a:ext cx="65088" cy="71438"/>
            </a:xfrm>
            <a:custGeom>
              <a:avLst/>
              <a:gdLst>
                <a:gd name="T0" fmla="*/ 27 w 27"/>
                <a:gd name="T1" fmla="*/ 29 h 30"/>
                <a:gd name="T2" fmla="*/ 24 w 27"/>
                <a:gd name="T3" fmla="*/ 29 h 30"/>
                <a:gd name="T4" fmla="*/ 23 w 27"/>
                <a:gd name="T5" fmla="*/ 26 h 30"/>
                <a:gd name="T6" fmla="*/ 14 w 27"/>
                <a:gd name="T7" fmla="*/ 30 h 30"/>
                <a:gd name="T8" fmla="*/ 0 w 27"/>
                <a:gd name="T9" fmla="*/ 15 h 30"/>
                <a:gd name="T10" fmla="*/ 14 w 27"/>
                <a:gd name="T11" fmla="*/ 0 h 30"/>
                <a:gd name="T12" fmla="*/ 27 w 27"/>
                <a:gd name="T13" fmla="*/ 10 h 30"/>
                <a:gd name="T14" fmla="*/ 22 w 27"/>
                <a:gd name="T15" fmla="*/ 10 h 30"/>
                <a:gd name="T16" fmla="*/ 14 w 27"/>
                <a:gd name="T17" fmla="*/ 4 h 30"/>
                <a:gd name="T18" fmla="*/ 5 w 27"/>
                <a:gd name="T19" fmla="*/ 15 h 30"/>
                <a:gd name="T20" fmla="*/ 14 w 27"/>
                <a:gd name="T21" fmla="*/ 26 h 30"/>
                <a:gd name="T22" fmla="*/ 22 w 27"/>
                <a:gd name="T23" fmla="*/ 18 h 30"/>
                <a:gd name="T24" fmla="*/ 15 w 27"/>
                <a:gd name="T25" fmla="*/ 18 h 30"/>
                <a:gd name="T26" fmla="*/ 15 w 27"/>
                <a:gd name="T27" fmla="*/ 14 h 30"/>
                <a:gd name="T28" fmla="*/ 27 w 27"/>
                <a:gd name="T29" fmla="*/ 14 h 30"/>
                <a:gd name="T30" fmla="*/ 27 w 27"/>
                <a:gd name="T31"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0">
                  <a:moveTo>
                    <a:pt x="27" y="29"/>
                  </a:moveTo>
                  <a:cubicBezTo>
                    <a:pt x="24" y="29"/>
                    <a:pt x="24" y="29"/>
                    <a:pt x="24" y="29"/>
                  </a:cubicBezTo>
                  <a:cubicBezTo>
                    <a:pt x="23" y="26"/>
                    <a:pt x="23" y="26"/>
                    <a:pt x="23" y="26"/>
                  </a:cubicBezTo>
                  <a:cubicBezTo>
                    <a:pt x="20" y="29"/>
                    <a:pt x="18" y="30"/>
                    <a:pt x="14" y="30"/>
                  </a:cubicBezTo>
                  <a:cubicBezTo>
                    <a:pt x="5" y="30"/>
                    <a:pt x="0" y="23"/>
                    <a:pt x="0" y="15"/>
                  </a:cubicBezTo>
                  <a:cubicBezTo>
                    <a:pt x="0" y="6"/>
                    <a:pt x="5" y="0"/>
                    <a:pt x="14" y="0"/>
                  </a:cubicBezTo>
                  <a:cubicBezTo>
                    <a:pt x="21" y="0"/>
                    <a:pt x="26" y="3"/>
                    <a:pt x="27" y="10"/>
                  </a:cubicBezTo>
                  <a:cubicBezTo>
                    <a:pt x="22" y="10"/>
                    <a:pt x="22" y="10"/>
                    <a:pt x="22" y="10"/>
                  </a:cubicBezTo>
                  <a:cubicBezTo>
                    <a:pt x="21" y="6"/>
                    <a:pt x="18" y="4"/>
                    <a:pt x="14" y="4"/>
                  </a:cubicBezTo>
                  <a:cubicBezTo>
                    <a:pt x="8" y="4"/>
                    <a:pt x="5" y="9"/>
                    <a:pt x="5" y="15"/>
                  </a:cubicBezTo>
                  <a:cubicBezTo>
                    <a:pt x="5" y="20"/>
                    <a:pt x="8" y="26"/>
                    <a:pt x="14" y="26"/>
                  </a:cubicBezTo>
                  <a:cubicBezTo>
                    <a:pt x="19" y="26"/>
                    <a:pt x="22" y="23"/>
                    <a:pt x="22" y="18"/>
                  </a:cubicBezTo>
                  <a:cubicBezTo>
                    <a:pt x="15" y="18"/>
                    <a:pt x="15" y="18"/>
                    <a:pt x="15" y="18"/>
                  </a:cubicBezTo>
                  <a:cubicBezTo>
                    <a:pt x="15" y="14"/>
                    <a:pt x="15" y="14"/>
                    <a:pt x="15" y="14"/>
                  </a:cubicBezTo>
                  <a:cubicBezTo>
                    <a:pt x="27" y="14"/>
                    <a:pt x="27" y="14"/>
                    <a:pt x="27" y="14"/>
                  </a:cubicBezTo>
                  <a:lnTo>
                    <a:pt x="27"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02" name="Freeform 298"/>
            <p:cNvSpPr>
              <a:spLocks noEditPoints="1"/>
            </p:cNvSpPr>
            <p:nvPr/>
          </p:nvSpPr>
          <p:spPr bwMode="auto">
            <a:xfrm>
              <a:off x="8534400" y="5767388"/>
              <a:ext cx="66675" cy="68263"/>
            </a:xfrm>
            <a:custGeom>
              <a:avLst/>
              <a:gdLst>
                <a:gd name="T0" fmla="*/ 21 w 42"/>
                <a:gd name="T1" fmla="*/ 7 h 43"/>
                <a:gd name="T2" fmla="*/ 21 w 42"/>
                <a:gd name="T3" fmla="*/ 7 h 43"/>
                <a:gd name="T4" fmla="*/ 21 w 42"/>
                <a:gd name="T5" fmla="*/ 7 h 43"/>
                <a:gd name="T6" fmla="*/ 27 w 42"/>
                <a:gd name="T7" fmla="*/ 27 h 43"/>
                <a:gd name="T8" fmla="*/ 13 w 42"/>
                <a:gd name="T9" fmla="*/ 27 h 43"/>
                <a:gd name="T10" fmla="*/ 21 w 42"/>
                <a:gd name="T11" fmla="*/ 7 h 43"/>
                <a:gd name="T12" fmla="*/ 0 w 42"/>
                <a:gd name="T13" fmla="*/ 43 h 43"/>
                <a:gd name="T14" fmla="*/ 7 w 42"/>
                <a:gd name="T15" fmla="*/ 43 h 43"/>
                <a:gd name="T16" fmla="*/ 12 w 42"/>
                <a:gd name="T17" fmla="*/ 33 h 43"/>
                <a:gd name="T18" fmla="*/ 30 w 42"/>
                <a:gd name="T19" fmla="*/ 33 h 43"/>
                <a:gd name="T20" fmla="*/ 33 w 42"/>
                <a:gd name="T21" fmla="*/ 43 h 43"/>
                <a:gd name="T22" fmla="*/ 42 w 42"/>
                <a:gd name="T23" fmla="*/ 43 h 43"/>
                <a:gd name="T24" fmla="*/ 25 w 42"/>
                <a:gd name="T25" fmla="*/ 0 h 43"/>
                <a:gd name="T26" fmla="*/ 16 w 42"/>
                <a:gd name="T27" fmla="*/ 0 h 43"/>
                <a:gd name="T28" fmla="*/ 0 w 42"/>
                <a:gd name="T2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3">
                  <a:moveTo>
                    <a:pt x="21" y="7"/>
                  </a:moveTo>
                  <a:lnTo>
                    <a:pt x="21" y="7"/>
                  </a:lnTo>
                  <a:lnTo>
                    <a:pt x="21" y="7"/>
                  </a:lnTo>
                  <a:lnTo>
                    <a:pt x="27" y="27"/>
                  </a:lnTo>
                  <a:lnTo>
                    <a:pt x="13" y="27"/>
                  </a:lnTo>
                  <a:lnTo>
                    <a:pt x="21" y="7"/>
                  </a:lnTo>
                  <a:close/>
                  <a:moveTo>
                    <a:pt x="0" y="43"/>
                  </a:moveTo>
                  <a:lnTo>
                    <a:pt x="7" y="43"/>
                  </a:lnTo>
                  <a:lnTo>
                    <a:pt x="12" y="33"/>
                  </a:lnTo>
                  <a:lnTo>
                    <a:pt x="30" y="33"/>
                  </a:lnTo>
                  <a:lnTo>
                    <a:pt x="33" y="43"/>
                  </a:lnTo>
                  <a:lnTo>
                    <a:pt x="42" y="43"/>
                  </a:lnTo>
                  <a:lnTo>
                    <a:pt x="25" y="0"/>
                  </a:lnTo>
                  <a:lnTo>
                    <a:pt x="16" y="0"/>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04" name="Freeform 299"/>
            <p:cNvSpPr>
              <a:spLocks/>
            </p:cNvSpPr>
            <p:nvPr/>
          </p:nvSpPr>
          <p:spPr bwMode="auto">
            <a:xfrm>
              <a:off x="8591550" y="5767388"/>
              <a:ext cx="88900" cy="68263"/>
            </a:xfrm>
            <a:custGeom>
              <a:avLst/>
              <a:gdLst>
                <a:gd name="T0" fmla="*/ 0 w 56"/>
                <a:gd name="T1" fmla="*/ 0 h 43"/>
                <a:gd name="T2" fmla="*/ 7 w 56"/>
                <a:gd name="T3" fmla="*/ 0 h 43"/>
                <a:gd name="T4" fmla="*/ 16 w 56"/>
                <a:gd name="T5" fmla="*/ 34 h 43"/>
                <a:gd name="T6" fmla="*/ 16 w 56"/>
                <a:gd name="T7" fmla="*/ 34 h 43"/>
                <a:gd name="T8" fmla="*/ 25 w 56"/>
                <a:gd name="T9" fmla="*/ 0 h 43"/>
                <a:gd name="T10" fmla="*/ 33 w 56"/>
                <a:gd name="T11" fmla="*/ 0 h 43"/>
                <a:gd name="T12" fmla="*/ 42 w 56"/>
                <a:gd name="T13" fmla="*/ 34 h 43"/>
                <a:gd name="T14" fmla="*/ 42 w 56"/>
                <a:gd name="T15" fmla="*/ 34 h 43"/>
                <a:gd name="T16" fmla="*/ 49 w 56"/>
                <a:gd name="T17" fmla="*/ 0 h 43"/>
                <a:gd name="T18" fmla="*/ 56 w 56"/>
                <a:gd name="T19" fmla="*/ 0 h 43"/>
                <a:gd name="T20" fmla="*/ 45 w 56"/>
                <a:gd name="T21" fmla="*/ 43 h 43"/>
                <a:gd name="T22" fmla="*/ 37 w 56"/>
                <a:gd name="T23" fmla="*/ 43 h 43"/>
                <a:gd name="T24" fmla="*/ 28 w 56"/>
                <a:gd name="T25" fmla="*/ 10 h 43"/>
                <a:gd name="T26" fmla="*/ 28 w 56"/>
                <a:gd name="T27" fmla="*/ 10 h 43"/>
                <a:gd name="T28" fmla="*/ 19 w 56"/>
                <a:gd name="T29" fmla="*/ 43 h 43"/>
                <a:gd name="T30" fmla="*/ 12 w 56"/>
                <a:gd name="T31" fmla="*/ 43 h 43"/>
                <a:gd name="T32" fmla="*/ 0 w 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43">
                  <a:moveTo>
                    <a:pt x="0" y="0"/>
                  </a:moveTo>
                  <a:lnTo>
                    <a:pt x="7" y="0"/>
                  </a:lnTo>
                  <a:lnTo>
                    <a:pt x="16" y="34"/>
                  </a:lnTo>
                  <a:lnTo>
                    <a:pt x="16" y="34"/>
                  </a:lnTo>
                  <a:lnTo>
                    <a:pt x="25" y="0"/>
                  </a:lnTo>
                  <a:lnTo>
                    <a:pt x="33" y="0"/>
                  </a:lnTo>
                  <a:lnTo>
                    <a:pt x="42" y="34"/>
                  </a:lnTo>
                  <a:lnTo>
                    <a:pt x="42" y="34"/>
                  </a:lnTo>
                  <a:lnTo>
                    <a:pt x="49" y="0"/>
                  </a:lnTo>
                  <a:lnTo>
                    <a:pt x="56" y="0"/>
                  </a:lnTo>
                  <a:lnTo>
                    <a:pt x="45" y="43"/>
                  </a:lnTo>
                  <a:lnTo>
                    <a:pt x="37" y="43"/>
                  </a:lnTo>
                  <a:lnTo>
                    <a:pt x="28" y="10"/>
                  </a:lnTo>
                  <a:lnTo>
                    <a:pt x="28" y="10"/>
                  </a:lnTo>
                  <a:lnTo>
                    <a:pt x="19" y="43"/>
                  </a:lnTo>
                  <a:lnTo>
                    <a:pt x="12" y="4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07" name="Freeform 300"/>
            <p:cNvSpPr>
              <a:spLocks noEditPoints="1"/>
            </p:cNvSpPr>
            <p:nvPr/>
          </p:nvSpPr>
          <p:spPr bwMode="auto">
            <a:xfrm>
              <a:off x="8669338" y="5767388"/>
              <a:ext cx="66675" cy="68263"/>
            </a:xfrm>
            <a:custGeom>
              <a:avLst/>
              <a:gdLst>
                <a:gd name="T0" fmla="*/ 21 w 42"/>
                <a:gd name="T1" fmla="*/ 7 h 43"/>
                <a:gd name="T2" fmla="*/ 21 w 42"/>
                <a:gd name="T3" fmla="*/ 7 h 43"/>
                <a:gd name="T4" fmla="*/ 21 w 42"/>
                <a:gd name="T5" fmla="*/ 7 h 43"/>
                <a:gd name="T6" fmla="*/ 27 w 42"/>
                <a:gd name="T7" fmla="*/ 27 h 43"/>
                <a:gd name="T8" fmla="*/ 13 w 42"/>
                <a:gd name="T9" fmla="*/ 27 h 43"/>
                <a:gd name="T10" fmla="*/ 21 w 42"/>
                <a:gd name="T11" fmla="*/ 7 h 43"/>
                <a:gd name="T12" fmla="*/ 0 w 42"/>
                <a:gd name="T13" fmla="*/ 43 h 43"/>
                <a:gd name="T14" fmla="*/ 7 w 42"/>
                <a:gd name="T15" fmla="*/ 43 h 43"/>
                <a:gd name="T16" fmla="*/ 12 w 42"/>
                <a:gd name="T17" fmla="*/ 33 h 43"/>
                <a:gd name="T18" fmla="*/ 30 w 42"/>
                <a:gd name="T19" fmla="*/ 33 h 43"/>
                <a:gd name="T20" fmla="*/ 33 w 42"/>
                <a:gd name="T21" fmla="*/ 43 h 43"/>
                <a:gd name="T22" fmla="*/ 42 w 42"/>
                <a:gd name="T23" fmla="*/ 43 h 43"/>
                <a:gd name="T24" fmla="*/ 25 w 42"/>
                <a:gd name="T25" fmla="*/ 0 h 43"/>
                <a:gd name="T26" fmla="*/ 16 w 42"/>
                <a:gd name="T27" fmla="*/ 0 h 43"/>
                <a:gd name="T28" fmla="*/ 0 w 42"/>
                <a:gd name="T2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3">
                  <a:moveTo>
                    <a:pt x="21" y="7"/>
                  </a:moveTo>
                  <a:lnTo>
                    <a:pt x="21" y="7"/>
                  </a:lnTo>
                  <a:lnTo>
                    <a:pt x="21" y="7"/>
                  </a:lnTo>
                  <a:lnTo>
                    <a:pt x="27" y="27"/>
                  </a:lnTo>
                  <a:lnTo>
                    <a:pt x="13" y="27"/>
                  </a:lnTo>
                  <a:lnTo>
                    <a:pt x="21" y="7"/>
                  </a:lnTo>
                  <a:close/>
                  <a:moveTo>
                    <a:pt x="0" y="43"/>
                  </a:moveTo>
                  <a:lnTo>
                    <a:pt x="7" y="43"/>
                  </a:lnTo>
                  <a:lnTo>
                    <a:pt x="12" y="33"/>
                  </a:lnTo>
                  <a:lnTo>
                    <a:pt x="30" y="33"/>
                  </a:lnTo>
                  <a:lnTo>
                    <a:pt x="33" y="43"/>
                  </a:lnTo>
                  <a:lnTo>
                    <a:pt x="42" y="43"/>
                  </a:lnTo>
                  <a:lnTo>
                    <a:pt x="25" y="0"/>
                  </a:lnTo>
                  <a:lnTo>
                    <a:pt x="16" y="0"/>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19" name="Freeform 301"/>
            <p:cNvSpPr>
              <a:spLocks/>
            </p:cNvSpPr>
            <p:nvPr/>
          </p:nvSpPr>
          <p:spPr bwMode="auto">
            <a:xfrm>
              <a:off x="8778875" y="5757863"/>
              <a:ext cx="96838" cy="98425"/>
            </a:xfrm>
            <a:custGeom>
              <a:avLst/>
              <a:gdLst>
                <a:gd name="T0" fmla="*/ 41 w 41"/>
                <a:gd name="T1" fmla="*/ 20 h 41"/>
                <a:gd name="T2" fmla="*/ 21 w 41"/>
                <a:gd name="T3" fmla="*/ 0 h 41"/>
                <a:gd name="T4" fmla="*/ 0 w 41"/>
                <a:gd name="T5" fmla="*/ 20 h 41"/>
                <a:gd name="T6" fmla="*/ 21 w 41"/>
                <a:gd name="T7" fmla="*/ 41 h 41"/>
                <a:gd name="T8" fmla="*/ 41 w 41"/>
                <a:gd name="T9" fmla="*/ 20 h 41"/>
              </a:gdLst>
              <a:ahLst/>
              <a:cxnLst>
                <a:cxn ang="0">
                  <a:pos x="T0" y="T1"/>
                </a:cxn>
                <a:cxn ang="0">
                  <a:pos x="T2" y="T3"/>
                </a:cxn>
                <a:cxn ang="0">
                  <a:pos x="T4" y="T5"/>
                </a:cxn>
                <a:cxn ang="0">
                  <a:pos x="T6" y="T7"/>
                </a:cxn>
                <a:cxn ang="0">
                  <a:pos x="T8" y="T9"/>
                </a:cxn>
              </a:cxnLst>
              <a:rect l="0" t="0" r="r" b="b"/>
              <a:pathLst>
                <a:path w="41" h="41">
                  <a:moveTo>
                    <a:pt x="41" y="20"/>
                  </a:moveTo>
                  <a:cubicBezTo>
                    <a:pt x="21" y="0"/>
                    <a:pt x="21" y="0"/>
                    <a:pt x="21" y="0"/>
                  </a:cubicBezTo>
                  <a:cubicBezTo>
                    <a:pt x="0" y="20"/>
                    <a:pt x="0" y="20"/>
                    <a:pt x="0" y="20"/>
                  </a:cubicBezTo>
                  <a:cubicBezTo>
                    <a:pt x="9" y="25"/>
                    <a:pt x="16" y="32"/>
                    <a:pt x="21" y="41"/>
                  </a:cubicBezTo>
                  <a:cubicBezTo>
                    <a:pt x="25" y="32"/>
                    <a:pt x="32" y="25"/>
                    <a:pt x="41" y="20"/>
                  </a:cubicBezTo>
                  <a:close/>
                </a:path>
              </a:pathLst>
            </a:custGeom>
            <a:solidFill>
              <a:srgbClr val="FFE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22" name="Freeform 302"/>
            <p:cNvSpPr>
              <a:spLocks noEditPoints="1"/>
            </p:cNvSpPr>
            <p:nvPr/>
          </p:nvSpPr>
          <p:spPr bwMode="auto">
            <a:xfrm>
              <a:off x="7237413" y="5424488"/>
              <a:ext cx="71438" cy="82550"/>
            </a:xfrm>
            <a:custGeom>
              <a:avLst/>
              <a:gdLst>
                <a:gd name="T0" fmla="*/ 21 w 30"/>
                <a:gd name="T1" fmla="*/ 13 h 34"/>
                <a:gd name="T2" fmla="*/ 10 w 30"/>
                <a:gd name="T3" fmla="*/ 13 h 34"/>
                <a:gd name="T4" fmla="*/ 16 w 30"/>
                <a:gd name="T5" fmla="*/ 7 h 34"/>
                <a:gd name="T6" fmla="*/ 21 w 30"/>
                <a:gd name="T7" fmla="*/ 13 h 34"/>
                <a:gd name="T8" fmla="*/ 15 w 30"/>
                <a:gd name="T9" fmla="*/ 0 h 34"/>
                <a:gd name="T10" fmla="*/ 0 w 30"/>
                <a:gd name="T11" fmla="*/ 17 h 34"/>
                <a:gd name="T12" fmla="*/ 16 w 30"/>
                <a:gd name="T13" fmla="*/ 34 h 34"/>
                <a:gd name="T14" fmla="*/ 27 w 30"/>
                <a:gd name="T15" fmla="*/ 33 h 34"/>
                <a:gd name="T16" fmla="*/ 26 w 30"/>
                <a:gd name="T17" fmla="*/ 25 h 34"/>
                <a:gd name="T18" fmla="*/ 17 w 30"/>
                <a:gd name="T19" fmla="*/ 26 h 34"/>
                <a:gd name="T20" fmla="*/ 10 w 30"/>
                <a:gd name="T21" fmla="*/ 20 h 34"/>
                <a:gd name="T22" fmla="*/ 29 w 30"/>
                <a:gd name="T23" fmla="*/ 20 h 34"/>
                <a:gd name="T24" fmla="*/ 15 w 30"/>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4">
                  <a:moveTo>
                    <a:pt x="21" y="13"/>
                  </a:moveTo>
                  <a:cubicBezTo>
                    <a:pt x="10" y="13"/>
                    <a:pt x="10" y="13"/>
                    <a:pt x="10" y="13"/>
                  </a:cubicBezTo>
                  <a:cubicBezTo>
                    <a:pt x="10" y="9"/>
                    <a:pt x="12" y="7"/>
                    <a:pt x="16" y="7"/>
                  </a:cubicBezTo>
                  <a:cubicBezTo>
                    <a:pt x="19" y="7"/>
                    <a:pt x="21" y="8"/>
                    <a:pt x="21" y="13"/>
                  </a:cubicBezTo>
                  <a:moveTo>
                    <a:pt x="15" y="0"/>
                  </a:moveTo>
                  <a:cubicBezTo>
                    <a:pt x="6" y="0"/>
                    <a:pt x="0" y="4"/>
                    <a:pt x="0" y="17"/>
                  </a:cubicBezTo>
                  <a:cubicBezTo>
                    <a:pt x="0" y="30"/>
                    <a:pt x="6" y="34"/>
                    <a:pt x="16" y="34"/>
                  </a:cubicBezTo>
                  <a:cubicBezTo>
                    <a:pt x="19" y="34"/>
                    <a:pt x="24" y="34"/>
                    <a:pt x="27" y="33"/>
                  </a:cubicBezTo>
                  <a:cubicBezTo>
                    <a:pt x="26" y="25"/>
                    <a:pt x="26" y="25"/>
                    <a:pt x="26" y="25"/>
                  </a:cubicBezTo>
                  <a:cubicBezTo>
                    <a:pt x="23" y="26"/>
                    <a:pt x="19" y="26"/>
                    <a:pt x="17" y="26"/>
                  </a:cubicBezTo>
                  <a:cubicBezTo>
                    <a:pt x="12" y="26"/>
                    <a:pt x="10" y="25"/>
                    <a:pt x="10" y="20"/>
                  </a:cubicBezTo>
                  <a:cubicBezTo>
                    <a:pt x="29" y="20"/>
                    <a:pt x="29" y="20"/>
                    <a:pt x="29" y="20"/>
                  </a:cubicBezTo>
                  <a:cubicBezTo>
                    <a:pt x="30" y="3"/>
                    <a:pt x="26" y="0"/>
                    <a:pt x="15" y="0"/>
                  </a:cubicBezTo>
                </a:path>
              </a:pathLst>
            </a:custGeom>
            <a:solidFill>
              <a:srgbClr val="4A4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26" name="Freeform 303"/>
            <p:cNvSpPr>
              <a:spLocks/>
            </p:cNvSpPr>
            <p:nvPr/>
          </p:nvSpPr>
          <p:spPr bwMode="auto">
            <a:xfrm>
              <a:off x="6923088" y="5395913"/>
              <a:ext cx="101600" cy="107950"/>
            </a:xfrm>
            <a:custGeom>
              <a:avLst/>
              <a:gdLst>
                <a:gd name="T0" fmla="*/ 22 w 43"/>
                <a:gd name="T1" fmla="*/ 32 h 45"/>
                <a:gd name="T2" fmla="*/ 13 w 43"/>
                <a:gd name="T3" fmla="*/ 2 h 45"/>
                <a:gd name="T4" fmla="*/ 11 w 43"/>
                <a:gd name="T5" fmla="*/ 0 h 45"/>
                <a:gd name="T6" fmla="*/ 0 w 43"/>
                <a:gd name="T7" fmla="*/ 0 h 45"/>
                <a:gd name="T8" fmla="*/ 0 w 43"/>
                <a:gd name="T9" fmla="*/ 0 h 45"/>
                <a:gd name="T10" fmla="*/ 3 w 43"/>
                <a:gd name="T11" fmla="*/ 5 h 45"/>
                <a:gd name="T12" fmla="*/ 16 w 43"/>
                <a:gd name="T13" fmla="*/ 45 h 45"/>
                <a:gd name="T14" fmla="*/ 28 w 43"/>
                <a:gd name="T15" fmla="*/ 45 h 45"/>
                <a:gd name="T16" fmla="*/ 43 w 43"/>
                <a:gd name="T17" fmla="*/ 0 h 45"/>
                <a:gd name="T18" fmla="*/ 32 w 43"/>
                <a:gd name="T19" fmla="*/ 0 h 45"/>
                <a:gd name="T20" fmla="*/ 22 w 43"/>
                <a:gd name="T21"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45">
                  <a:moveTo>
                    <a:pt x="22" y="32"/>
                  </a:moveTo>
                  <a:cubicBezTo>
                    <a:pt x="21" y="25"/>
                    <a:pt x="16" y="9"/>
                    <a:pt x="13" y="2"/>
                  </a:cubicBezTo>
                  <a:cubicBezTo>
                    <a:pt x="13" y="1"/>
                    <a:pt x="12" y="0"/>
                    <a:pt x="11" y="0"/>
                  </a:cubicBezTo>
                  <a:cubicBezTo>
                    <a:pt x="0" y="0"/>
                    <a:pt x="0" y="0"/>
                    <a:pt x="0" y="0"/>
                  </a:cubicBezTo>
                  <a:cubicBezTo>
                    <a:pt x="0" y="0"/>
                    <a:pt x="0" y="0"/>
                    <a:pt x="0" y="0"/>
                  </a:cubicBezTo>
                  <a:cubicBezTo>
                    <a:pt x="0" y="0"/>
                    <a:pt x="2" y="0"/>
                    <a:pt x="3" y="5"/>
                  </a:cubicBezTo>
                  <a:cubicBezTo>
                    <a:pt x="6" y="14"/>
                    <a:pt x="14" y="37"/>
                    <a:pt x="16" y="45"/>
                  </a:cubicBezTo>
                  <a:cubicBezTo>
                    <a:pt x="28" y="45"/>
                    <a:pt x="28" y="45"/>
                    <a:pt x="28" y="45"/>
                  </a:cubicBezTo>
                  <a:cubicBezTo>
                    <a:pt x="32" y="35"/>
                    <a:pt x="40" y="10"/>
                    <a:pt x="43" y="0"/>
                  </a:cubicBezTo>
                  <a:cubicBezTo>
                    <a:pt x="32" y="0"/>
                    <a:pt x="32" y="0"/>
                    <a:pt x="32" y="0"/>
                  </a:cubicBezTo>
                  <a:cubicBezTo>
                    <a:pt x="30" y="7"/>
                    <a:pt x="25" y="24"/>
                    <a:pt x="22" y="32"/>
                  </a:cubicBezTo>
                </a:path>
              </a:pathLst>
            </a:custGeom>
            <a:solidFill>
              <a:srgbClr val="4A4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27" name="Freeform 304"/>
            <p:cNvSpPr>
              <a:spLocks/>
            </p:cNvSpPr>
            <p:nvPr/>
          </p:nvSpPr>
          <p:spPr bwMode="auto">
            <a:xfrm>
              <a:off x="7086600" y="5395913"/>
              <a:ext cx="25400" cy="115888"/>
            </a:xfrm>
            <a:custGeom>
              <a:avLst/>
              <a:gdLst>
                <a:gd name="T0" fmla="*/ 10 w 11"/>
                <a:gd name="T1" fmla="*/ 0 h 48"/>
                <a:gd name="T2" fmla="*/ 0 w 11"/>
                <a:gd name="T3" fmla="*/ 0 h 48"/>
                <a:gd name="T4" fmla="*/ 0 w 11"/>
                <a:gd name="T5" fmla="*/ 36 h 48"/>
                <a:gd name="T6" fmla="*/ 11 w 11"/>
                <a:gd name="T7" fmla="*/ 46 h 48"/>
                <a:gd name="T8" fmla="*/ 10 w 11"/>
                <a:gd name="T9" fmla="*/ 36 h 48"/>
                <a:gd name="T10" fmla="*/ 10 w 11"/>
                <a:gd name="T11" fmla="*/ 0 h 48"/>
              </a:gdLst>
              <a:ahLst/>
              <a:cxnLst>
                <a:cxn ang="0">
                  <a:pos x="T0" y="T1"/>
                </a:cxn>
                <a:cxn ang="0">
                  <a:pos x="T2" y="T3"/>
                </a:cxn>
                <a:cxn ang="0">
                  <a:pos x="T4" y="T5"/>
                </a:cxn>
                <a:cxn ang="0">
                  <a:pos x="T6" y="T7"/>
                </a:cxn>
                <a:cxn ang="0">
                  <a:pos x="T8" y="T9"/>
                </a:cxn>
                <a:cxn ang="0">
                  <a:pos x="T10" y="T11"/>
                </a:cxn>
              </a:cxnLst>
              <a:rect l="0" t="0" r="r" b="b"/>
              <a:pathLst>
                <a:path w="11" h="48">
                  <a:moveTo>
                    <a:pt x="10" y="0"/>
                  </a:moveTo>
                  <a:cubicBezTo>
                    <a:pt x="0" y="0"/>
                    <a:pt x="0" y="0"/>
                    <a:pt x="0" y="0"/>
                  </a:cubicBezTo>
                  <a:cubicBezTo>
                    <a:pt x="0" y="36"/>
                    <a:pt x="0" y="36"/>
                    <a:pt x="0" y="36"/>
                  </a:cubicBezTo>
                  <a:cubicBezTo>
                    <a:pt x="0" y="48"/>
                    <a:pt x="11" y="46"/>
                    <a:pt x="11" y="46"/>
                  </a:cubicBezTo>
                  <a:cubicBezTo>
                    <a:pt x="10" y="43"/>
                    <a:pt x="10" y="39"/>
                    <a:pt x="10" y="36"/>
                  </a:cubicBezTo>
                  <a:lnTo>
                    <a:pt x="10" y="0"/>
                  </a:lnTo>
                  <a:close/>
                </a:path>
              </a:pathLst>
            </a:custGeom>
            <a:solidFill>
              <a:srgbClr val="4A4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28" name="Freeform 305"/>
            <p:cNvSpPr>
              <a:spLocks/>
            </p:cNvSpPr>
            <p:nvPr/>
          </p:nvSpPr>
          <p:spPr bwMode="auto">
            <a:xfrm>
              <a:off x="7116763" y="5424488"/>
              <a:ext cx="115888" cy="79375"/>
            </a:xfrm>
            <a:custGeom>
              <a:avLst/>
              <a:gdLst>
                <a:gd name="T0" fmla="*/ 10 w 49"/>
                <a:gd name="T1" fmla="*/ 9 h 33"/>
                <a:gd name="T2" fmla="*/ 14 w 49"/>
                <a:gd name="T3" fmla="*/ 9 h 33"/>
                <a:gd name="T4" fmla="*/ 20 w 49"/>
                <a:gd name="T5" fmla="*/ 16 h 33"/>
                <a:gd name="T6" fmla="*/ 20 w 49"/>
                <a:gd name="T7" fmla="*/ 33 h 33"/>
                <a:gd name="T8" fmla="*/ 30 w 49"/>
                <a:gd name="T9" fmla="*/ 33 h 33"/>
                <a:gd name="T10" fmla="*/ 30 w 49"/>
                <a:gd name="T11" fmla="*/ 15 h 33"/>
                <a:gd name="T12" fmla="*/ 29 w 49"/>
                <a:gd name="T13" fmla="*/ 9 h 33"/>
                <a:gd name="T14" fmla="*/ 34 w 49"/>
                <a:gd name="T15" fmla="*/ 9 h 33"/>
                <a:gd name="T16" fmla="*/ 39 w 49"/>
                <a:gd name="T17" fmla="*/ 16 h 33"/>
                <a:gd name="T18" fmla="*/ 39 w 49"/>
                <a:gd name="T19" fmla="*/ 33 h 33"/>
                <a:gd name="T20" fmla="*/ 49 w 49"/>
                <a:gd name="T21" fmla="*/ 33 h 33"/>
                <a:gd name="T22" fmla="*/ 49 w 49"/>
                <a:gd name="T23" fmla="*/ 15 h 33"/>
                <a:gd name="T24" fmla="*/ 36 w 49"/>
                <a:gd name="T25" fmla="*/ 0 h 33"/>
                <a:gd name="T26" fmla="*/ 25 w 49"/>
                <a:gd name="T27" fmla="*/ 2 h 33"/>
                <a:gd name="T28" fmla="*/ 17 w 49"/>
                <a:gd name="T29" fmla="*/ 0 h 33"/>
                <a:gd name="T30" fmla="*/ 0 w 49"/>
                <a:gd name="T31" fmla="*/ 3 h 33"/>
                <a:gd name="T32" fmla="*/ 0 w 49"/>
                <a:gd name="T33" fmla="*/ 33 h 33"/>
                <a:gd name="T34" fmla="*/ 10 w 49"/>
                <a:gd name="T35" fmla="*/ 33 h 33"/>
                <a:gd name="T36" fmla="*/ 10 w 49"/>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3">
                  <a:moveTo>
                    <a:pt x="10" y="9"/>
                  </a:moveTo>
                  <a:cubicBezTo>
                    <a:pt x="12" y="9"/>
                    <a:pt x="13" y="9"/>
                    <a:pt x="14" y="9"/>
                  </a:cubicBezTo>
                  <a:cubicBezTo>
                    <a:pt x="19" y="9"/>
                    <a:pt x="20" y="10"/>
                    <a:pt x="20" y="16"/>
                  </a:cubicBezTo>
                  <a:cubicBezTo>
                    <a:pt x="20" y="33"/>
                    <a:pt x="20" y="33"/>
                    <a:pt x="20" y="33"/>
                  </a:cubicBezTo>
                  <a:cubicBezTo>
                    <a:pt x="30" y="33"/>
                    <a:pt x="30" y="33"/>
                    <a:pt x="30" y="33"/>
                  </a:cubicBezTo>
                  <a:cubicBezTo>
                    <a:pt x="30" y="15"/>
                    <a:pt x="30" y="15"/>
                    <a:pt x="30" y="15"/>
                  </a:cubicBezTo>
                  <a:cubicBezTo>
                    <a:pt x="30" y="13"/>
                    <a:pt x="29" y="11"/>
                    <a:pt x="29" y="9"/>
                  </a:cubicBezTo>
                  <a:cubicBezTo>
                    <a:pt x="31" y="9"/>
                    <a:pt x="33" y="9"/>
                    <a:pt x="34" y="9"/>
                  </a:cubicBezTo>
                  <a:cubicBezTo>
                    <a:pt x="38" y="9"/>
                    <a:pt x="39" y="10"/>
                    <a:pt x="39" y="16"/>
                  </a:cubicBezTo>
                  <a:cubicBezTo>
                    <a:pt x="39" y="33"/>
                    <a:pt x="39" y="33"/>
                    <a:pt x="39" y="33"/>
                  </a:cubicBezTo>
                  <a:cubicBezTo>
                    <a:pt x="49" y="33"/>
                    <a:pt x="49" y="33"/>
                    <a:pt x="49" y="33"/>
                  </a:cubicBezTo>
                  <a:cubicBezTo>
                    <a:pt x="49" y="15"/>
                    <a:pt x="49" y="15"/>
                    <a:pt x="49" y="15"/>
                  </a:cubicBezTo>
                  <a:cubicBezTo>
                    <a:pt x="49" y="4"/>
                    <a:pt x="45" y="0"/>
                    <a:pt x="36" y="0"/>
                  </a:cubicBezTo>
                  <a:cubicBezTo>
                    <a:pt x="32" y="0"/>
                    <a:pt x="28" y="1"/>
                    <a:pt x="25" y="2"/>
                  </a:cubicBezTo>
                  <a:cubicBezTo>
                    <a:pt x="23" y="1"/>
                    <a:pt x="20" y="0"/>
                    <a:pt x="17" y="0"/>
                  </a:cubicBezTo>
                  <a:cubicBezTo>
                    <a:pt x="11" y="0"/>
                    <a:pt x="5" y="1"/>
                    <a:pt x="0" y="3"/>
                  </a:cubicBezTo>
                  <a:cubicBezTo>
                    <a:pt x="0" y="33"/>
                    <a:pt x="0" y="33"/>
                    <a:pt x="0" y="33"/>
                  </a:cubicBezTo>
                  <a:cubicBezTo>
                    <a:pt x="10" y="33"/>
                    <a:pt x="10" y="33"/>
                    <a:pt x="10" y="33"/>
                  </a:cubicBezTo>
                  <a:lnTo>
                    <a:pt x="10" y="9"/>
                  </a:lnTo>
                  <a:close/>
                </a:path>
              </a:pathLst>
            </a:custGeom>
            <a:solidFill>
              <a:srgbClr val="4A4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29" name="Freeform 306"/>
            <p:cNvSpPr>
              <a:spLocks/>
            </p:cNvSpPr>
            <p:nvPr/>
          </p:nvSpPr>
          <p:spPr bwMode="auto">
            <a:xfrm>
              <a:off x="7308850" y="5395913"/>
              <a:ext cx="63500" cy="111125"/>
            </a:xfrm>
            <a:custGeom>
              <a:avLst/>
              <a:gdLst>
                <a:gd name="T0" fmla="*/ 26 w 27"/>
                <a:gd name="T1" fmla="*/ 21 h 46"/>
                <a:gd name="T2" fmla="*/ 26 w 27"/>
                <a:gd name="T3" fmla="*/ 13 h 46"/>
                <a:gd name="T4" fmla="*/ 16 w 27"/>
                <a:gd name="T5" fmla="*/ 13 h 46"/>
                <a:gd name="T6" fmla="*/ 16 w 27"/>
                <a:gd name="T7" fmla="*/ 8 h 46"/>
                <a:gd name="T8" fmla="*/ 16 w 27"/>
                <a:gd name="T9" fmla="*/ 0 h 46"/>
                <a:gd name="T10" fmla="*/ 6 w 27"/>
                <a:gd name="T11" fmla="*/ 8 h 46"/>
                <a:gd name="T12" fmla="*/ 6 w 27"/>
                <a:gd name="T13" fmla="*/ 13 h 46"/>
                <a:gd name="T14" fmla="*/ 0 w 27"/>
                <a:gd name="T15" fmla="*/ 13 h 46"/>
                <a:gd name="T16" fmla="*/ 0 w 27"/>
                <a:gd name="T17" fmla="*/ 21 h 46"/>
                <a:gd name="T18" fmla="*/ 6 w 27"/>
                <a:gd name="T19" fmla="*/ 21 h 46"/>
                <a:gd name="T20" fmla="*/ 6 w 27"/>
                <a:gd name="T21" fmla="*/ 34 h 46"/>
                <a:gd name="T22" fmla="*/ 17 w 27"/>
                <a:gd name="T23" fmla="*/ 46 h 46"/>
                <a:gd name="T24" fmla="*/ 27 w 27"/>
                <a:gd name="T25" fmla="*/ 45 h 46"/>
                <a:gd name="T26" fmla="*/ 25 w 27"/>
                <a:gd name="T27" fmla="*/ 37 h 46"/>
                <a:gd name="T28" fmla="*/ 20 w 27"/>
                <a:gd name="T29" fmla="*/ 38 h 46"/>
                <a:gd name="T30" fmla="*/ 16 w 27"/>
                <a:gd name="T31" fmla="*/ 33 h 46"/>
                <a:gd name="T32" fmla="*/ 16 w 27"/>
                <a:gd name="T33" fmla="*/ 21 h 46"/>
                <a:gd name="T34" fmla="*/ 26 w 27"/>
                <a:gd name="T35"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46">
                  <a:moveTo>
                    <a:pt x="26" y="21"/>
                  </a:moveTo>
                  <a:cubicBezTo>
                    <a:pt x="26" y="13"/>
                    <a:pt x="26" y="13"/>
                    <a:pt x="26" y="13"/>
                  </a:cubicBezTo>
                  <a:cubicBezTo>
                    <a:pt x="16" y="13"/>
                    <a:pt x="16" y="13"/>
                    <a:pt x="16" y="13"/>
                  </a:cubicBezTo>
                  <a:cubicBezTo>
                    <a:pt x="16" y="8"/>
                    <a:pt x="16" y="8"/>
                    <a:pt x="16" y="8"/>
                  </a:cubicBezTo>
                  <a:cubicBezTo>
                    <a:pt x="16" y="3"/>
                    <a:pt x="16" y="0"/>
                    <a:pt x="16" y="0"/>
                  </a:cubicBezTo>
                  <a:cubicBezTo>
                    <a:pt x="16" y="0"/>
                    <a:pt x="6" y="1"/>
                    <a:pt x="6" y="8"/>
                  </a:cubicBezTo>
                  <a:cubicBezTo>
                    <a:pt x="6" y="13"/>
                    <a:pt x="6" y="13"/>
                    <a:pt x="6" y="13"/>
                  </a:cubicBezTo>
                  <a:cubicBezTo>
                    <a:pt x="0" y="13"/>
                    <a:pt x="0" y="13"/>
                    <a:pt x="0" y="13"/>
                  </a:cubicBezTo>
                  <a:cubicBezTo>
                    <a:pt x="0" y="21"/>
                    <a:pt x="0" y="21"/>
                    <a:pt x="0" y="21"/>
                  </a:cubicBezTo>
                  <a:cubicBezTo>
                    <a:pt x="6" y="21"/>
                    <a:pt x="6" y="21"/>
                    <a:pt x="6" y="21"/>
                  </a:cubicBezTo>
                  <a:cubicBezTo>
                    <a:pt x="6" y="34"/>
                    <a:pt x="6" y="34"/>
                    <a:pt x="6" y="34"/>
                  </a:cubicBezTo>
                  <a:cubicBezTo>
                    <a:pt x="6" y="44"/>
                    <a:pt x="10" y="46"/>
                    <a:pt x="17" y="46"/>
                  </a:cubicBezTo>
                  <a:cubicBezTo>
                    <a:pt x="20" y="46"/>
                    <a:pt x="24" y="46"/>
                    <a:pt x="27" y="45"/>
                  </a:cubicBezTo>
                  <a:cubicBezTo>
                    <a:pt x="25" y="37"/>
                    <a:pt x="25" y="37"/>
                    <a:pt x="25" y="37"/>
                  </a:cubicBezTo>
                  <a:cubicBezTo>
                    <a:pt x="24" y="38"/>
                    <a:pt x="22" y="38"/>
                    <a:pt x="20" y="38"/>
                  </a:cubicBezTo>
                  <a:cubicBezTo>
                    <a:pt x="16" y="38"/>
                    <a:pt x="16" y="37"/>
                    <a:pt x="16" y="33"/>
                  </a:cubicBezTo>
                  <a:cubicBezTo>
                    <a:pt x="16" y="21"/>
                    <a:pt x="16" y="21"/>
                    <a:pt x="16" y="21"/>
                  </a:cubicBezTo>
                  <a:lnTo>
                    <a:pt x="26" y="21"/>
                  </a:lnTo>
                  <a:close/>
                </a:path>
              </a:pathLst>
            </a:custGeom>
            <a:solidFill>
              <a:srgbClr val="4A4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30" name="Freeform 307"/>
            <p:cNvSpPr>
              <a:spLocks noEditPoints="1"/>
            </p:cNvSpPr>
            <p:nvPr/>
          </p:nvSpPr>
          <p:spPr bwMode="auto">
            <a:xfrm>
              <a:off x="7010400" y="5424488"/>
              <a:ext cx="68263" cy="82550"/>
            </a:xfrm>
            <a:custGeom>
              <a:avLst/>
              <a:gdLst>
                <a:gd name="T0" fmla="*/ 20 w 29"/>
                <a:gd name="T1" fmla="*/ 26 h 34"/>
                <a:gd name="T2" fmla="*/ 14 w 29"/>
                <a:gd name="T3" fmla="*/ 27 h 34"/>
                <a:gd name="T4" fmla="*/ 10 w 29"/>
                <a:gd name="T5" fmla="*/ 23 h 34"/>
                <a:gd name="T6" fmla="*/ 15 w 29"/>
                <a:gd name="T7" fmla="*/ 20 h 34"/>
                <a:gd name="T8" fmla="*/ 20 w 29"/>
                <a:gd name="T9" fmla="*/ 20 h 34"/>
                <a:gd name="T10" fmla="*/ 20 w 29"/>
                <a:gd name="T11" fmla="*/ 26 h 34"/>
                <a:gd name="T12" fmla="*/ 29 w 29"/>
                <a:gd name="T13" fmla="*/ 32 h 34"/>
                <a:gd name="T14" fmla="*/ 29 w 29"/>
                <a:gd name="T15" fmla="*/ 13 h 34"/>
                <a:gd name="T16" fmla="*/ 15 w 29"/>
                <a:gd name="T17" fmla="*/ 0 h 34"/>
                <a:gd name="T18" fmla="*/ 5 w 29"/>
                <a:gd name="T19" fmla="*/ 1 h 34"/>
                <a:gd name="T20" fmla="*/ 2 w 29"/>
                <a:gd name="T21" fmla="*/ 9 h 34"/>
                <a:gd name="T22" fmla="*/ 12 w 29"/>
                <a:gd name="T23" fmla="*/ 8 h 34"/>
                <a:gd name="T24" fmla="*/ 20 w 29"/>
                <a:gd name="T25" fmla="*/ 14 h 34"/>
                <a:gd name="T26" fmla="*/ 12 w 29"/>
                <a:gd name="T27" fmla="*/ 13 h 34"/>
                <a:gd name="T28" fmla="*/ 0 w 29"/>
                <a:gd name="T29" fmla="*/ 24 h 34"/>
                <a:gd name="T30" fmla="*/ 14 w 29"/>
                <a:gd name="T31" fmla="*/ 34 h 34"/>
                <a:gd name="T32" fmla="*/ 29 w 29"/>
                <a:gd name="T33"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34">
                  <a:moveTo>
                    <a:pt x="20" y="26"/>
                  </a:moveTo>
                  <a:cubicBezTo>
                    <a:pt x="18" y="27"/>
                    <a:pt x="16" y="27"/>
                    <a:pt x="14" y="27"/>
                  </a:cubicBezTo>
                  <a:cubicBezTo>
                    <a:pt x="11" y="27"/>
                    <a:pt x="10" y="27"/>
                    <a:pt x="10" y="23"/>
                  </a:cubicBezTo>
                  <a:cubicBezTo>
                    <a:pt x="10" y="20"/>
                    <a:pt x="11" y="20"/>
                    <a:pt x="15" y="20"/>
                  </a:cubicBezTo>
                  <a:cubicBezTo>
                    <a:pt x="17" y="20"/>
                    <a:pt x="18" y="20"/>
                    <a:pt x="20" y="20"/>
                  </a:cubicBezTo>
                  <a:lnTo>
                    <a:pt x="20" y="26"/>
                  </a:lnTo>
                  <a:close/>
                  <a:moveTo>
                    <a:pt x="29" y="32"/>
                  </a:moveTo>
                  <a:cubicBezTo>
                    <a:pt x="29" y="13"/>
                    <a:pt x="29" y="13"/>
                    <a:pt x="29" y="13"/>
                  </a:cubicBezTo>
                  <a:cubicBezTo>
                    <a:pt x="29" y="3"/>
                    <a:pt x="25" y="0"/>
                    <a:pt x="15" y="0"/>
                  </a:cubicBezTo>
                  <a:cubicBezTo>
                    <a:pt x="10" y="0"/>
                    <a:pt x="9" y="0"/>
                    <a:pt x="5" y="1"/>
                  </a:cubicBezTo>
                  <a:cubicBezTo>
                    <a:pt x="2" y="9"/>
                    <a:pt x="2" y="9"/>
                    <a:pt x="2" y="9"/>
                  </a:cubicBezTo>
                  <a:cubicBezTo>
                    <a:pt x="5" y="9"/>
                    <a:pt x="9" y="8"/>
                    <a:pt x="12" y="8"/>
                  </a:cubicBezTo>
                  <a:cubicBezTo>
                    <a:pt x="19" y="8"/>
                    <a:pt x="20" y="9"/>
                    <a:pt x="20" y="14"/>
                  </a:cubicBezTo>
                  <a:cubicBezTo>
                    <a:pt x="17" y="13"/>
                    <a:pt x="15" y="13"/>
                    <a:pt x="12" y="13"/>
                  </a:cubicBezTo>
                  <a:cubicBezTo>
                    <a:pt x="5" y="13"/>
                    <a:pt x="0" y="14"/>
                    <a:pt x="0" y="24"/>
                  </a:cubicBezTo>
                  <a:cubicBezTo>
                    <a:pt x="0" y="32"/>
                    <a:pt x="3" y="34"/>
                    <a:pt x="14" y="34"/>
                  </a:cubicBezTo>
                  <a:cubicBezTo>
                    <a:pt x="18" y="34"/>
                    <a:pt x="25" y="33"/>
                    <a:pt x="29" y="32"/>
                  </a:cubicBezTo>
                </a:path>
              </a:pathLst>
            </a:custGeom>
            <a:solidFill>
              <a:srgbClr val="4A4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2331" name="Freeform 308"/>
            <p:cNvSpPr>
              <a:spLocks noEditPoints="1"/>
            </p:cNvSpPr>
            <p:nvPr/>
          </p:nvSpPr>
          <p:spPr bwMode="auto">
            <a:xfrm>
              <a:off x="7443788" y="5370513"/>
              <a:ext cx="111125" cy="174625"/>
            </a:xfrm>
            <a:custGeom>
              <a:avLst/>
              <a:gdLst>
                <a:gd name="T0" fmla="*/ 25 w 47"/>
                <a:gd name="T1" fmla="*/ 37 h 73"/>
                <a:gd name="T2" fmla="*/ 0 w 47"/>
                <a:gd name="T3" fmla="*/ 63 h 73"/>
                <a:gd name="T4" fmla="*/ 5 w 47"/>
                <a:gd name="T5" fmla="*/ 68 h 73"/>
                <a:gd name="T6" fmla="*/ 16 w 47"/>
                <a:gd name="T7" fmla="*/ 68 h 73"/>
                <a:gd name="T8" fmla="*/ 47 w 47"/>
                <a:gd name="T9" fmla="*/ 37 h 73"/>
                <a:gd name="T10" fmla="*/ 25 w 47"/>
                <a:gd name="T11" fmla="*/ 37 h 73"/>
                <a:gd name="T12" fmla="*/ 47 w 47"/>
                <a:gd name="T13" fmla="*/ 36 h 73"/>
                <a:gd name="T14" fmla="*/ 16 w 47"/>
                <a:gd name="T15" fmla="*/ 5 h 73"/>
                <a:gd name="T16" fmla="*/ 5 w 47"/>
                <a:gd name="T17" fmla="*/ 5 h 73"/>
                <a:gd name="T18" fmla="*/ 0 w 47"/>
                <a:gd name="T19" fmla="*/ 11 h 73"/>
                <a:gd name="T20" fmla="*/ 25 w 47"/>
                <a:gd name="T21" fmla="*/ 36 h 73"/>
                <a:gd name="T22" fmla="*/ 47 w 47"/>
                <a:gd name="T2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73">
                  <a:moveTo>
                    <a:pt x="25" y="37"/>
                  </a:moveTo>
                  <a:cubicBezTo>
                    <a:pt x="0" y="63"/>
                    <a:pt x="0" y="63"/>
                    <a:pt x="0" y="63"/>
                  </a:cubicBezTo>
                  <a:cubicBezTo>
                    <a:pt x="5" y="68"/>
                    <a:pt x="5" y="68"/>
                    <a:pt x="5" y="68"/>
                  </a:cubicBezTo>
                  <a:cubicBezTo>
                    <a:pt x="11" y="73"/>
                    <a:pt x="16" y="68"/>
                    <a:pt x="16" y="68"/>
                  </a:cubicBezTo>
                  <a:cubicBezTo>
                    <a:pt x="47" y="37"/>
                    <a:pt x="47" y="37"/>
                    <a:pt x="47" y="37"/>
                  </a:cubicBezTo>
                  <a:cubicBezTo>
                    <a:pt x="25" y="37"/>
                    <a:pt x="25" y="37"/>
                    <a:pt x="25" y="37"/>
                  </a:cubicBezTo>
                  <a:moveTo>
                    <a:pt x="47" y="36"/>
                  </a:moveTo>
                  <a:cubicBezTo>
                    <a:pt x="16" y="5"/>
                    <a:pt x="16" y="5"/>
                    <a:pt x="16" y="5"/>
                  </a:cubicBezTo>
                  <a:cubicBezTo>
                    <a:pt x="16" y="5"/>
                    <a:pt x="11" y="0"/>
                    <a:pt x="5" y="5"/>
                  </a:cubicBezTo>
                  <a:cubicBezTo>
                    <a:pt x="0" y="11"/>
                    <a:pt x="0" y="11"/>
                    <a:pt x="0" y="11"/>
                  </a:cubicBezTo>
                  <a:cubicBezTo>
                    <a:pt x="25" y="36"/>
                    <a:pt x="25" y="36"/>
                    <a:pt x="25" y="36"/>
                  </a:cubicBezTo>
                  <a:cubicBezTo>
                    <a:pt x="47" y="36"/>
                    <a:pt x="47" y="36"/>
                    <a:pt x="47" y="36"/>
                  </a:cubicBezTo>
                </a:path>
              </a:pathLst>
            </a:custGeom>
            <a:solidFill>
              <a:srgbClr val="4FAF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pic>
          <p:nvPicPr>
            <p:cNvPr id="2357" name="Picture 309"/>
            <p:cNvPicPr>
              <a:picLocks noChangeAspect="1" noChangeArrowheads="1"/>
            </p:cNvPicPr>
            <p:nvPr/>
          </p:nvPicPr>
          <p:blipFill>
            <a:blip r:embed="rId29" cstate="hqprint">
              <a:extLst>
                <a:ext uri="{28A0092B-C50C-407E-A947-70E740481C1C}">
                  <a14:useLocalDpi xmlns:a14="http://schemas.microsoft.com/office/drawing/2010/main" val="0"/>
                </a:ext>
              </a:extLst>
            </a:blip>
            <a:srcRect/>
            <a:stretch>
              <a:fillRect/>
            </a:stretch>
          </p:blipFill>
          <p:spPr bwMode="auto">
            <a:xfrm>
              <a:off x="7435850" y="5362575"/>
              <a:ext cx="123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 name="Picture 310"/>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435850" y="5362575"/>
              <a:ext cx="123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 name="Picture 311"/>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435850" y="5424488"/>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 name="Picture 312"/>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435850" y="5424488"/>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 name="Picture 313"/>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78700" y="5391150"/>
              <a:ext cx="90488"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0" name="Inhaltsplatzhalter 2"/>
          <p:cNvPicPr>
            <a:picLocks noChangeAspect="1"/>
          </p:cNvPicPr>
          <p:nvPr/>
        </p:nvPicPr>
        <p:blipFill rotWithShape="1">
          <a:blip r:embed="rId34" cstate="hqprint">
            <a:extLst>
              <a:ext uri="{28A0092B-C50C-407E-A947-70E740481C1C}">
                <a14:useLocalDpi xmlns:a14="http://schemas.microsoft.com/office/drawing/2010/main" val="0"/>
              </a:ext>
            </a:extLst>
          </a:blip>
          <a:srcRect r="52091"/>
          <a:stretch/>
        </p:blipFill>
        <p:spPr>
          <a:xfrm>
            <a:off x="2703137" y="3281363"/>
            <a:ext cx="1769027" cy="1748954"/>
          </a:xfrm>
          <a:prstGeom prst="rect">
            <a:avLst/>
          </a:prstGeom>
        </p:spPr>
      </p:pic>
    </p:spTree>
    <p:extLst>
      <p:ext uri="{BB962C8B-B14F-4D97-AF65-F5344CB8AC3E}">
        <p14:creationId xmlns:p14="http://schemas.microsoft.com/office/powerpoint/2010/main" val="321633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341"/>
                                        </p:tgtEl>
                                        <p:attrNameLst>
                                          <p:attrName>style.visibility</p:attrName>
                                        </p:attrNameLst>
                                      </p:cBhvr>
                                      <p:to>
                                        <p:strVal val="visible"/>
                                      </p:to>
                                    </p:set>
                                    <p:animEffect transition="in" filter="wipe(left)">
                                      <p:cBhvr>
                                        <p:cTn id="7" dur="1500"/>
                                        <p:tgtEl>
                                          <p:spTgt spid="2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6" name="Rechteck 25">
            <a:extLst>
              <a:ext uri="{FF2B5EF4-FFF2-40B4-BE49-F238E27FC236}">
                <a16:creationId xmlns:a16="http://schemas.microsoft.com/office/drawing/2014/main" id="{EDB0C874-73D5-41BF-86F3-5E0DB859F562}"/>
              </a:ext>
            </a:extLst>
          </p:cNvPr>
          <p:cNvSpPr/>
          <p:nvPr/>
        </p:nvSpPr>
        <p:spPr>
          <a:xfrm>
            <a:off x="425449" y="3000833"/>
            <a:ext cx="3528410" cy="1200329"/>
          </a:xfrm>
          <a:prstGeom prst="rect">
            <a:avLst/>
          </a:prstGeom>
        </p:spPr>
        <p:txBody>
          <a:bodyPr wrap="square">
            <a:spAutoFit/>
          </a:bodyPr>
          <a:lstStyle/>
          <a:p>
            <a:r>
              <a:rPr lang="de-DE" sz="2400" dirty="0">
                <a:solidFill>
                  <a:prstClr val="white"/>
                </a:solidFill>
              </a:rPr>
              <a:t>The</a:t>
            </a:r>
            <a:r>
              <a:rPr lang="en-US" sz="2400" dirty="0">
                <a:solidFill>
                  <a:prstClr val="white"/>
                </a:solidFill>
              </a:rPr>
              <a:t> world’s first scalable safety platform with built-in cybersecurity.</a:t>
            </a:r>
          </a:p>
        </p:txBody>
      </p:sp>
      <p:sp>
        <p:nvSpPr>
          <p:cNvPr id="27" name="Rechteck 26">
            <a:extLst>
              <a:ext uri="{FF2B5EF4-FFF2-40B4-BE49-F238E27FC236}">
                <a16:creationId xmlns:a16="http://schemas.microsoft.com/office/drawing/2014/main" id="{75740002-6991-4129-AD7A-0DDE88137DE7}"/>
              </a:ext>
            </a:extLst>
          </p:cNvPr>
          <p:cNvSpPr/>
          <p:nvPr/>
        </p:nvSpPr>
        <p:spPr>
          <a:xfrm>
            <a:off x="8319260" y="2785389"/>
            <a:ext cx="3444409" cy="1631216"/>
          </a:xfrm>
          <a:prstGeom prst="rect">
            <a:avLst/>
          </a:prstGeom>
        </p:spPr>
        <p:txBody>
          <a:bodyPr wrap="square">
            <a:spAutoFit/>
          </a:bodyPr>
          <a:lstStyle/>
          <a:p>
            <a:r>
              <a:rPr lang="en-US" sz="2000" b="1" dirty="0">
                <a:solidFill>
                  <a:prstClr val="white"/>
                </a:solidFill>
              </a:rPr>
              <a:t>Your benefit:</a:t>
            </a:r>
            <a:br>
              <a:rPr lang="en-US" sz="2000" dirty="0">
                <a:solidFill>
                  <a:prstClr val="white"/>
                </a:solidFill>
              </a:rPr>
            </a:br>
            <a:r>
              <a:rPr lang="en-US" sz="2000" dirty="0">
                <a:solidFill>
                  <a:prstClr val="white"/>
                </a:solidFill>
              </a:rPr>
              <a:t>Reduce the complexity </a:t>
            </a:r>
            <a:br>
              <a:rPr lang="en-US" sz="2000" dirty="0">
                <a:solidFill>
                  <a:prstClr val="white"/>
                </a:solidFill>
              </a:rPr>
            </a:br>
            <a:r>
              <a:rPr lang="en-US" sz="2000" dirty="0">
                <a:solidFill>
                  <a:prstClr val="white"/>
                </a:solidFill>
              </a:rPr>
              <a:t>of your safety systems </a:t>
            </a:r>
            <a:br>
              <a:rPr lang="en-US" sz="2000" dirty="0">
                <a:solidFill>
                  <a:prstClr val="white"/>
                </a:solidFill>
              </a:rPr>
            </a:br>
            <a:r>
              <a:rPr lang="en-US" sz="2000" dirty="0">
                <a:solidFill>
                  <a:prstClr val="white"/>
                </a:solidFill>
              </a:rPr>
              <a:t>and stay protected against </a:t>
            </a:r>
            <a:br>
              <a:rPr lang="en-US" sz="2000" dirty="0">
                <a:solidFill>
                  <a:prstClr val="white"/>
                </a:solidFill>
              </a:rPr>
            </a:br>
            <a:r>
              <a:rPr lang="en-US" sz="2000" dirty="0">
                <a:solidFill>
                  <a:prstClr val="white"/>
                </a:solidFill>
              </a:rPr>
              <a:t>ever-increasing risks.</a:t>
            </a:r>
            <a:endParaRPr lang="en-US" sz="1400" dirty="0">
              <a:solidFill>
                <a:prstClr val="white"/>
              </a:solidFill>
            </a:endParaRPr>
          </a:p>
        </p:txBody>
      </p:sp>
      <p:pic>
        <p:nvPicPr>
          <p:cNvPr id="40" name="Grafik 39">
            <a:extLst>
              <a:ext uri="{FF2B5EF4-FFF2-40B4-BE49-F238E27FC236}">
                <a16:creationId xmlns:a16="http://schemas.microsoft.com/office/drawing/2014/main" id="{96E7F23A-ADB2-4F85-9921-5EF6946AA32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12654" y="549275"/>
            <a:ext cx="553234" cy="265642"/>
          </a:xfrm>
          <a:prstGeom prst="rect">
            <a:avLst/>
          </a:prstGeom>
        </p:spPr>
      </p:pic>
      <p:graphicFrame>
        <p:nvGraphicFramePr>
          <p:cNvPr id="123" name="Tabelle 122">
            <a:extLst>
              <a:ext uri="{FF2B5EF4-FFF2-40B4-BE49-F238E27FC236}">
                <a16:creationId xmlns:a16="http://schemas.microsoft.com/office/drawing/2014/main" id="{608E5D34-3D40-463A-97A2-4D936345BFEF}"/>
              </a:ext>
            </a:extLst>
          </p:cNvPr>
          <p:cNvGraphicFramePr>
            <a:graphicFrameLocks noGrp="1"/>
          </p:cNvGraphicFramePr>
          <p:nvPr>
            <p:extLst>
              <p:ext uri="{D42A27DB-BD31-4B8C-83A1-F6EECF244321}">
                <p14:modId xmlns:p14="http://schemas.microsoft.com/office/powerpoint/2010/main" val="2993024963"/>
              </p:ext>
            </p:extLst>
          </p:nvPr>
        </p:nvGraphicFramePr>
        <p:xfrm>
          <a:off x="425449" y="549275"/>
          <a:ext cx="4789039" cy="728640"/>
        </p:xfrm>
        <a:graphic>
          <a:graphicData uri="http://schemas.openxmlformats.org/drawingml/2006/table">
            <a:tbl>
              <a:tblPr firstRow="1" bandRow="1">
                <a:tableStyleId>{5C22544A-7EE6-4342-B048-85BDC9FD1C3A}</a:tableStyleId>
              </a:tblPr>
              <a:tblGrid>
                <a:gridCol w="4789039">
                  <a:extLst>
                    <a:ext uri="{9D8B030D-6E8A-4147-A177-3AD203B41FA5}">
                      <a16:colId xmlns:a16="http://schemas.microsoft.com/office/drawing/2014/main" val="3344256779"/>
                    </a:ext>
                  </a:extLst>
                </a:gridCol>
              </a:tblGrid>
              <a:tr h="489533">
                <a:tc>
                  <a:txBody>
                    <a:bodyPr/>
                    <a:lstStyle/>
                    <a:p>
                      <a:r>
                        <a:rPr lang="en-US" sz="3600" b="1" i="0" kern="1200" noProof="0" dirty="0">
                          <a:solidFill>
                            <a:schemeClr val="bg1"/>
                          </a:solidFill>
                          <a:latin typeface="+mn-lt"/>
                          <a:ea typeface="+mn-ea"/>
                          <a:cs typeface="+mn-cs"/>
                        </a:rPr>
                        <a:t>Smart Safety Platform</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55" name="Grafik 54">
            <a:extLst>
              <a:ext uri="{FF2B5EF4-FFF2-40B4-BE49-F238E27FC236}">
                <a16:creationId xmlns:a16="http://schemas.microsoft.com/office/drawing/2014/main" id="{19B9040F-50B3-4512-B32A-125789101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920" y="1418870"/>
            <a:ext cx="3789362" cy="4364256"/>
          </a:xfrm>
          <a:prstGeom prst="rect">
            <a:avLst/>
          </a:prstGeom>
        </p:spPr>
      </p:pic>
      <p:sp>
        <p:nvSpPr>
          <p:cNvPr id="7" name="Fußzeilenplatzhalter 2"/>
          <p:cNvSpPr>
            <a:spLocks noGrp="1"/>
          </p:cNvSpPr>
          <p:nvPr>
            <p:ph type="ftr" sz="quarter" idx="11"/>
          </p:nvPr>
        </p:nvSpPr>
        <p:spPr>
          <a:xfrm>
            <a:off x="428466" y="6356454"/>
            <a:ext cx="9390063" cy="365125"/>
          </a:xfrm>
        </p:spPr>
        <p:txBody>
          <a:bodyPr/>
          <a:lstStyle/>
          <a:p>
            <a:r>
              <a:rPr lang="de-DE" dirty="0">
                <a:solidFill>
                  <a:srgbClr val="435055">
                    <a:tint val="75000"/>
                  </a:srgbClr>
                </a:solidFill>
              </a:rPr>
              <a:t>© HIMA Paul Hildebrandt GmbH</a:t>
            </a:r>
          </a:p>
        </p:txBody>
      </p:sp>
      <p:sp>
        <p:nvSpPr>
          <p:cNvPr id="8" name="Foliennummernplatzhalter 3"/>
          <p:cNvSpPr>
            <a:spLocks noGrp="1"/>
          </p:cNvSpPr>
          <p:nvPr>
            <p:ph type="sldNum" sz="quarter" idx="12"/>
          </p:nvPr>
        </p:nvSpPr>
        <p:spPr>
          <a:xfrm>
            <a:off x="11209406" y="6356454"/>
            <a:ext cx="554263" cy="365125"/>
          </a:xfrm>
        </p:spPr>
        <p:txBody>
          <a:bodyPr/>
          <a:lstStyle/>
          <a:p>
            <a:fld id="{73A10B5D-BA71-4904-B24B-ECE277640C0A}" type="slidenum">
              <a:rPr lang="de-DE" smtClean="0">
                <a:solidFill>
                  <a:srgbClr val="435055">
                    <a:tint val="75000"/>
                  </a:srgbClr>
                </a:solidFill>
              </a:rPr>
              <a:pPr/>
              <a:t>4</a:t>
            </a:fld>
            <a:endParaRPr lang="de-DE" dirty="0">
              <a:solidFill>
                <a:srgbClr val="435055">
                  <a:tint val="75000"/>
                </a:srgbClr>
              </a:solidFill>
            </a:endParaRPr>
          </a:p>
        </p:txBody>
      </p:sp>
    </p:spTree>
    <p:extLst>
      <p:ext uri="{BB962C8B-B14F-4D97-AF65-F5344CB8AC3E}">
        <p14:creationId xmlns:p14="http://schemas.microsoft.com/office/powerpoint/2010/main" val="21928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Effect transition="in" filter="fade">
                                      <p:cBhvr>
                                        <p:cTn id="9" dur="1000"/>
                                        <p:tgtEl>
                                          <p:spTgt spid="55"/>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pic>
        <p:nvPicPr>
          <p:cNvPr id="9" name="Picture 2" descr="C:\Users\sophie.vonselchow\Downloads\shutterstock_35035056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718546"/>
            <a:ext cx="12192000" cy="81288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0" y="-718545"/>
            <a:ext cx="12192000" cy="5580656"/>
          </a:xfrm>
          <a:prstGeom prst="rect">
            <a:avLst/>
          </a:prstGeom>
          <a:gradFill>
            <a:gsLst>
              <a:gs pos="0">
                <a:schemeClr val="tx1">
                  <a:lumMod val="50000"/>
                  <a:alpha val="70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9438" y="549276"/>
            <a:ext cx="2265525" cy="1077804"/>
          </a:xfrm>
          <a:prstGeom prst="rect">
            <a:avLst/>
          </a:prstGeom>
        </p:spPr>
      </p:pic>
      <p:graphicFrame>
        <p:nvGraphicFramePr>
          <p:cNvPr id="13" name="Tabelle 12"/>
          <p:cNvGraphicFramePr>
            <a:graphicFrameLocks noGrp="1"/>
          </p:cNvGraphicFramePr>
          <p:nvPr>
            <p:extLst>
              <p:ext uri="{D42A27DB-BD31-4B8C-83A1-F6EECF244321}">
                <p14:modId xmlns:p14="http://schemas.microsoft.com/office/powerpoint/2010/main" val="1523287847"/>
              </p:ext>
            </p:extLst>
          </p:nvPr>
        </p:nvGraphicFramePr>
        <p:xfrm>
          <a:off x="425449" y="549275"/>
          <a:ext cx="5916211" cy="911520"/>
        </p:xfrm>
        <a:graphic>
          <a:graphicData uri="http://schemas.openxmlformats.org/drawingml/2006/table">
            <a:tbl>
              <a:tblPr firstRow="1" bandRow="1">
                <a:tableStyleId>{5C22544A-7EE6-4342-B048-85BDC9FD1C3A}</a:tableStyleId>
              </a:tblPr>
              <a:tblGrid>
                <a:gridCol w="5916211">
                  <a:extLst>
                    <a:ext uri="{9D8B030D-6E8A-4147-A177-3AD203B41FA5}">
                      <a16:colId xmlns:a16="http://schemas.microsoft.com/office/drawing/2014/main" val="3344256779"/>
                    </a:ext>
                  </a:extLst>
                </a:gridCol>
              </a:tblGrid>
              <a:tr h="452211">
                <a:tc>
                  <a:txBody>
                    <a:bodyPr/>
                    <a:lstStyle/>
                    <a:p>
                      <a:r>
                        <a:rPr lang="en-US" sz="4800" dirty="0">
                          <a:solidFill>
                            <a:schemeClr val="bg1"/>
                          </a:solidFill>
                        </a:rPr>
                        <a:t>HIQuad X – Security</a:t>
                      </a:r>
                      <a:endParaRPr lang="en-US" sz="4800" b="1" noProof="0" dirty="0">
                        <a:latin typeface="+mj-lt"/>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699953718"/>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elle 16"/>
          <p:cNvGraphicFramePr>
            <a:graphicFrameLocks noGrp="1"/>
          </p:cNvGraphicFramePr>
          <p:nvPr/>
        </p:nvGraphicFramePr>
        <p:xfrm>
          <a:off x="425450" y="531691"/>
          <a:ext cx="7861576" cy="728640"/>
        </p:xfrm>
        <a:graphic>
          <a:graphicData uri="http://schemas.openxmlformats.org/drawingml/2006/table">
            <a:tbl>
              <a:tblPr firstRow="1" bandRow="1">
                <a:tableStyleId>{5C22544A-7EE6-4342-B048-85BDC9FD1C3A}</a:tableStyleId>
              </a:tblPr>
              <a:tblGrid>
                <a:gridCol w="7861576">
                  <a:extLst>
                    <a:ext uri="{9D8B030D-6E8A-4147-A177-3AD203B41FA5}">
                      <a16:colId xmlns:a16="http://schemas.microsoft.com/office/drawing/2014/main" val="3344256779"/>
                    </a:ext>
                  </a:extLst>
                </a:gridCol>
              </a:tblGrid>
              <a:tr h="489533">
                <a:tc>
                  <a:txBody>
                    <a:bodyPr/>
                    <a:lstStyle/>
                    <a:p>
                      <a:pPr marL="0" algn="l" defTabSz="914400" rtl="0" eaLnBrk="1" latinLnBrk="0" hangingPunct="1"/>
                      <a:r>
                        <a:rPr lang="en-US" sz="3600" b="1" kern="1200" dirty="0">
                          <a:solidFill>
                            <a:schemeClr val="lt1"/>
                          </a:solidFill>
                          <a:latin typeface="+mn-lt"/>
                          <a:ea typeface="+mn-ea"/>
                          <a:cs typeface="+mn-cs"/>
                        </a:rPr>
                        <a:t>Security – </a:t>
                      </a:r>
                      <a:r>
                        <a:rPr lang="en-US" sz="3600" b="1" kern="1200" noProof="0" dirty="0">
                          <a:solidFill>
                            <a:schemeClr val="lt1"/>
                          </a:solidFill>
                          <a:latin typeface="+mn-lt"/>
                          <a:ea typeface="+mn-ea"/>
                          <a:cs typeface="+mn-cs"/>
                        </a:rPr>
                        <a:t>Protective Measurements</a:t>
                      </a:r>
                      <a:endParaRPr lang="en-US" sz="3600" b="1" kern="1200" dirty="0">
                        <a:solidFill>
                          <a:schemeClr val="lt1"/>
                        </a:solidFill>
                        <a:latin typeface="+mn-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2" name="Fußzeilenplatzhalter 1"/>
          <p:cNvSpPr>
            <a:spLocks noGrp="1"/>
          </p:cNvSpPr>
          <p:nvPr>
            <p:ph type="ftr" sz="quarter" idx="11"/>
          </p:nvPr>
        </p:nvSpPr>
        <p:spPr/>
        <p:txBody>
          <a:bodyPr/>
          <a:lstStyle/>
          <a:p>
            <a:r>
              <a:rPr lang="de-DE" dirty="0"/>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t>41</a:t>
            </a:fld>
            <a:endParaRPr lang="de-DE"/>
          </a:p>
        </p:txBody>
      </p:sp>
      <p:pic>
        <p:nvPicPr>
          <p:cNvPr id="11" name="Picture 5" descr="PC"/>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08549" y="1673574"/>
            <a:ext cx="1177763" cy="67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SILworX"/>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85440" y="2630501"/>
            <a:ext cx="948322" cy="6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46774" y="4359160"/>
            <a:ext cx="889643" cy="911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46774" y="5403227"/>
            <a:ext cx="886988" cy="6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descr="http://helpingindia.com/images/cat5cable.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46774" y="3443621"/>
            <a:ext cx="939538" cy="84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m 1"/>
          <p:cNvGraphicFramePr/>
          <p:nvPr/>
        </p:nvGraphicFramePr>
        <p:xfrm>
          <a:off x="2701763" y="1563640"/>
          <a:ext cx="6580631" cy="46012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470631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998" t="10628" r="51207" b="12458"/>
          <a:stretch/>
        </p:blipFill>
        <p:spPr bwMode="auto">
          <a:xfrm>
            <a:off x="1254275" y="2260695"/>
            <a:ext cx="1241684" cy="38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42</a:t>
            </a:fld>
            <a:endParaRPr lang="de-DE" dirty="0">
              <a:solidFill>
                <a:srgbClr val="435055">
                  <a:tint val="75000"/>
                </a:srgbClr>
              </a:solidFill>
            </a:endParaRPr>
          </a:p>
        </p:txBody>
      </p:sp>
      <p:graphicFrame>
        <p:nvGraphicFramePr>
          <p:cNvPr id="6" name="Tabelle 5"/>
          <p:cNvGraphicFramePr>
            <a:graphicFrameLocks noGrp="1"/>
          </p:cNvGraphicFramePr>
          <p:nvPr>
            <p:extLst>
              <p:ext uri="{D42A27DB-BD31-4B8C-83A1-F6EECF244321}">
                <p14:modId xmlns:p14="http://schemas.microsoft.com/office/powerpoint/2010/main" val="2083827310"/>
              </p:ext>
            </p:extLst>
          </p:nvPr>
        </p:nvGraphicFramePr>
        <p:xfrm>
          <a:off x="425514" y="549275"/>
          <a:ext cx="7759247" cy="1277280"/>
        </p:xfrm>
        <a:graphic>
          <a:graphicData uri="http://schemas.openxmlformats.org/drawingml/2006/table">
            <a:tbl>
              <a:tblPr firstRow="1" bandRow="1">
                <a:tableStyleId>{5C22544A-7EE6-4342-B048-85BDC9FD1C3A}</a:tableStyleId>
              </a:tblPr>
              <a:tblGrid>
                <a:gridCol w="7759247">
                  <a:extLst>
                    <a:ext uri="{9D8B030D-6E8A-4147-A177-3AD203B41FA5}">
                      <a16:colId xmlns:a16="http://schemas.microsoft.com/office/drawing/2014/main" val="3344256779"/>
                    </a:ext>
                  </a:extLst>
                </a:gridCol>
              </a:tblGrid>
              <a:tr h="489533">
                <a:tc>
                  <a:txBody>
                    <a:bodyPr/>
                    <a:lstStyle/>
                    <a:p>
                      <a:r>
                        <a:rPr lang="en-GB" sz="3600" dirty="0"/>
                        <a:t>Cyber Security – layer of protection</a:t>
                      </a:r>
                      <a:br>
                        <a:rPr lang="en-GB" sz="3600" dirty="0"/>
                      </a:br>
                      <a:r>
                        <a:rPr lang="en-GB" sz="3600" dirty="0"/>
                        <a:t>via virtual and physical segregation</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6" name="Rectangle 11"/>
          <p:cNvSpPr>
            <a:spLocks noChangeArrowheads="1"/>
          </p:cNvSpPr>
          <p:nvPr/>
        </p:nvSpPr>
        <p:spPr bwMode="auto">
          <a:xfrm>
            <a:off x="3590079" y="2353760"/>
            <a:ext cx="774576" cy="3797944"/>
          </a:xfrm>
          <a:prstGeom prst="rect">
            <a:avLst/>
          </a:prstGeom>
          <a:solidFill>
            <a:schemeClr val="tx2">
              <a:alpha val="20000"/>
            </a:schemeClr>
          </a:solidFill>
          <a:ln w="19050">
            <a:solidFill>
              <a:schemeClr val="tx2"/>
            </a:solidFill>
            <a:miter lim="800000"/>
            <a:headEnd/>
            <a:tailEnd/>
          </a:ln>
          <a:effectLst/>
        </p:spPr>
        <p:txBody>
          <a:bodyPr wrap="none" anchor="ctr"/>
          <a:lstStyle/>
          <a:p>
            <a:endParaRPr lang="de-DE">
              <a:solidFill>
                <a:prstClr val="black"/>
              </a:solidFill>
            </a:endParaRPr>
          </a:p>
        </p:txBody>
      </p:sp>
      <p:pic>
        <p:nvPicPr>
          <p:cNvPr id="2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488" t="10628" r="44684" b="12458"/>
          <a:stretch/>
        </p:blipFill>
        <p:spPr bwMode="auto">
          <a:xfrm>
            <a:off x="3670068" y="2260695"/>
            <a:ext cx="614597" cy="38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11"/>
          <p:cNvSpPr>
            <a:spLocks noChangeArrowheads="1"/>
          </p:cNvSpPr>
          <p:nvPr/>
        </p:nvSpPr>
        <p:spPr bwMode="auto">
          <a:xfrm>
            <a:off x="3573463" y="2260699"/>
            <a:ext cx="849188" cy="4003679"/>
          </a:xfrm>
          <a:prstGeom prst="rect">
            <a:avLst/>
          </a:prstGeom>
          <a:solidFill>
            <a:srgbClr val="435055"/>
          </a:solidFill>
          <a:ln w="15875" cmpd="sng">
            <a:solidFill>
              <a:srgbClr val="435055"/>
            </a:solidFill>
            <a:miter lim="800000"/>
            <a:headEnd/>
            <a:tailEnd/>
          </a:ln>
          <a:effectLst/>
        </p:spPr>
        <p:txBody>
          <a:bodyPr wrap="none" anchor="ctr"/>
          <a:lstStyle/>
          <a:p>
            <a:endParaRPr lang="de-DE">
              <a:solidFill>
                <a:prstClr val="black"/>
              </a:solidFill>
            </a:endParaRPr>
          </a:p>
        </p:txBody>
      </p:sp>
      <p:grpSp>
        <p:nvGrpSpPr>
          <p:cNvPr id="10" name="Group 24"/>
          <p:cNvGrpSpPr>
            <a:grpSpLocks/>
          </p:cNvGrpSpPr>
          <p:nvPr/>
        </p:nvGrpSpPr>
        <p:grpSpPr bwMode="auto">
          <a:xfrm>
            <a:off x="2511567" y="2689287"/>
            <a:ext cx="1081088" cy="382588"/>
            <a:chOff x="1680" y="1584"/>
            <a:chExt cx="681" cy="241"/>
          </a:xfrm>
        </p:grpSpPr>
        <p:sp>
          <p:nvSpPr>
            <p:cNvPr id="11" name="Line 25"/>
            <p:cNvSpPr>
              <a:spLocks noChangeShapeType="1"/>
            </p:cNvSpPr>
            <p:nvPr/>
          </p:nvSpPr>
          <p:spPr bwMode="auto">
            <a:xfrm>
              <a:off x="1680" y="1584"/>
              <a:ext cx="672" cy="1"/>
            </a:xfrm>
            <a:prstGeom prst="line">
              <a:avLst/>
            </a:prstGeom>
            <a:noFill/>
            <a:ln w="50760">
              <a:solidFill>
                <a:schemeClr val="accent6"/>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solidFill>
                  <a:prstClr val="black"/>
                </a:solidFill>
              </a:endParaRPr>
            </a:p>
          </p:txBody>
        </p:sp>
        <p:sp>
          <p:nvSpPr>
            <p:cNvPr id="12" name="Line 26"/>
            <p:cNvSpPr>
              <a:spLocks noChangeShapeType="1"/>
            </p:cNvSpPr>
            <p:nvPr/>
          </p:nvSpPr>
          <p:spPr bwMode="auto">
            <a:xfrm>
              <a:off x="1680" y="1824"/>
              <a:ext cx="672" cy="1"/>
            </a:xfrm>
            <a:prstGeom prst="line">
              <a:avLst/>
            </a:prstGeom>
            <a:noFill/>
            <a:ln w="50760">
              <a:solidFill>
                <a:schemeClr val="accent4"/>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solidFill>
                  <a:prstClr val="black"/>
                </a:solidFill>
              </a:endParaRPr>
            </a:p>
          </p:txBody>
        </p:sp>
        <p:sp>
          <p:nvSpPr>
            <p:cNvPr id="13" name="Text Box 27"/>
            <p:cNvSpPr txBox="1">
              <a:spLocks noChangeArrowheads="1"/>
            </p:cNvSpPr>
            <p:nvPr/>
          </p:nvSpPr>
          <p:spPr bwMode="auto">
            <a:xfrm>
              <a:off x="1686" y="1625"/>
              <a:ext cx="675"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marL="169863" indent="-168275">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1pPr>
              <a:lvl2pPr>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2pPr>
              <a:lvl3pPr>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3pPr>
              <a:lvl4pPr>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4pPr>
              <a:lvl5pPr>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9pPr>
            </a:lstStyle>
            <a:p>
              <a:pPr algn="ctr">
                <a:spcBef>
                  <a:spcPts val="1000"/>
                </a:spcBef>
              </a:pPr>
              <a:r>
                <a:rPr lang="en-US" sz="1400" b="1" dirty="0" err="1">
                  <a:solidFill>
                    <a:prstClr val="white"/>
                  </a:solidFill>
                </a:rPr>
                <a:t>Systembus</a:t>
              </a:r>
              <a:r>
                <a:rPr lang="en-US" sz="1400" b="1" dirty="0">
                  <a:solidFill>
                    <a:prstClr val="white"/>
                  </a:solidFill>
                </a:rPr>
                <a:t> </a:t>
              </a:r>
            </a:p>
          </p:txBody>
        </p:sp>
      </p:grpSp>
      <p:sp>
        <p:nvSpPr>
          <p:cNvPr id="32" name="Rectangle 70"/>
          <p:cNvSpPr>
            <a:spLocks noChangeArrowheads="1"/>
          </p:cNvSpPr>
          <p:nvPr/>
        </p:nvSpPr>
        <p:spPr bwMode="auto">
          <a:xfrm>
            <a:off x="6590098" y="2054954"/>
            <a:ext cx="4898727" cy="383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360" tIns="44280" rIns="90360" bIns="44280">
            <a:spAutoFit/>
          </a:bodyPr>
          <a:lstStyle/>
          <a:p>
            <a:pPr marL="344487" lvl="1" indent="-342900" algn="l" fontAlgn="auto">
              <a:spcBef>
                <a:spcPts val="1100"/>
              </a:spcBef>
              <a:spcAft>
                <a:spcPts val="0"/>
              </a:spcAft>
              <a:buFontTx/>
              <a:buAutoNum type="arabicPeriod"/>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GB" b="1" dirty="0">
                <a:solidFill>
                  <a:schemeClr val="bg1"/>
                </a:solidFill>
                <a:latin typeface="Arial"/>
                <a:cs typeface="+mn-cs"/>
              </a:rPr>
              <a:t>Virtual segregation via firewall on safety CPU</a:t>
            </a:r>
          </a:p>
          <a:p>
            <a:pPr marL="719138" lvl="1" indent="-368300" algn="l" fontAlgn="auto">
              <a:spcAft>
                <a:spcPts val="0"/>
              </a:spcAft>
              <a:buFont typeface="Arial" panose="020B0604020202020204" pitchFamily="34" charset="0"/>
              <a:buChar char="•"/>
              <a:tabLst>
                <a:tab pos="622300" algn="l"/>
                <a:tab pos="1139825" algn="l"/>
                <a:tab pos="2054225" algn="l"/>
                <a:tab pos="2968625" algn="l"/>
                <a:tab pos="3883025" algn="l"/>
                <a:tab pos="4797425" algn="l"/>
                <a:tab pos="5711825" algn="l"/>
                <a:tab pos="6626225" algn="l"/>
                <a:tab pos="7540625" algn="l"/>
                <a:tab pos="8455025" algn="l"/>
                <a:tab pos="9369425" algn="l"/>
                <a:tab pos="10283825" algn="l"/>
              </a:tabLst>
            </a:pPr>
            <a:r>
              <a:rPr lang="en-GB" dirty="0">
                <a:solidFill>
                  <a:schemeClr val="bg1"/>
                </a:solidFill>
                <a:latin typeface="Arial"/>
                <a:cs typeface="+mn-cs"/>
              </a:rPr>
              <a:t>Allow configured data exchange only</a:t>
            </a:r>
          </a:p>
          <a:p>
            <a:pPr marL="719138" lvl="1" indent="-368300" algn="l" fontAlgn="auto">
              <a:spcAft>
                <a:spcPts val="0"/>
              </a:spcAft>
              <a:buFont typeface="Arial" panose="020B0604020202020204" pitchFamily="34" charset="0"/>
              <a:buChar char="•"/>
              <a:tabLst>
                <a:tab pos="622300" algn="l"/>
                <a:tab pos="1139825" algn="l"/>
                <a:tab pos="2054225" algn="l"/>
                <a:tab pos="2968625" algn="l"/>
                <a:tab pos="3883025" algn="l"/>
                <a:tab pos="4797425" algn="l"/>
                <a:tab pos="5711825" algn="l"/>
                <a:tab pos="6626225" algn="l"/>
                <a:tab pos="7540625" algn="l"/>
                <a:tab pos="8455025" algn="l"/>
                <a:tab pos="9369425" algn="l"/>
                <a:tab pos="10283825" algn="l"/>
              </a:tabLst>
            </a:pPr>
            <a:r>
              <a:rPr lang="en-GB" dirty="0">
                <a:solidFill>
                  <a:schemeClr val="bg1"/>
                </a:solidFill>
                <a:latin typeface="Arial"/>
                <a:cs typeface="+mn-cs"/>
              </a:rPr>
              <a:t>Use valid telegrams only </a:t>
            </a:r>
          </a:p>
          <a:p>
            <a:pPr marL="719138" lvl="1" indent="-368300" algn="l" fontAlgn="auto">
              <a:spcAft>
                <a:spcPts val="0"/>
              </a:spcAft>
              <a:buFont typeface="Arial" panose="020B0604020202020204" pitchFamily="34" charset="0"/>
              <a:buChar char="•"/>
              <a:tabLst>
                <a:tab pos="622300" algn="l"/>
                <a:tab pos="1139825" algn="l"/>
                <a:tab pos="2054225" algn="l"/>
                <a:tab pos="2968625" algn="l"/>
                <a:tab pos="3883025" algn="l"/>
                <a:tab pos="4797425" algn="l"/>
                <a:tab pos="5711825" algn="l"/>
                <a:tab pos="6626225" algn="l"/>
                <a:tab pos="7540625" algn="l"/>
                <a:tab pos="8455025" algn="l"/>
                <a:tab pos="9369425" algn="l"/>
                <a:tab pos="10283825" algn="l"/>
              </a:tabLst>
            </a:pPr>
            <a:r>
              <a:rPr lang="en-GB" dirty="0">
                <a:solidFill>
                  <a:schemeClr val="bg1"/>
                </a:solidFill>
                <a:latin typeface="Arial"/>
                <a:cs typeface="+mn-cs"/>
              </a:rPr>
              <a:t>SIL3 Memory protection: Usage of independent memory</a:t>
            </a:r>
          </a:p>
          <a:p>
            <a:pPr marL="719138" lvl="1" indent="-368300" algn="l" fontAlgn="auto">
              <a:spcAft>
                <a:spcPts val="0"/>
              </a:spcAft>
              <a:buFont typeface="Arial" panose="020B0604020202020204" pitchFamily="34" charset="0"/>
              <a:buChar char="•"/>
              <a:tabLst>
                <a:tab pos="622300" algn="l"/>
                <a:tab pos="1139825" algn="l"/>
                <a:tab pos="2054225" algn="l"/>
                <a:tab pos="2968625" algn="l"/>
                <a:tab pos="3883025" algn="l"/>
                <a:tab pos="4797425" algn="l"/>
                <a:tab pos="5711825" algn="l"/>
                <a:tab pos="6626225" algn="l"/>
                <a:tab pos="7540625" algn="l"/>
                <a:tab pos="8455025" algn="l"/>
                <a:tab pos="9369425" algn="l"/>
                <a:tab pos="10283825" algn="l"/>
              </a:tabLst>
            </a:pPr>
            <a:r>
              <a:rPr lang="en-GB" dirty="0">
                <a:solidFill>
                  <a:schemeClr val="bg1"/>
                </a:solidFill>
                <a:latin typeface="Arial"/>
                <a:cs typeface="+mn-cs"/>
              </a:rPr>
              <a:t>SIL3 timing protection: Uses only configured COM time slice </a:t>
            </a:r>
          </a:p>
          <a:p>
            <a:pPr marL="344487" lvl="1" indent="-342900" algn="l" fontAlgn="auto">
              <a:spcBef>
                <a:spcPts val="1100"/>
              </a:spcBef>
              <a:spcAft>
                <a:spcPts val="0"/>
              </a:spcAft>
              <a:buFont typeface="+mj-lt"/>
              <a:buAutoNum type="arabicPeriod" startAt="2"/>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GB" b="1" dirty="0">
                <a:solidFill>
                  <a:schemeClr val="bg1"/>
                </a:solidFill>
                <a:latin typeface="Arial"/>
                <a:cs typeface="+mn-cs"/>
              </a:rPr>
              <a:t>Physical segregation via separate COM Module</a:t>
            </a:r>
          </a:p>
          <a:p>
            <a:pPr marL="719138" lvl="1" indent="-368300" algn="l" fontAlgn="auto">
              <a:spcAft>
                <a:spcPts val="0"/>
              </a:spcAft>
              <a:buFont typeface="Arial" panose="020B0604020202020204" pitchFamily="34" charset="0"/>
              <a:buChar char="•"/>
              <a:tabLst>
                <a:tab pos="622300" algn="l"/>
                <a:tab pos="1139825" algn="l"/>
                <a:tab pos="2054225" algn="l"/>
                <a:tab pos="2968625" algn="l"/>
                <a:tab pos="3883025" algn="l"/>
                <a:tab pos="4797425" algn="l"/>
                <a:tab pos="5711825" algn="l"/>
                <a:tab pos="6626225" algn="l"/>
                <a:tab pos="7540625" algn="l"/>
                <a:tab pos="8455025" algn="l"/>
                <a:tab pos="9369425" algn="l"/>
                <a:tab pos="10283825" algn="l"/>
              </a:tabLst>
            </a:pPr>
            <a:r>
              <a:rPr lang="en-GB" dirty="0">
                <a:solidFill>
                  <a:schemeClr val="bg1"/>
                </a:solidFill>
                <a:latin typeface="Arial"/>
                <a:cs typeface="+mn-cs"/>
              </a:rPr>
              <a:t>Firewall features as above</a:t>
            </a:r>
          </a:p>
          <a:p>
            <a:pPr marL="719138" lvl="1" indent="-368300" algn="l" fontAlgn="auto">
              <a:spcAft>
                <a:spcPts val="0"/>
              </a:spcAft>
              <a:buFont typeface="Arial" panose="020B0604020202020204" pitchFamily="34" charset="0"/>
              <a:buChar char="•"/>
              <a:tabLst>
                <a:tab pos="622300" algn="l"/>
                <a:tab pos="1139825" algn="l"/>
                <a:tab pos="2054225" algn="l"/>
                <a:tab pos="2968625" algn="l"/>
                <a:tab pos="3883025" algn="l"/>
                <a:tab pos="4797425" algn="l"/>
                <a:tab pos="5711825" algn="l"/>
                <a:tab pos="6626225" algn="l"/>
                <a:tab pos="7540625" algn="l"/>
                <a:tab pos="8455025" algn="l"/>
                <a:tab pos="9369425" algn="l"/>
                <a:tab pos="10283825" algn="l"/>
              </a:tabLst>
            </a:pPr>
            <a:r>
              <a:rPr lang="en-GB" dirty="0">
                <a:solidFill>
                  <a:schemeClr val="bg1"/>
                </a:solidFill>
                <a:latin typeface="Arial"/>
                <a:cs typeface="+mn-cs"/>
              </a:rPr>
              <a:t>Additional independent layer of protection</a:t>
            </a:r>
          </a:p>
        </p:txBody>
      </p:sp>
      <p:grpSp>
        <p:nvGrpSpPr>
          <p:cNvPr id="56" name="Gruppieren 55">
            <a:extLst>
              <a:ext uri="{FF2B5EF4-FFF2-40B4-BE49-F238E27FC236}">
                <a16:creationId xmlns:a16="http://schemas.microsoft.com/office/drawing/2014/main" id="{D5F2669E-3968-4F4F-AF38-63A72C64E544}"/>
              </a:ext>
            </a:extLst>
          </p:cNvPr>
          <p:cNvGrpSpPr/>
          <p:nvPr/>
        </p:nvGrpSpPr>
        <p:grpSpPr>
          <a:xfrm>
            <a:off x="4432553" y="4089836"/>
            <a:ext cx="1813987" cy="466725"/>
            <a:chOff x="4432554" y="4089750"/>
            <a:chExt cx="1813986" cy="466725"/>
          </a:xfrm>
        </p:grpSpPr>
        <p:sp>
          <p:nvSpPr>
            <p:cNvPr id="29" name="Text Box 27"/>
            <p:cNvSpPr txBox="1">
              <a:spLocks noChangeArrowheads="1"/>
            </p:cNvSpPr>
            <p:nvPr/>
          </p:nvSpPr>
          <p:spPr bwMode="auto">
            <a:xfrm>
              <a:off x="4439158" y="4107213"/>
              <a:ext cx="1807382"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chorCtr="0">
              <a:spAutoFit/>
            </a:bodyPr>
            <a:lstStyle>
              <a:lvl1pPr marL="169863" indent="-168275">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1pPr>
              <a:lvl2pPr>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2pPr>
              <a:lvl3pPr>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3pPr>
              <a:lvl4pPr>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4pPr>
              <a:lvl5pPr>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169863" algn="l"/>
                  <a:tab pos="1084263" algn="l"/>
                  <a:tab pos="1998663" algn="l"/>
                  <a:tab pos="2913063" algn="l"/>
                  <a:tab pos="3827463" algn="l"/>
                  <a:tab pos="4741863" algn="l"/>
                  <a:tab pos="5656263" algn="l"/>
                  <a:tab pos="6570663" algn="l"/>
                  <a:tab pos="7485063" algn="l"/>
                  <a:tab pos="8399463" algn="l"/>
                  <a:tab pos="9313863" algn="l"/>
                  <a:tab pos="10228263" algn="l"/>
                </a:tabLst>
                <a:defRPr sz="1600">
                  <a:solidFill>
                    <a:srgbClr val="000000"/>
                  </a:solidFill>
                  <a:latin typeface="Arial" charset="0"/>
                </a:defRPr>
              </a:lvl9pPr>
            </a:lstStyle>
            <a:p>
              <a:pPr marL="0" indent="1588" algn="ctr">
                <a:spcBef>
                  <a:spcPts val="1000"/>
                </a:spcBef>
              </a:pPr>
              <a:r>
                <a:rPr lang="en-US" sz="1400" b="1" dirty="0">
                  <a:solidFill>
                    <a:prstClr val="white"/>
                  </a:solidFill>
                </a:rPr>
                <a:t>Standard</a:t>
              </a:r>
              <a:br>
                <a:rPr lang="en-US" sz="1400" b="1" dirty="0">
                  <a:solidFill>
                    <a:prstClr val="white"/>
                  </a:solidFill>
                </a:rPr>
              </a:br>
              <a:r>
                <a:rPr lang="en-US" sz="1400" b="1" dirty="0">
                  <a:solidFill>
                    <a:prstClr val="white"/>
                  </a:solidFill>
                </a:rPr>
                <a:t>communication</a:t>
              </a:r>
            </a:p>
          </p:txBody>
        </p:sp>
        <p:sp>
          <p:nvSpPr>
            <p:cNvPr id="27" name="Line 25"/>
            <p:cNvSpPr>
              <a:spLocks noChangeShapeType="1"/>
            </p:cNvSpPr>
            <p:nvPr/>
          </p:nvSpPr>
          <p:spPr bwMode="auto">
            <a:xfrm>
              <a:off x="4432554" y="4089750"/>
              <a:ext cx="1813986" cy="1588"/>
            </a:xfrm>
            <a:prstGeom prst="line">
              <a:avLst/>
            </a:prstGeom>
            <a:noFill/>
            <a:ln w="50760">
              <a:solidFill>
                <a:schemeClr val="accent6"/>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solidFill>
                  <a:prstClr val="black"/>
                </a:solidFill>
              </a:endParaRPr>
            </a:p>
          </p:txBody>
        </p:sp>
        <p:sp>
          <p:nvSpPr>
            <p:cNvPr id="28" name="Line 26"/>
            <p:cNvSpPr>
              <a:spLocks noChangeShapeType="1"/>
            </p:cNvSpPr>
            <p:nvPr/>
          </p:nvSpPr>
          <p:spPr bwMode="auto">
            <a:xfrm flipV="1">
              <a:off x="4432554" y="4553300"/>
              <a:ext cx="1813986" cy="3175"/>
            </a:xfrm>
            <a:prstGeom prst="line">
              <a:avLst/>
            </a:prstGeom>
            <a:noFill/>
            <a:ln w="50760">
              <a:solidFill>
                <a:schemeClr val="accent4"/>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solidFill>
                  <a:prstClr val="black"/>
                </a:solidFill>
              </a:endParaRPr>
            </a:p>
          </p:txBody>
        </p:sp>
      </p:grpSp>
      <p:grpSp>
        <p:nvGrpSpPr>
          <p:cNvPr id="39" name="Gruppieren 38">
            <a:extLst>
              <a:ext uri="{FF2B5EF4-FFF2-40B4-BE49-F238E27FC236}">
                <a16:creationId xmlns:a16="http://schemas.microsoft.com/office/drawing/2014/main" id="{41432EB5-3905-4CE2-B4A9-DE86E3CF63ED}"/>
              </a:ext>
            </a:extLst>
          </p:cNvPr>
          <p:cNvGrpSpPr>
            <a:grpSpLocks noChangeAspect="1"/>
          </p:cNvGrpSpPr>
          <p:nvPr/>
        </p:nvGrpSpPr>
        <p:grpSpPr>
          <a:xfrm>
            <a:off x="5015547" y="3339492"/>
            <a:ext cx="648000" cy="655222"/>
            <a:chOff x="2776537" y="920750"/>
            <a:chExt cx="996951" cy="1008063"/>
          </a:xfrm>
          <a:solidFill>
            <a:schemeClr val="bg1"/>
          </a:solidFill>
        </p:grpSpPr>
        <p:sp>
          <p:nvSpPr>
            <p:cNvPr id="40" name="Freeform 18">
              <a:extLst>
                <a:ext uri="{FF2B5EF4-FFF2-40B4-BE49-F238E27FC236}">
                  <a16:creationId xmlns:a16="http://schemas.microsoft.com/office/drawing/2014/main" id="{A5524CB6-1820-41D7-9643-F2C9C5A96EBC}"/>
                </a:ext>
              </a:extLst>
            </p:cNvPr>
            <p:cNvSpPr>
              <a:spLocks/>
            </p:cNvSpPr>
            <p:nvPr/>
          </p:nvSpPr>
          <p:spPr bwMode="auto">
            <a:xfrm>
              <a:off x="2925762" y="920750"/>
              <a:ext cx="598488" cy="506413"/>
            </a:xfrm>
            <a:custGeom>
              <a:avLst/>
              <a:gdLst>
                <a:gd name="T0" fmla="*/ 60 w 144"/>
                <a:gd name="T1" fmla="*/ 121 h 121"/>
                <a:gd name="T2" fmla="*/ 72 w 144"/>
                <a:gd name="T3" fmla="*/ 97 h 121"/>
                <a:gd name="T4" fmla="*/ 84 w 144"/>
                <a:gd name="T5" fmla="*/ 121 h 121"/>
                <a:gd name="T6" fmla="*/ 144 w 144"/>
                <a:gd name="T7" fmla="*/ 121 h 121"/>
                <a:gd name="T8" fmla="*/ 125 w 144"/>
                <a:gd name="T9" fmla="*/ 61 h 121"/>
                <a:gd name="T10" fmla="*/ 108 w 144"/>
                <a:gd name="T11" fmla="*/ 97 h 121"/>
                <a:gd name="T12" fmla="*/ 72 w 144"/>
                <a:gd name="T13" fmla="*/ 0 h 121"/>
                <a:gd name="T14" fmla="*/ 48 w 144"/>
                <a:gd name="T15" fmla="*/ 73 h 121"/>
                <a:gd name="T16" fmla="*/ 42 w 144"/>
                <a:gd name="T17" fmla="*/ 36 h 121"/>
                <a:gd name="T18" fmla="*/ 0 w 144"/>
                <a:gd name="T19" fmla="*/ 121 h 121"/>
                <a:gd name="T20" fmla="*/ 60 w 144"/>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21">
                  <a:moveTo>
                    <a:pt x="60" y="121"/>
                  </a:moveTo>
                  <a:cubicBezTo>
                    <a:pt x="66" y="107"/>
                    <a:pt x="72" y="97"/>
                    <a:pt x="72" y="97"/>
                  </a:cubicBezTo>
                  <a:cubicBezTo>
                    <a:pt x="72" y="97"/>
                    <a:pt x="78" y="107"/>
                    <a:pt x="84" y="121"/>
                  </a:cubicBezTo>
                  <a:cubicBezTo>
                    <a:pt x="144" y="121"/>
                    <a:pt x="144" y="121"/>
                    <a:pt x="144" y="121"/>
                  </a:cubicBezTo>
                  <a:cubicBezTo>
                    <a:pt x="144" y="97"/>
                    <a:pt x="135" y="77"/>
                    <a:pt x="125" y="61"/>
                  </a:cubicBezTo>
                  <a:cubicBezTo>
                    <a:pt x="125" y="61"/>
                    <a:pt x="123" y="84"/>
                    <a:pt x="108" y="97"/>
                  </a:cubicBezTo>
                  <a:cubicBezTo>
                    <a:pt x="120" y="45"/>
                    <a:pt x="72" y="0"/>
                    <a:pt x="72" y="0"/>
                  </a:cubicBezTo>
                  <a:cubicBezTo>
                    <a:pt x="72" y="0"/>
                    <a:pt x="64" y="56"/>
                    <a:pt x="48" y="73"/>
                  </a:cubicBezTo>
                  <a:cubicBezTo>
                    <a:pt x="46" y="53"/>
                    <a:pt x="42" y="36"/>
                    <a:pt x="42" y="36"/>
                  </a:cubicBezTo>
                  <a:cubicBezTo>
                    <a:pt x="34" y="71"/>
                    <a:pt x="0" y="84"/>
                    <a:pt x="0" y="121"/>
                  </a:cubicBez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41" name="Rectangle 19">
              <a:extLst>
                <a:ext uri="{FF2B5EF4-FFF2-40B4-BE49-F238E27FC236}">
                  <a16:creationId xmlns:a16="http://schemas.microsoft.com/office/drawing/2014/main" id="{CF09A31A-2DA3-4CB2-A14F-8DFC0F117536}"/>
                </a:ext>
              </a:extLst>
            </p:cNvPr>
            <p:cNvSpPr>
              <a:spLocks noChangeArrowheads="1"/>
            </p:cNvSpPr>
            <p:nvPr/>
          </p:nvSpPr>
          <p:spPr bwMode="auto">
            <a:xfrm>
              <a:off x="2776537" y="1727200"/>
              <a:ext cx="598488"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42" name="Rectangle 20">
              <a:extLst>
                <a:ext uri="{FF2B5EF4-FFF2-40B4-BE49-F238E27FC236}">
                  <a16:creationId xmlns:a16="http://schemas.microsoft.com/office/drawing/2014/main" id="{525EF6B6-C1E0-48D2-B6C4-C5E3BAD7DADE}"/>
                </a:ext>
              </a:extLst>
            </p:cNvPr>
            <p:cNvSpPr>
              <a:spLocks noChangeArrowheads="1"/>
            </p:cNvSpPr>
            <p:nvPr/>
          </p:nvSpPr>
          <p:spPr bwMode="auto">
            <a:xfrm>
              <a:off x="3425825" y="1727200"/>
              <a:ext cx="347663"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43" name="Rectangle 21">
              <a:extLst>
                <a:ext uri="{FF2B5EF4-FFF2-40B4-BE49-F238E27FC236}">
                  <a16:creationId xmlns:a16="http://schemas.microsoft.com/office/drawing/2014/main" id="{B209C530-6D28-400D-8C82-0A5B41954808}"/>
                </a:ext>
              </a:extLst>
            </p:cNvPr>
            <p:cNvSpPr>
              <a:spLocks noChangeArrowheads="1"/>
            </p:cNvSpPr>
            <p:nvPr/>
          </p:nvSpPr>
          <p:spPr bwMode="auto">
            <a:xfrm>
              <a:off x="2776537" y="1476375"/>
              <a:ext cx="349250"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44" name="Rectangle 22">
              <a:extLst>
                <a:ext uri="{FF2B5EF4-FFF2-40B4-BE49-F238E27FC236}">
                  <a16:creationId xmlns:a16="http://schemas.microsoft.com/office/drawing/2014/main" id="{6F3736F8-9634-4B06-B106-F3BB1744DF5D}"/>
                </a:ext>
              </a:extLst>
            </p:cNvPr>
            <p:cNvSpPr>
              <a:spLocks noChangeArrowheads="1"/>
            </p:cNvSpPr>
            <p:nvPr/>
          </p:nvSpPr>
          <p:spPr bwMode="auto">
            <a:xfrm>
              <a:off x="3176587" y="1476375"/>
              <a:ext cx="596900"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grpSp>
      <p:grpSp>
        <p:nvGrpSpPr>
          <p:cNvPr id="45" name="Gruppieren 44">
            <a:extLst>
              <a:ext uri="{FF2B5EF4-FFF2-40B4-BE49-F238E27FC236}">
                <a16:creationId xmlns:a16="http://schemas.microsoft.com/office/drawing/2014/main" id="{E35E66D8-38EE-4D87-A00B-17A05BF3723B}"/>
              </a:ext>
            </a:extLst>
          </p:cNvPr>
          <p:cNvGrpSpPr>
            <a:grpSpLocks noChangeAspect="1"/>
          </p:cNvGrpSpPr>
          <p:nvPr/>
        </p:nvGrpSpPr>
        <p:grpSpPr>
          <a:xfrm>
            <a:off x="2728111" y="1940947"/>
            <a:ext cx="648000" cy="655222"/>
            <a:chOff x="2776537" y="920750"/>
            <a:chExt cx="996951" cy="1008063"/>
          </a:xfrm>
          <a:solidFill>
            <a:schemeClr val="bg1"/>
          </a:solidFill>
        </p:grpSpPr>
        <p:sp>
          <p:nvSpPr>
            <p:cNvPr id="46" name="Freeform 18">
              <a:extLst>
                <a:ext uri="{FF2B5EF4-FFF2-40B4-BE49-F238E27FC236}">
                  <a16:creationId xmlns:a16="http://schemas.microsoft.com/office/drawing/2014/main" id="{0C2E3BB8-2665-4130-843E-D7ABFF38F9B5}"/>
                </a:ext>
              </a:extLst>
            </p:cNvPr>
            <p:cNvSpPr>
              <a:spLocks/>
            </p:cNvSpPr>
            <p:nvPr/>
          </p:nvSpPr>
          <p:spPr bwMode="auto">
            <a:xfrm>
              <a:off x="2925762" y="920750"/>
              <a:ext cx="598488" cy="506413"/>
            </a:xfrm>
            <a:custGeom>
              <a:avLst/>
              <a:gdLst>
                <a:gd name="T0" fmla="*/ 60 w 144"/>
                <a:gd name="T1" fmla="*/ 121 h 121"/>
                <a:gd name="T2" fmla="*/ 72 w 144"/>
                <a:gd name="T3" fmla="*/ 97 h 121"/>
                <a:gd name="T4" fmla="*/ 84 w 144"/>
                <a:gd name="T5" fmla="*/ 121 h 121"/>
                <a:gd name="T6" fmla="*/ 144 w 144"/>
                <a:gd name="T7" fmla="*/ 121 h 121"/>
                <a:gd name="T8" fmla="*/ 125 w 144"/>
                <a:gd name="T9" fmla="*/ 61 h 121"/>
                <a:gd name="T10" fmla="*/ 108 w 144"/>
                <a:gd name="T11" fmla="*/ 97 h 121"/>
                <a:gd name="T12" fmla="*/ 72 w 144"/>
                <a:gd name="T13" fmla="*/ 0 h 121"/>
                <a:gd name="T14" fmla="*/ 48 w 144"/>
                <a:gd name="T15" fmla="*/ 73 h 121"/>
                <a:gd name="T16" fmla="*/ 42 w 144"/>
                <a:gd name="T17" fmla="*/ 36 h 121"/>
                <a:gd name="T18" fmla="*/ 0 w 144"/>
                <a:gd name="T19" fmla="*/ 121 h 121"/>
                <a:gd name="T20" fmla="*/ 60 w 144"/>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21">
                  <a:moveTo>
                    <a:pt x="60" y="121"/>
                  </a:moveTo>
                  <a:cubicBezTo>
                    <a:pt x="66" y="107"/>
                    <a:pt x="72" y="97"/>
                    <a:pt x="72" y="97"/>
                  </a:cubicBezTo>
                  <a:cubicBezTo>
                    <a:pt x="72" y="97"/>
                    <a:pt x="78" y="107"/>
                    <a:pt x="84" y="121"/>
                  </a:cubicBezTo>
                  <a:cubicBezTo>
                    <a:pt x="144" y="121"/>
                    <a:pt x="144" y="121"/>
                    <a:pt x="144" y="121"/>
                  </a:cubicBezTo>
                  <a:cubicBezTo>
                    <a:pt x="144" y="97"/>
                    <a:pt x="135" y="77"/>
                    <a:pt x="125" y="61"/>
                  </a:cubicBezTo>
                  <a:cubicBezTo>
                    <a:pt x="125" y="61"/>
                    <a:pt x="123" y="84"/>
                    <a:pt x="108" y="97"/>
                  </a:cubicBezTo>
                  <a:cubicBezTo>
                    <a:pt x="120" y="45"/>
                    <a:pt x="72" y="0"/>
                    <a:pt x="72" y="0"/>
                  </a:cubicBezTo>
                  <a:cubicBezTo>
                    <a:pt x="72" y="0"/>
                    <a:pt x="64" y="56"/>
                    <a:pt x="48" y="73"/>
                  </a:cubicBezTo>
                  <a:cubicBezTo>
                    <a:pt x="46" y="53"/>
                    <a:pt x="42" y="36"/>
                    <a:pt x="42" y="36"/>
                  </a:cubicBezTo>
                  <a:cubicBezTo>
                    <a:pt x="34" y="71"/>
                    <a:pt x="0" y="84"/>
                    <a:pt x="0" y="121"/>
                  </a:cubicBez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47" name="Rectangle 19">
              <a:extLst>
                <a:ext uri="{FF2B5EF4-FFF2-40B4-BE49-F238E27FC236}">
                  <a16:creationId xmlns:a16="http://schemas.microsoft.com/office/drawing/2014/main" id="{91F99095-2274-4827-AA74-4826184C5428}"/>
                </a:ext>
              </a:extLst>
            </p:cNvPr>
            <p:cNvSpPr>
              <a:spLocks noChangeArrowheads="1"/>
            </p:cNvSpPr>
            <p:nvPr/>
          </p:nvSpPr>
          <p:spPr bwMode="auto">
            <a:xfrm>
              <a:off x="2776537" y="1727200"/>
              <a:ext cx="598488"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48" name="Rectangle 20">
              <a:extLst>
                <a:ext uri="{FF2B5EF4-FFF2-40B4-BE49-F238E27FC236}">
                  <a16:creationId xmlns:a16="http://schemas.microsoft.com/office/drawing/2014/main" id="{E6C981C0-435E-4681-B280-B83C255C9E02}"/>
                </a:ext>
              </a:extLst>
            </p:cNvPr>
            <p:cNvSpPr>
              <a:spLocks noChangeArrowheads="1"/>
            </p:cNvSpPr>
            <p:nvPr/>
          </p:nvSpPr>
          <p:spPr bwMode="auto">
            <a:xfrm>
              <a:off x="3425825" y="1727200"/>
              <a:ext cx="347663"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49" name="Rectangle 21">
              <a:extLst>
                <a:ext uri="{FF2B5EF4-FFF2-40B4-BE49-F238E27FC236}">
                  <a16:creationId xmlns:a16="http://schemas.microsoft.com/office/drawing/2014/main" id="{EAF98E45-0225-4710-A15E-2E6608292AB4}"/>
                </a:ext>
              </a:extLst>
            </p:cNvPr>
            <p:cNvSpPr>
              <a:spLocks noChangeArrowheads="1"/>
            </p:cNvSpPr>
            <p:nvPr/>
          </p:nvSpPr>
          <p:spPr bwMode="auto">
            <a:xfrm>
              <a:off x="2776537" y="1476375"/>
              <a:ext cx="349250"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50" name="Rectangle 22">
              <a:extLst>
                <a:ext uri="{FF2B5EF4-FFF2-40B4-BE49-F238E27FC236}">
                  <a16:creationId xmlns:a16="http://schemas.microsoft.com/office/drawing/2014/main" id="{42D45334-BC6B-4A12-BAAD-1FCA2DB8D50A}"/>
                </a:ext>
              </a:extLst>
            </p:cNvPr>
            <p:cNvSpPr>
              <a:spLocks noChangeArrowheads="1"/>
            </p:cNvSpPr>
            <p:nvPr/>
          </p:nvSpPr>
          <p:spPr bwMode="auto">
            <a:xfrm>
              <a:off x="3176587" y="1476375"/>
              <a:ext cx="596900"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grpSp>
      <p:sp>
        <p:nvSpPr>
          <p:cNvPr id="4" name="Rechteck 3">
            <a:extLst>
              <a:ext uri="{FF2B5EF4-FFF2-40B4-BE49-F238E27FC236}">
                <a16:creationId xmlns:a16="http://schemas.microsoft.com/office/drawing/2014/main" id="{52FF182F-C0DE-4463-B505-9AE276322DA2}"/>
              </a:ext>
            </a:extLst>
          </p:cNvPr>
          <p:cNvSpPr/>
          <p:nvPr/>
        </p:nvSpPr>
        <p:spPr>
          <a:xfrm>
            <a:off x="345621" y="3208466"/>
            <a:ext cx="666849" cy="276999"/>
          </a:xfrm>
          <a:prstGeom prst="rect">
            <a:avLst/>
          </a:prstGeom>
        </p:spPr>
        <p:txBody>
          <a:bodyPr wrap="none" lIns="0" tIns="0" rIns="0" bIns="0">
            <a:spAutoFit/>
          </a:bodyPr>
          <a:lstStyle/>
          <a:p>
            <a:pPr algn="r"/>
            <a:r>
              <a:rPr lang="en-US" b="1" dirty="0">
                <a:solidFill>
                  <a:prstClr val="white"/>
                </a:solidFill>
              </a:rPr>
              <a:t>safety</a:t>
            </a:r>
            <a:endParaRPr lang="de-DE" dirty="0"/>
          </a:p>
        </p:txBody>
      </p:sp>
      <p:sp>
        <p:nvSpPr>
          <p:cNvPr id="51" name="Rechteck 50">
            <a:extLst>
              <a:ext uri="{FF2B5EF4-FFF2-40B4-BE49-F238E27FC236}">
                <a16:creationId xmlns:a16="http://schemas.microsoft.com/office/drawing/2014/main" id="{00772084-FFF9-4163-8241-65833C2CD592}"/>
              </a:ext>
            </a:extLst>
          </p:cNvPr>
          <p:cNvSpPr/>
          <p:nvPr/>
        </p:nvSpPr>
        <p:spPr>
          <a:xfrm>
            <a:off x="441801" y="5124954"/>
            <a:ext cx="474489" cy="276999"/>
          </a:xfrm>
          <a:prstGeom prst="rect">
            <a:avLst/>
          </a:prstGeom>
        </p:spPr>
        <p:txBody>
          <a:bodyPr wrap="none" lIns="0" tIns="0" rIns="0" bIns="0">
            <a:spAutoFit/>
          </a:bodyPr>
          <a:lstStyle/>
          <a:p>
            <a:pPr algn="r"/>
            <a:r>
              <a:rPr lang="en-US" b="1" dirty="0">
                <a:solidFill>
                  <a:prstClr val="white"/>
                </a:solidFill>
              </a:rPr>
              <a:t>com</a:t>
            </a:r>
            <a:endParaRPr lang="de-DE" dirty="0"/>
          </a:p>
        </p:txBody>
      </p:sp>
      <p:grpSp>
        <p:nvGrpSpPr>
          <p:cNvPr id="23" name="Gruppieren 22">
            <a:extLst>
              <a:ext uri="{FF2B5EF4-FFF2-40B4-BE49-F238E27FC236}">
                <a16:creationId xmlns:a16="http://schemas.microsoft.com/office/drawing/2014/main" id="{791C767B-A64C-4E29-82C4-3FB208FB3874}"/>
              </a:ext>
            </a:extLst>
          </p:cNvPr>
          <p:cNvGrpSpPr/>
          <p:nvPr/>
        </p:nvGrpSpPr>
        <p:grpSpPr>
          <a:xfrm>
            <a:off x="1132645" y="2353863"/>
            <a:ext cx="1363315" cy="2126627"/>
            <a:chOff x="524747" y="2423640"/>
            <a:chExt cx="1363314" cy="2126627"/>
          </a:xfrm>
        </p:grpSpPr>
        <p:sp>
          <p:nvSpPr>
            <p:cNvPr id="8" name="Rectangle 12"/>
            <p:cNvSpPr>
              <a:spLocks noChangeArrowheads="1"/>
            </p:cNvSpPr>
            <p:nvPr/>
          </p:nvSpPr>
          <p:spPr bwMode="auto">
            <a:xfrm>
              <a:off x="723089" y="2423640"/>
              <a:ext cx="1164972" cy="2126627"/>
            </a:xfrm>
            <a:prstGeom prst="rect">
              <a:avLst/>
            </a:prstGeom>
            <a:solidFill>
              <a:schemeClr val="bg2">
                <a:alpha val="20000"/>
              </a:schemeClr>
            </a:solidFill>
            <a:ln w="19050">
              <a:solidFill>
                <a:schemeClr val="bg2"/>
              </a:solidFill>
              <a:miter lim="800000"/>
              <a:headEnd/>
              <a:tailEnd/>
            </a:ln>
            <a:effectLst/>
          </p:spPr>
          <p:txBody>
            <a:bodyPr wrap="none" anchor="ctr"/>
            <a:lstStyle/>
            <a:p>
              <a:endParaRPr lang="de-DE">
                <a:solidFill>
                  <a:prstClr val="black"/>
                </a:solidFill>
              </a:endParaRPr>
            </a:p>
          </p:txBody>
        </p:sp>
        <p:sp>
          <p:nvSpPr>
            <p:cNvPr id="52" name="Rectangle 12">
              <a:extLst>
                <a:ext uri="{FF2B5EF4-FFF2-40B4-BE49-F238E27FC236}">
                  <a16:creationId xmlns:a16="http://schemas.microsoft.com/office/drawing/2014/main" id="{CC05CB9F-B789-4E26-8867-1ACC59F5A2AE}"/>
                </a:ext>
              </a:extLst>
            </p:cNvPr>
            <p:cNvSpPr>
              <a:spLocks noChangeArrowheads="1"/>
            </p:cNvSpPr>
            <p:nvPr/>
          </p:nvSpPr>
          <p:spPr bwMode="auto">
            <a:xfrm flipH="1">
              <a:off x="524747" y="2423640"/>
              <a:ext cx="198342" cy="2126627"/>
            </a:xfrm>
            <a:prstGeom prst="rect">
              <a:avLst/>
            </a:prstGeom>
            <a:solidFill>
              <a:schemeClr val="bg2"/>
            </a:solidFill>
            <a:ln w="19050">
              <a:solidFill>
                <a:schemeClr val="bg2"/>
              </a:solidFill>
              <a:miter lim="800000"/>
              <a:headEnd/>
              <a:tailEnd/>
            </a:ln>
            <a:effectLst/>
          </p:spPr>
          <p:txBody>
            <a:bodyPr wrap="none" anchor="ctr"/>
            <a:lstStyle/>
            <a:p>
              <a:endParaRPr lang="de-DE">
                <a:solidFill>
                  <a:prstClr val="black"/>
                </a:solidFill>
              </a:endParaRPr>
            </a:p>
          </p:txBody>
        </p:sp>
      </p:grpSp>
      <p:grpSp>
        <p:nvGrpSpPr>
          <p:cNvPr id="5" name="Gruppieren 4">
            <a:extLst>
              <a:ext uri="{FF2B5EF4-FFF2-40B4-BE49-F238E27FC236}">
                <a16:creationId xmlns:a16="http://schemas.microsoft.com/office/drawing/2014/main" id="{9BE594CB-6574-4BA4-BFAF-A03552ACB974}"/>
              </a:ext>
            </a:extLst>
          </p:cNvPr>
          <p:cNvGrpSpPr/>
          <p:nvPr/>
        </p:nvGrpSpPr>
        <p:grpSpPr>
          <a:xfrm>
            <a:off x="1132645" y="4480489"/>
            <a:ext cx="1363315" cy="1646253"/>
            <a:chOff x="524747" y="4550266"/>
            <a:chExt cx="1363314" cy="1646253"/>
          </a:xfrm>
        </p:grpSpPr>
        <p:sp>
          <p:nvSpPr>
            <p:cNvPr id="9" name="Rectangle 13"/>
            <p:cNvSpPr>
              <a:spLocks noChangeArrowheads="1"/>
            </p:cNvSpPr>
            <p:nvPr/>
          </p:nvSpPr>
          <p:spPr bwMode="auto">
            <a:xfrm>
              <a:off x="723089" y="4550266"/>
              <a:ext cx="1164972" cy="1646253"/>
            </a:xfrm>
            <a:prstGeom prst="rect">
              <a:avLst/>
            </a:prstGeom>
            <a:solidFill>
              <a:schemeClr val="tx2">
                <a:alpha val="20000"/>
              </a:schemeClr>
            </a:solidFill>
            <a:ln w="19050">
              <a:solidFill>
                <a:schemeClr val="tx2"/>
              </a:solidFill>
              <a:miter lim="800000"/>
              <a:headEnd/>
              <a:tailEnd/>
            </a:ln>
            <a:effectLst/>
          </p:spPr>
          <p:txBody>
            <a:bodyPr wrap="none" anchor="ctr"/>
            <a:lstStyle/>
            <a:p>
              <a:endParaRPr lang="de-DE" dirty="0">
                <a:solidFill>
                  <a:prstClr val="black"/>
                </a:solidFill>
              </a:endParaRPr>
            </a:p>
          </p:txBody>
        </p:sp>
        <p:sp>
          <p:nvSpPr>
            <p:cNvPr id="53" name="Rectangle 13">
              <a:extLst>
                <a:ext uri="{FF2B5EF4-FFF2-40B4-BE49-F238E27FC236}">
                  <a16:creationId xmlns:a16="http://schemas.microsoft.com/office/drawing/2014/main" id="{C36BEC3E-D68F-4861-9ED4-AF41CDF1B317}"/>
                </a:ext>
              </a:extLst>
            </p:cNvPr>
            <p:cNvSpPr>
              <a:spLocks noChangeArrowheads="1"/>
            </p:cNvSpPr>
            <p:nvPr/>
          </p:nvSpPr>
          <p:spPr bwMode="auto">
            <a:xfrm flipH="1">
              <a:off x="524747" y="4550266"/>
              <a:ext cx="198342" cy="1646253"/>
            </a:xfrm>
            <a:prstGeom prst="rect">
              <a:avLst/>
            </a:prstGeom>
            <a:solidFill>
              <a:schemeClr val="tx2"/>
            </a:solidFill>
            <a:ln w="19050">
              <a:solidFill>
                <a:schemeClr val="tx2"/>
              </a:solidFill>
              <a:miter lim="800000"/>
              <a:headEnd/>
              <a:tailEnd/>
            </a:ln>
            <a:effectLst/>
          </p:spPr>
          <p:txBody>
            <a:bodyPr wrap="none" anchor="ctr"/>
            <a:lstStyle/>
            <a:p>
              <a:endParaRPr lang="de-DE">
                <a:solidFill>
                  <a:prstClr val="black"/>
                </a:solidFill>
              </a:endParaRPr>
            </a:p>
          </p:txBody>
        </p:sp>
      </p:grpSp>
      <p:grpSp>
        <p:nvGrpSpPr>
          <p:cNvPr id="33" name="Gruppieren 32">
            <a:extLst>
              <a:ext uri="{FF2B5EF4-FFF2-40B4-BE49-F238E27FC236}">
                <a16:creationId xmlns:a16="http://schemas.microsoft.com/office/drawing/2014/main" id="{8F11B022-40DC-4667-9CC1-AF657A3C19FA}"/>
              </a:ext>
            </a:extLst>
          </p:cNvPr>
          <p:cNvGrpSpPr>
            <a:grpSpLocks noChangeAspect="1"/>
          </p:cNvGrpSpPr>
          <p:nvPr/>
        </p:nvGrpSpPr>
        <p:grpSpPr>
          <a:xfrm>
            <a:off x="354976" y="3998884"/>
            <a:ext cx="648000" cy="655222"/>
            <a:chOff x="2776537" y="920750"/>
            <a:chExt cx="996951" cy="1008063"/>
          </a:xfrm>
          <a:solidFill>
            <a:schemeClr val="bg1"/>
          </a:solidFill>
        </p:grpSpPr>
        <p:sp>
          <p:nvSpPr>
            <p:cNvPr id="34" name="Freeform 18">
              <a:extLst>
                <a:ext uri="{FF2B5EF4-FFF2-40B4-BE49-F238E27FC236}">
                  <a16:creationId xmlns:a16="http://schemas.microsoft.com/office/drawing/2014/main" id="{C890059B-2A8F-4FBD-BC6B-DE5A79B17FD5}"/>
                </a:ext>
              </a:extLst>
            </p:cNvPr>
            <p:cNvSpPr>
              <a:spLocks/>
            </p:cNvSpPr>
            <p:nvPr/>
          </p:nvSpPr>
          <p:spPr bwMode="auto">
            <a:xfrm>
              <a:off x="2925762" y="920750"/>
              <a:ext cx="598488" cy="506413"/>
            </a:xfrm>
            <a:custGeom>
              <a:avLst/>
              <a:gdLst>
                <a:gd name="T0" fmla="*/ 60 w 144"/>
                <a:gd name="T1" fmla="*/ 121 h 121"/>
                <a:gd name="T2" fmla="*/ 72 w 144"/>
                <a:gd name="T3" fmla="*/ 97 h 121"/>
                <a:gd name="T4" fmla="*/ 84 w 144"/>
                <a:gd name="T5" fmla="*/ 121 h 121"/>
                <a:gd name="T6" fmla="*/ 144 w 144"/>
                <a:gd name="T7" fmla="*/ 121 h 121"/>
                <a:gd name="T8" fmla="*/ 125 w 144"/>
                <a:gd name="T9" fmla="*/ 61 h 121"/>
                <a:gd name="T10" fmla="*/ 108 w 144"/>
                <a:gd name="T11" fmla="*/ 97 h 121"/>
                <a:gd name="T12" fmla="*/ 72 w 144"/>
                <a:gd name="T13" fmla="*/ 0 h 121"/>
                <a:gd name="T14" fmla="*/ 48 w 144"/>
                <a:gd name="T15" fmla="*/ 73 h 121"/>
                <a:gd name="T16" fmla="*/ 42 w 144"/>
                <a:gd name="T17" fmla="*/ 36 h 121"/>
                <a:gd name="T18" fmla="*/ 0 w 144"/>
                <a:gd name="T19" fmla="*/ 121 h 121"/>
                <a:gd name="T20" fmla="*/ 60 w 144"/>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21">
                  <a:moveTo>
                    <a:pt x="60" y="121"/>
                  </a:moveTo>
                  <a:cubicBezTo>
                    <a:pt x="66" y="107"/>
                    <a:pt x="72" y="97"/>
                    <a:pt x="72" y="97"/>
                  </a:cubicBezTo>
                  <a:cubicBezTo>
                    <a:pt x="72" y="97"/>
                    <a:pt x="78" y="107"/>
                    <a:pt x="84" y="121"/>
                  </a:cubicBezTo>
                  <a:cubicBezTo>
                    <a:pt x="144" y="121"/>
                    <a:pt x="144" y="121"/>
                    <a:pt x="144" y="121"/>
                  </a:cubicBezTo>
                  <a:cubicBezTo>
                    <a:pt x="144" y="97"/>
                    <a:pt x="135" y="77"/>
                    <a:pt x="125" y="61"/>
                  </a:cubicBezTo>
                  <a:cubicBezTo>
                    <a:pt x="125" y="61"/>
                    <a:pt x="123" y="84"/>
                    <a:pt x="108" y="97"/>
                  </a:cubicBezTo>
                  <a:cubicBezTo>
                    <a:pt x="120" y="45"/>
                    <a:pt x="72" y="0"/>
                    <a:pt x="72" y="0"/>
                  </a:cubicBezTo>
                  <a:cubicBezTo>
                    <a:pt x="72" y="0"/>
                    <a:pt x="64" y="56"/>
                    <a:pt x="48" y="73"/>
                  </a:cubicBezTo>
                  <a:cubicBezTo>
                    <a:pt x="46" y="53"/>
                    <a:pt x="42" y="36"/>
                    <a:pt x="42" y="36"/>
                  </a:cubicBezTo>
                  <a:cubicBezTo>
                    <a:pt x="34" y="71"/>
                    <a:pt x="0" y="84"/>
                    <a:pt x="0" y="121"/>
                  </a:cubicBez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35" name="Rectangle 19">
              <a:extLst>
                <a:ext uri="{FF2B5EF4-FFF2-40B4-BE49-F238E27FC236}">
                  <a16:creationId xmlns:a16="http://schemas.microsoft.com/office/drawing/2014/main" id="{5CD69497-5DAF-4B82-AC4A-C6E809DBDC17}"/>
                </a:ext>
              </a:extLst>
            </p:cNvPr>
            <p:cNvSpPr>
              <a:spLocks noChangeArrowheads="1"/>
            </p:cNvSpPr>
            <p:nvPr/>
          </p:nvSpPr>
          <p:spPr bwMode="auto">
            <a:xfrm>
              <a:off x="2776537" y="1727200"/>
              <a:ext cx="598488"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36" name="Rectangle 20">
              <a:extLst>
                <a:ext uri="{FF2B5EF4-FFF2-40B4-BE49-F238E27FC236}">
                  <a16:creationId xmlns:a16="http://schemas.microsoft.com/office/drawing/2014/main" id="{D22366FB-6F1B-45FC-B2A0-880E8E4D022B}"/>
                </a:ext>
              </a:extLst>
            </p:cNvPr>
            <p:cNvSpPr>
              <a:spLocks noChangeArrowheads="1"/>
            </p:cNvSpPr>
            <p:nvPr/>
          </p:nvSpPr>
          <p:spPr bwMode="auto">
            <a:xfrm>
              <a:off x="3425825" y="1727200"/>
              <a:ext cx="347663"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37" name="Rectangle 21">
              <a:extLst>
                <a:ext uri="{FF2B5EF4-FFF2-40B4-BE49-F238E27FC236}">
                  <a16:creationId xmlns:a16="http://schemas.microsoft.com/office/drawing/2014/main" id="{2133D376-8F08-4B5C-8364-6D4AC770DF12}"/>
                </a:ext>
              </a:extLst>
            </p:cNvPr>
            <p:cNvSpPr>
              <a:spLocks noChangeArrowheads="1"/>
            </p:cNvSpPr>
            <p:nvPr/>
          </p:nvSpPr>
          <p:spPr bwMode="auto">
            <a:xfrm>
              <a:off x="2776537" y="1476375"/>
              <a:ext cx="349250"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sp>
          <p:nvSpPr>
            <p:cNvPr id="38" name="Rectangle 22">
              <a:extLst>
                <a:ext uri="{FF2B5EF4-FFF2-40B4-BE49-F238E27FC236}">
                  <a16:creationId xmlns:a16="http://schemas.microsoft.com/office/drawing/2014/main" id="{D0E83C35-BDF1-4D29-A609-325220BE0740}"/>
                </a:ext>
              </a:extLst>
            </p:cNvPr>
            <p:cNvSpPr>
              <a:spLocks noChangeArrowheads="1"/>
            </p:cNvSpPr>
            <p:nvPr/>
          </p:nvSpPr>
          <p:spPr bwMode="auto">
            <a:xfrm>
              <a:off x="3176587" y="1476375"/>
              <a:ext cx="596900"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600"/>
            </a:p>
          </p:txBody>
        </p:sp>
      </p:grpSp>
      <p:cxnSp>
        <p:nvCxnSpPr>
          <p:cNvPr id="55" name="Gerader Verbinder 54">
            <a:extLst>
              <a:ext uri="{FF2B5EF4-FFF2-40B4-BE49-F238E27FC236}">
                <a16:creationId xmlns:a16="http://schemas.microsoft.com/office/drawing/2014/main" id="{E6FCA1BD-2F71-49B9-A26C-15928D6C4D07}"/>
              </a:ext>
            </a:extLst>
          </p:cNvPr>
          <p:cNvCxnSpPr>
            <a:cxnSpLocks/>
          </p:cNvCxnSpPr>
          <p:nvPr/>
        </p:nvCxnSpPr>
        <p:spPr>
          <a:xfrm>
            <a:off x="996489" y="4477441"/>
            <a:ext cx="150859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45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 presetClass="entr" presetSubtype="0" fill="hold" nodeType="with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left)">
                                      <p:cBhvr>
                                        <p:cTn id="29" dur="500"/>
                                        <p:tgtEl>
                                          <p:spTgt spid="55"/>
                                        </p:tgtEl>
                                      </p:cBhvr>
                                    </p:animEffect>
                                  </p:childTnLst>
                                </p:cTn>
                              </p:par>
                              <p:par>
                                <p:cTn id="30" presetID="1" presetClass="entr" presetSubtype="0" fill="hold" nodeType="withEffect">
                                  <p:stCondLst>
                                    <p:cond delay="0"/>
                                  </p:stCondLst>
                                  <p:childTnLst>
                                    <p:set>
                                      <p:cBhvr>
                                        <p:cTn id="31" dur="1" fill="hold">
                                          <p:stCondLst>
                                            <p:cond delay="0"/>
                                          </p:stCondLst>
                                        </p:cTn>
                                        <p:tgtEl>
                                          <p:spTgt spid="32">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2">
                                            <p:txEl>
                                              <p:pRg st="3" end="3"/>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1000"/>
                            </p:stCondLst>
                            <p:childTnLst>
                              <p:par>
                                <p:cTn id="48" presetID="10" presetClass="exit" presetSubtype="0" fill="hold" grpId="0" nodeType="afterEffect">
                                  <p:stCondLst>
                                    <p:cond delay="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 presetClass="entr" presetSubtype="0" fill="hold" nodeType="withEffect">
                                  <p:stCondLst>
                                    <p:cond delay="0"/>
                                  </p:stCondLst>
                                  <p:childTnLst>
                                    <p:set>
                                      <p:cBhvr>
                                        <p:cTn id="63" dur="1" fill="hold">
                                          <p:stCondLst>
                                            <p:cond delay="0"/>
                                          </p:stCondLst>
                                        </p:cTn>
                                        <p:tgtEl>
                                          <p:spTgt spid="32">
                                            <p:txEl>
                                              <p:pRg st="6" end="6"/>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cstate="print">
            <a:extLst>
              <a:ext uri="{28A0092B-C50C-407E-A947-70E740481C1C}">
                <a14:useLocalDpi xmlns:a14="http://schemas.microsoft.com/office/drawing/2010/main" val="0"/>
              </a:ext>
            </a:extLst>
          </a:blip>
          <a:srcRect t="3213" b="4764"/>
          <a:stretch/>
        </p:blipFill>
        <p:spPr>
          <a:xfrm>
            <a:off x="212159" y="212813"/>
            <a:ext cx="11767684" cy="6091239"/>
          </a:xfrm>
          <a:prstGeom prst="rect">
            <a:avLst/>
          </a:prstGeom>
        </p:spPr>
      </p:pic>
      <p:sp>
        <p:nvSpPr>
          <p:cNvPr id="8" name="Rechteck 7"/>
          <p:cNvSpPr/>
          <p:nvPr/>
        </p:nvSpPr>
        <p:spPr>
          <a:xfrm>
            <a:off x="211206" y="212816"/>
            <a:ext cx="11766551" cy="1161061"/>
          </a:xfrm>
          <a:prstGeom prst="rect">
            <a:avLst/>
          </a:prstGeom>
          <a:gradFill>
            <a:gsLst>
              <a:gs pos="0">
                <a:schemeClr val="tx1">
                  <a:lumMod val="50000"/>
                  <a:alpha val="70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Fußzeilenplatzhalter 2"/>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4" name="Foliennummernplatzhalter 3"/>
          <p:cNvSpPr>
            <a:spLocks noGrp="1"/>
          </p:cNvSpPr>
          <p:nvPr>
            <p:ph type="sldNum" sz="quarter" idx="12"/>
          </p:nvPr>
        </p:nvSpPr>
        <p:spPr/>
        <p:txBody>
          <a:bodyPr/>
          <a:lstStyle/>
          <a:p>
            <a:fld id="{73A10B5D-BA71-4904-B24B-ECE277640C0A}" type="slidenum">
              <a:rPr lang="de-DE" smtClean="0">
                <a:solidFill>
                  <a:srgbClr val="435055">
                    <a:tint val="75000"/>
                  </a:srgbClr>
                </a:solidFill>
              </a:rPr>
              <a:pPr/>
              <a:t>43</a:t>
            </a:fld>
            <a:endParaRPr lang="de-DE">
              <a:solidFill>
                <a:srgbClr val="435055">
                  <a:tint val="75000"/>
                </a:srgbClr>
              </a:solidFill>
            </a:endParaRPr>
          </a:p>
        </p:txBody>
      </p:sp>
      <p:pic>
        <p:nvPicPr>
          <p:cNvPr id="13" name="Grafik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2655" y="550826"/>
            <a:ext cx="553232" cy="262747"/>
          </a:xfrm>
          <a:prstGeom prst="rect">
            <a:avLst/>
          </a:prstGeom>
        </p:spPr>
      </p:pic>
      <p:graphicFrame>
        <p:nvGraphicFramePr>
          <p:cNvPr id="15" name="Tabelle 14"/>
          <p:cNvGraphicFramePr>
            <a:graphicFrameLocks noGrp="1"/>
          </p:cNvGraphicFramePr>
          <p:nvPr>
            <p:extLst>
              <p:ext uri="{D42A27DB-BD31-4B8C-83A1-F6EECF244321}">
                <p14:modId xmlns:p14="http://schemas.microsoft.com/office/powerpoint/2010/main" val="3912876124"/>
              </p:ext>
            </p:extLst>
          </p:nvPr>
        </p:nvGraphicFramePr>
        <p:xfrm>
          <a:off x="425484" y="549275"/>
          <a:ext cx="7234807" cy="728640"/>
        </p:xfrm>
        <a:graphic>
          <a:graphicData uri="http://schemas.openxmlformats.org/drawingml/2006/table">
            <a:tbl>
              <a:tblPr firstRow="1" bandRow="1">
                <a:tableStyleId>{5C22544A-7EE6-4342-B048-85BDC9FD1C3A}</a:tableStyleId>
              </a:tblPr>
              <a:tblGrid>
                <a:gridCol w="7234807">
                  <a:extLst>
                    <a:ext uri="{9D8B030D-6E8A-4147-A177-3AD203B41FA5}">
                      <a16:colId xmlns:a16="http://schemas.microsoft.com/office/drawing/2014/main" val="3344256779"/>
                    </a:ext>
                  </a:extLst>
                </a:gridCol>
              </a:tblGrid>
              <a:tr h="489533">
                <a:tc>
                  <a:txBody>
                    <a:bodyPr/>
                    <a:lstStyle/>
                    <a:p>
                      <a:r>
                        <a:rPr lang="en-GB" sz="3600" noProof="0" dirty="0"/>
                        <a:t>Prepare HIQuad X Modernization</a:t>
                      </a:r>
                      <a:endParaRPr lang="en-GB"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1711200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44</a:t>
            </a:fld>
            <a:endParaRPr lang="de-DE" dirty="0">
              <a:solidFill>
                <a:srgbClr val="435055">
                  <a:tint val="75000"/>
                </a:srgbClr>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2610417238"/>
              </p:ext>
            </p:extLst>
          </p:nvPr>
        </p:nvGraphicFramePr>
        <p:xfrm>
          <a:off x="425448" y="549275"/>
          <a:ext cx="6630960" cy="728640"/>
        </p:xfrm>
        <a:graphic>
          <a:graphicData uri="http://schemas.openxmlformats.org/drawingml/2006/table">
            <a:tbl>
              <a:tblPr firstRow="1" bandRow="1">
                <a:tableStyleId>{5C22544A-7EE6-4342-B048-85BDC9FD1C3A}</a:tableStyleId>
              </a:tblPr>
              <a:tblGrid>
                <a:gridCol w="6630960">
                  <a:extLst>
                    <a:ext uri="{9D8B030D-6E8A-4147-A177-3AD203B41FA5}">
                      <a16:colId xmlns:a16="http://schemas.microsoft.com/office/drawing/2014/main" val="3344256779"/>
                    </a:ext>
                  </a:extLst>
                </a:gridCol>
              </a:tblGrid>
              <a:tr h="489533">
                <a:tc>
                  <a:txBody>
                    <a:bodyPr/>
                    <a:lstStyle/>
                    <a:p>
                      <a:r>
                        <a:rPr lang="en-US" sz="3600" dirty="0"/>
                        <a:t>ELOP II Modernization Service</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96" name="Freeform 5">
            <a:extLst>
              <a:ext uri="{FF2B5EF4-FFF2-40B4-BE49-F238E27FC236}">
                <a16:creationId xmlns:a16="http://schemas.microsoft.com/office/drawing/2014/main" id="{34785348-DBF9-46F3-BD5C-69175AF3A9A7}"/>
              </a:ext>
            </a:extLst>
          </p:cNvPr>
          <p:cNvSpPr>
            <a:spLocks noEditPoints="1"/>
          </p:cNvSpPr>
          <p:nvPr/>
        </p:nvSpPr>
        <p:spPr bwMode="auto">
          <a:xfrm>
            <a:off x="9211488" y="5083693"/>
            <a:ext cx="627024" cy="336154"/>
          </a:xfrm>
          <a:custGeom>
            <a:avLst/>
            <a:gdLst>
              <a:gd name="T0" fmla="*/ 413 w 413"/>
              <a:gd name="T1" fmla="*/ 220 h 220"/>
              <a:gd name="T2" fmla="*/ 28 w 413"/>
              <a:gd name="T3" fmla="*/ 29 h 220"/>
              <a:gd name="T4" fmla="*/ 69 w 413"/>
              <a:gd name="T5" fmla="*/ 29 h 220"/>
              <a:gd name="T6" fmla="*/ 31 w 413"/>
              <a:gd name="T7" fmla="*/ 39 h 220"/>
              <a:gd name="T8" fmla="*/ 42 w 413"/>
              <a:gd name="T9" fmla="*/ 132 h 220"/>
              <a:gd name="T10" fmla="*/ 28 w 413"/>
              <a:gd name="T11" fmla="*/ 132 h 220"/>
              <a:gd name="T12" fmla="*/ 38 w 413"/>
              <a:gd name="T13" fmla="*/ 80 h 220"/>
              <a:gd name="T14" fmla="*/ 76 w 413"/>
              <a:gd name="T15" fmla="*/ 132 h 220"/>
              <a:gd name="T16" fmla="*/ 62 w 413"/>
              <a:gd name="T17" fmla="*/ 132 h 220"/>
              <a:gd name="T18" fmla="*/ 73 w 413"/>
              <a:gd name="T19" fmla="*/ 80 h 220"/>
              <a:gd name="T20" fmla="*/ 93 w 413"/>
              <a:gd name="T21" fmla="*/ 46 h 220"/>
              <a:gd name="T22" fmla="*/ 141 w 413"/>
              <a:gd name="T23" fmla="*/ 25 h 220"/>
              <a:gd name="T24" fmla="*/ 141 w 413"/>
              <a:gd name="T25" fmla="*/ 53 h 220"/>
              <a:gd name="T26" fmla="*/ 153 w 413"/>
              <a:gd name="T27" fmla="*/ 197 h 220"/>
              <a:gd name="T28" fmla="*/ 139 w 413"/>
              <a:gd name="T29" fmla="*/ 197 h 220"/>
              <a:gd name="T30" fmla="*/ 150 w 413"/>
              <a:gd name="T31" fmla="*/ 173 h 220"/>
              <a:gd name="T32" fmla="*/ 167 w 413"/>
              <a:gd name="T33" fmla="*/ 132 h 220"/>
              <a:gd name="T34" fmla="*/ 125 w 413"/>
              <a:gd name="T35" fmla="*/ 132 h 220"/>
              <a:gd name="T36" fmla="*/ 163 w 413"/>
              <a:gd name="T37" fmla="*/ 122 h 220"/>
              <a:gd name="T38" fmla="*/ 172 w 413"/>
              <a:gd name="T39" fmla="*/ 46 h 220"/>
              <a:gd name="T40" fmla="*/ 221 w 413"/>
              <a:gd name="T41" fmla="*/ 25 h 220"/>
              <a:gd name="T42" fmla="*/ 221 w 413"/>
              <a:gd name="T43" fmla="*/ 53 h 220"/>
              <a:gd name="T44" fmla="*/ 226 w 413"/>
              <a:gd name="T45" fmla="*/ 197 h 220"/>
              <a:gd name="T46" fmla="*/ 212 w 413"/>
              <a:gd name="T47" fmla="*/ 197 h 220"/>
              <a:gd name="T48" fmla="*/ 223 w 413"/>
              <a:gd name="T49" fmla="*/ 173 h 220"/>
              <a:gd name="T50" fmla="*/ 240 w 413"/>
              <a:gd name="T51" fmla="*/ 132 h 220"/>
              <a:gd name="T52" fmla="*/ 198 w 413"/>
              <a:gd name="T53" fmla="*/ 132 h 220"/>
              <a:gd name="T54" fmla="*/ 236 w 413"/>
              <a:gd name="T55" fmla="*/ 122 h 220"/>
              <a:gd name="T56" fmla="*/ 252 w 413"/>
              <a:gd name="T57" fmla="*/ 46 h 220"/>
              <a:gd name="T58" fmla="*/ 300 w 413"/>
              <a:gd name="T59" fmla="*/ 25 h 220"/>
              <a:gd name="T60" fmla="*/ 300 w 413"/>
              <a:gd name="T61" fmla="*/ 53 h 220"/>
              <a:gd name="T62" fmla="*/ 299 w 413"/>
              <a:gd name="T63" fmla="*/ 197 h 220"/>
              <a:gd name="T64" fmla="*/ 285 w 413"/>
              <a:gd name="T65" fmla="*/ 197 h 220"/>
              <a:gd name="T66" fmla="*/ 296 w 413"/>
              <a:gd name="T67" fmla="*/ 173 h 220"/>
              <a:gd name="T68" fmla="*/ 313 w 413"/>
              <a:gd name="T69" fmla="*/ 132 h 220"/>
              <a:gd name="T70" fmla="*/ 271 w 413"/>
              <a:gd name="T71" fmla="*/ 132 h 220"/>
              <a:gd name="T72" fmla="*/ 309 w 413"/>
              <a:gd name="T73" fmla="*/ 122 h 220"/>
              <a:gd name="T74" fmla="*/ 372 w 413"/>
              <a:gd name="T75" fmla="*/ 197 h 220"/>
              <a:gd name="T76" fmla="*/ 358 w 413"/>
              <a:gd name="T77" fmla="*/ 197 h 220"/>
              <a:gd name="T78" fmla="*/ 369 w 413"/>
              <a:gd name="T79" fmla="*/ 173 h 220"/>
              <a:gd name="T80" fmla="*/ 386 w 413"/>
              <a:gd name="T81" fmla="*/ 132 h 220"/>
              <a:gd name="T82" fmla="*/ 344 w 413"/>
              <a:gd name="T83" fmla="*/ 132 h 220"/>
              <a:gd name="T84" fmla="*/ 382 w 413"/>
              <a:gd name="T85" fmla="*/ 122 h 220"/>
              <a:gd name="T86" fmla="*/ 386 w 413"/>
              <a:gd name="T87" fmla="*/ 46 h 220"/>
              <a:gd name="T88" fmla="*/ 331 w 413"/>
              <a:gd name="T89" fmla="*/ 46 h 220"/>
              <a:gd name="T90" fmla="*/ 379 w 413"/>
              <a:gd name="T91" fmla="*/ 2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3" h="220">
                <a:moveTo>
                  <a:pt x="0" y="0"/>
                </a:moveTo>
                <a:cubicBezTo>
                  <a:pt x="0" y="220"/>
                  <a:pt x="0" y="220"/>
                  <a:pt x="0" y="220"/>
                </a:cubicBezTo>
                <a:cubicBezTo>
                  <a:pt x="413" y="220"/>
                  <a:pt x="413" y="220"/>
                  <a:pt x="413" y="220"/>
                </a:cubicBezTo>
                <a:cubicBezTo>
                  <a:pt x="413" y="0"/>
                  <a:pt x="413" y="0"/>
                  <a:pt x="413" y="0"/>
                </a:cubicBezTo>
                <a:lnTo>
                  <a:pt x="0" y="0"/>
                </a:lnTo>
                <a:close/>
                <a:moveTo>
                  <a:pt x="28" y="29"/>
                </a:moveTo>
                <a:cubicBezTo>
                  <a:pt x="28" y="27"/>
                  <a:pt x="29" y="25"/>
                  <a:pt x="31" y="25"/>
                </a:cubicBezTo>
                <a:cubicBezTo>
                  <a:pt x="66" y="25"/>
                  <a:pt x="66" y="25"/>
                  <a:pt x="66" y="25"/>
                </a:cubicBezTo>
                <a:cubicBezTo>
                  <a:pt x="68" y="25"/>
                  <a:pt x="69" y="27"/>
                  <a:pt x="69" y="29"/>
                </a:cubicBezTo>
                <a:cubicBezTo>
                  <a:pt x="69" y="36"/>
                  <a:pt x="69" y="36"/>
                  <a:pt x="69" y="36"/>
                </a:cubicBezTo>
                <a:cubicBezTo>
                  <a:pt x="69" y="38"/>
                  <a:pt x="68" y="39"/>
                  <a:pt x="66" y="39"/>
                </a:cubicBezTo>
                <a:cubicBezTo>
                  <a:pt x="31" y="39"/>
                  <a:pt x="31" y="39"/>
                  <a:pt x="31" y="39"/>
                </a:cubicBezTo>
                <a:cubicBezTo>
                  <a:pt x="29" y="39"/>
                  <a:pt x="28" y="38"/>
                  <a:pt x="28" y="36"/>
                </a:cubicBezTo>
                <a:lnTo>
                  <a:pt x="28" y="29"/>
                </a:lnTo>
                <a:close/>
                <a:moveTo>
                  <a:pt x="42" y="132"/>
                </a:moveTo>
                <a:cubicBezTo>
                  <a:pt x="42" y="134"/>
                  <a:pt x="40" y="136"/>
                  <a:pt x="38" y="136"/>
                </a:cubicBezTo>
                <a:cubicBezTo>
                  <a:pt x="31" y="136"/>
                  <a:pt x="31" y="136"/>
                  <a:pt x="31" y="136"/>
                </a:cubicBezTo>
                <a:cubicBezTo>
                  <a:pt x="29" y="136"/>
                  <a:pt x="28" y="134"/>
                  <a:pt x="28" y="132"/>
                </a:cubicBezTo>
                <a:cubicBezTo>
                  <a:pt x="28" y="84"/>
                  <a:pt x="28" y="84"/>
                  <a:pt x="28" y="84"/>
                </a:cubicBezTo>
                <a:cubicBezTo>
                  <a:pt x="28" y="82"/>
                  <a:pt x="29" y="80"/>
                  <a:pt x="31" y="80"/>
                </a:cubicBezTo>
                <a:cubicBezTo>
                  <a:pt x="38" y="80"/>
                  <a:pt x="38" y="80"/>
                  <a:pt x="38" y="80"/>
                </a:cubicBezTo>
                <a:cubicBezTo>
                  <a:pt x="40" y="80"/>
                  <a:pt x="42" y="82"/>
                  <a:pt x="42" y="84"/>
                </a:cubicBezTo>
                <a:lnTo>
                  <a:pt x="42" y="132"/>
                </a:lnTo>
                <a:close/>
                <a:moveTo>
                  <a:pt x="76" y="132"/>
                </a:moveTo>
                <a:cubicBezTo>
                  <a:pt x="76" y="134"/>
                  <a:pt x="75" y="136"/>
                  <a:pt x="73" y="136"/>
                </a:cubicBezTo>
                <a:cubicBezTo>
                  <a:pt x="66" y="136"/>
                  <a:pt x="66" y="136"/>
                  <a:pt x="66" y="136"/>
                </a:cubicBezTo>
                <a:cubicBezTo>
                  <a:pt x="64" y="136"/>
                  <a:pt x="62" y="134"/>
                  <a:pt x="62" y="132"/>
                </a:cubicBezTo>
                <a:cubicBezTo>
                  <a:pt x="62" y="84"/>
                  <a:pt x="62" y="84"/>
                  <a:pt x="62" y="84"/>
                </a:cubicBezTo>
                <a:cubicBezTo>
                  <a:pt x="62" y="82"/>
                  <a:pt x="64" y="80"/>
                  <a:pt x="66" y="80"/>
                </a:cubicBezTo>
                <a:cubicBezTo>
                  <a:pt x="73" y="80"/>
                  <a:pt x="73" y="80"/>
                  <a:pt x="73" y="80"/>
                </a:cubicBezTo>
                <a:cubicBezTo>
                  <a:pt x="75" y="80"/>
                  <a:pt x="76" y="82"/>
                  <a:pt x="76" y="84"/>
                </a:cubicBezTo>
                <a:lnTo>
                  <a:pt x="76" y="132"/>
                </a:lnTo>
                <a:close/>
                <a:moveTo>
                  <a:pt x="93" y="46"/>
                </a:moveTo>
                <a:cubicBezTo>
                  <a:pt x="93" y="32"/>
                  <a:pt x="93" y="32"/>
                  <a:pt x="93" y="32"/>
                </a:cubicBezTo>
                <a:cubicBezTo>
                  <a:pt x="93" y="29"/>
                  <a:pt x="96" y="25"/>
                  <a:pt x="100" y="25"/>
                </a:cubicBezTo>
                <a:cubicBezTo>
                  <a:pt x="141" y="25"/>
                  <a:pt x="141" y="25"/>
                  <a:pt x="141" y="25"/>
                </a:cubicBezTo>
                <a:cubicBezTo>
                  <a:pt x="145" y="25"/>
                  <a:pt x="148" y="29"/>
                  <a:pt x="148" y="32"/>
                </a:cubicBezTo>
                <a:cubicBezTo>
                  <a:pt x="148" y="46"/>
                  <a:pt x="148" y="46"/>
                  <a:pt x="148" y="46"/>
                </a:cubicBezTo>
                <a:cubicBezTo>
                  <a:pt x="148" y="50"/>
                  <a:pt x="145" y="53"/>
                  <a:pt x="141" y="53"/>
                </a:cubicBezTo>
                <a:cubicBezTo>
                  <a:pt x="100" y="53"/>
                  <a:pt x="100" y="53"/>
                  <a:pt x="100" y="53"/>
                </a:cubicBezTo>
                <a:cubicBezTo>
                  <a:pt x="96" y="53"/>
                  <a:pt x="93" y="50"/>
                  <a:pt x="93" y="46"/>
                </a:cubicBezTo>
                <a:close/>
                <a:moveTo>
                  <a:pt x="153" y="197"/>
                </a:moveTo>
                <a:cubicBezTo>
                  <a:pt x="153" y="199"/>
                  <a:pt x="151" y="201"/>
                  <a:pt x="150" y="201"/>
                </a:cubicBezTo>
                <a:cubicBezTo>
                  <a:pt x="143" y="201"/>
                  <a:pt x="143" y="201"/>
                  <a:pt x="143" y="201"/>
                </a:cubicBezTo>
                <a:cubicBezTo>
                  <a:pt x="141" y="201"/>
                  <a:pt x="139" y="199"/>
                  <a:pt x="139" y="197"/>
                </a:cubicBezTo>
                <a:cubicBezTo>
                  <a:pt x="139" y="177"/>
                  <a:pt x="139" y="177"/>
                  <a:pt x="139" y="177"/>
                </a:cubicBezTo>
                <a:cubicBezTo>
                  <a:pt x="139" y="175"/>
                  <a:pt x="141" y="173"/>
                  <a:pt x="143" y="173"/>
                </a:cubicBezTo>
                <a:cubicBezTo>
                  <a:pt x="150" y="173"/>
                  <a:pt x="150" y="173"/>
                  <a:pt x="150" y="173"/>
                </a:cubicBezTo>
                <a:cubicBezTo>
                  <a:pt x="151" y="173"/>
                  <a:pt x="153" y="175"/>
                  <a:pt x="153" y="177"/>
                </a:cubicBezTo>
                <a:lnTo>
                  <a:pt x="153" y="197"/>
                </a:lnTo>
                <a:close/>
                <a:moveTo>
                  <a:pt x="167" y="132"/>
                </a:moveTo>
                <a:cubicBezTo>
                  <a:pt x="167" y="134"/>
                  <a:pt x="165" y="136"/>
                  <a:pt x="163" y="136"/>
                </a:cubicBezTo>
                <a:cubicBezTo>
                  <a:pt x="129" y="136"/>
                  <a:pt x="129" y="136"/>
                  <a:pt x="129" y="136"/>
                </a:cubicBezTo>
                <a:cubicBezTo>
                  <a:pt x="127" y="136"/>
                  <a:pt x="125" y="134"/>
                  <a:pt x="125" y="132"/>
                </a:cubicBezTo>
                <a:cubicBezTo>
                  <a:pt x="125" y="125"/>
                  <a:pt x="125" y="125"/>
                  <a:pt x="125" y="125"/>
                </a:cubicBezTo>
                <a:cubicBezTo>
                  <a:pt x="125" y="123"/>
                  <a:pt x="127" y="122"/>
                  <a:pt x="129" y="122"/>
                </a:cubicBezTo>
                <a:cubicBezTo>
                  <a:pt x="163" y="122"/>
                  <a:pt x="163" y="122"/>
                  <a:pt x="163" y="122"/>
                </a:cubicBezTo>
                <a:cubicBezTo>
                  <a:pt x="165" y="122"/>
                  <a:pt x="167" y="123"/>
                  <a:pt x="167" y="125"/>
                </a:cubicBezTo>
                <a:lnTo>
                  <a:pt x="167" y="132"/>
                </a:lnTo>
                <a:close/>
                <a:moveTo>
                  <a:pt x="172" y="46"/>
                </a:moveTo>
                <a:cubicBezTo>
                  <a:pt x="172" y="32"/>
                  <a:pt x="172" y="32"/>
                  <a:pt x="172" y="32"/>
                </a:cubicBezTo>
                <a:cubicBezTo>
                  <a:pt x="172" y="29"/>
                  <a:pt x="176" y="25"/>
                  <a:pt x="179" y="25"/>
                </a:cubicBezTo>
                <a:cubicBezTo>
                  <a:pt x="221" y="25"/>
                  <a:pt x="221" y="25"/>
                  <a:pt x="221" y="25"/>
                </a:cubicBezTo>
                <a:cubicBezTo>
                  <a:pt x="224" y="25"/>
                  <a:pt x="227" y="29"/>
                  <a:pt x="227" y="32"/>
                </a:cubicBezTo>
                <a:cubicBezTo>
                  <a:pt x="227" y="46"/>
                  <a:pt x="227" y="46"/>
                  <a:pt x="227" y="46"/>
                </a:cubicBezTo>
                <a:cubicBezTo>
                  <a:pt x="227" y="50"/>
                  <a:pt x="224" y="53"/>
                  <a:pt x="221" y="53"/>
                </a:cubicBezTo>
                <a:cubicBezTo>
                  <a:pt x="179" y="53"/>
                  <a:pt x="179" y="53"/>
                  <a:pt x="179" y="53"/>
                </a:cubicBezTo>
                <a:cubicBezTo>
                  <a:pt x="176" y="53"/>
                  <a:pt x="172" y="50"/>
                  <a:pt x="172" y="46"/>
                </a:cubicBezTo>
                <a:close/>
                <a:moveTo>
                  <a:pt x="226" y="197"/>
                </a:moveTo>
                <a:cubicBezTo>
                  <a:pt x="226" y="199"/>
                  <a:pt x="224" y="201"/>
                  <a:pt x="223" y="201"/>
                </a:cubicBezTo>
                <a:cubicBezTo>
                  <a:pt x="216" y="201"/>
                  <a:pt x="216" y="201"/>
                  <a:pt x="216" y="201"/>
                </a:cubicBezTo>
                <a:cubicBezTo>
                  <a:pt x="214" y="201"/>
                  <a:pt x="212" y="199"/>
                  <a:pt x="212" y="197"/>
                </a:cubicBezTo>
                <a:cubicBezTo>
                  <a:pt x="212" y="177"/>
                  <a:pt x="212" y="177"/>
                  <a:pt x="212" y="177"/>
                </a:cubicBezTo>
                <a:cubicBezTo>
                  <a:pt x="212" y="175"/>
                  <a:pt x="214" y="173"/>
                  <a:pt x="216" y="173"/>
                </a:cubicBezTo>
                <a:cubicBezTo>
                  <a:pt x="223" y="173"/>
                  <a:pt x="223" y="173"/>
                  <a:pt x="223" y="173"/>
                </a:cubicBezTo>
                <a:cubicBezTo>
                  <a:pt x="224" y="173"/>
                  <a:pt x="226" y="175"/>
                  <a:pt x="226" y="177"/>
                </a:cubicBezTo>
                <a:lnTo>
                  <a:pt x="226" y="197"/>
                </a:lnTo>
                <a:close/>
                <a:moveTo>
                  <a:pt x="240" y="132"/>
                </a:moveTo>
                <a:cubicBezTo>
                  <a:pt x="240" y="134"/>
                  <a:pt x="238" y="136"/>
                  <a:pt x="236" y="136"/>
                </a:cubicBezTo>
                <a:cubicBezTo>
                  <a:pt x="202" y="136"/>
                  <a:pt x="202" y="136"/>
                  <a:pt x="202" y="136"/>
                </a:cubicBezTo>
                <a:cubicBezTo>
                  <a:pt x="200" y="136"/>
                  <a:pt x="198" y="134"/>
                  <a:pt x="198" y="132"/>
                </a:cubicBezTo>
                <a:cubicBezTo>
                  <a:pt x="198" y="125"/>
                  <a:pt x="198" y="125"/>
                  <a:pt x="198" y="125"/>
                </a:cubicBezTo>
                <a:cubicBezTo>
                  <a:pt x="198" y="123"/>
                  <a:pt x="200" y="122"/>
                  <a:pt x="202" y="122"/>
                </a:cubicBezTo>
                <a:cubicBezTo>
                  <a:pt x="236" y="122"/>
                  <a:pt x="236" y="122"/>
                  <a:pt x="236" y="122"/>
                </a:cubicBezTo>
                <a:cubicBezTo>
                  <a:pt x="238" y="122"/>
                  <a:pt x="240" y="123"/>
                  <a:pt x="240" y="125"/>
                </a:cubicBezTo>
                <a:lnTo>
                  <a:pt x="240" y="132"/>
                </a:lnTo>
                <a:close/>
                <a:moveTo>
                  <a:pt x="252" y="46"/>
                </a:moveTo>
                <a:cubicBezTo>
                  <a:pt x="252" y="32"/>
                  <a:pt x="252" y="32"/>
                  <a:pt x="252" y="32"/>
                </a:cubicBezTo>
                <a:cubicBezTo>
                  <a:pt x="252" y="29"/>
                  <a:pt x="255" y="25"/>
                  <a:pt x="258" y="25"/>
                </a:cubicBezTo>
                <a:cubicBezTo>
                  <a:pt x="300" y="25"/>
                  <a:pt x="300" y="25"/>
                  <a:pt x="300" y="25"/>
                </a:cubicBezTo>
                <a:cubicBezTo>
                  <a:pt x="304" y="25"/>
                  <a:pt x="307" y="29"/>
                  <a:pt x="307" y="32"/>
                </a:cubicBezTo>
                <a:cubicBezTo>
                  <a:pt x="307" y="46"/>
                  <a:pt x="307" y="46"/>
                  <a:pt x="307" y="46"/>
                </a:cubicBezTo>
                <a:cubicBezTo>
                  <a:pt x="307" y="50"/>
                  <a:pt x="304" y="53"/>
                  <a:pt x="300" y="53"/>
                </a:cubicBezTo>
                <a:cubicBezTo>
                  <a:pt x="258" y="53"/>
                  <a:pt x="258" y="53"/>
                  <a:pt x="258" y="53"/>
                </a:cubicBezTo>
                <a:cubicBezTo>
                  <a:pt x="255" y="53"/>
                  <a:pt x="252" y="50"/>
                  <a:pt x="252" y="46"/>
                </a:cubicBezTo>
                <a:close/>
                <a:moveTo>
                  <a:pt x="299" y="197"/>
                </a:moveTo>
                <a:cubicBezTo>
                  <a:pt x="299" y="199"/>
                  <a:pt x="297" y="201"/>
                  <a:pt x="296" y="201"/>
                </a:cubicBezTo>
                <a:cubicBezTo>
                  <a:pt x="289" y="201"/>
                  <a:pt x="289" y="201"/>
                  <a:pt x="289" y="201"/>
                </a:cubicBezTo>
                <a:cubicBezTo>
                  <a:pt x="287" y="201"/>
                  <a:pt x="285" y="199"/>
                  <a:pt x="285" y="197"/>
                </a:cubicBezTo>
                <a:cubicBezTo>
                  <a:pt x="285" y="177"/>
                  <a:pt x="285" y="177"/>
                  <a:pt x="285" y="177"/>
                </a:cubicBezTo>
                <a:cubicBezTo>
                  <a:pt x="285" y="175"/>
                  <a:pt x="287" y="173"/>
                  <a:pt x="289" y="173"/>
                </a:cubicBezTo>
                <a:cubicBezTo>
                  <a:pt x="296" y="173"/>
                  <a:pt x="296" y="173"/>
                  <a:pt x="296" y="173"/>
                </a:cubicBezTo>
                <a:cubicBezTo>
                  <a:pt x="297" y="173"/>
                  <a:pt x="299" y="175"/>
                  <a:pt x="299" y="177"/>
                </a:cubicBezTo>
                <a:lnTo>
                  <a:pt x="299" y="197"/>
                </a:lnTo>
                <a:close/>
                <a:moveTo>
                  <a:pt x="313" y="132"/>
                </a:moveTo>
                <a:cubicBezTo>
                  <a:pt x="313" y="134"/>
                  <a:pt x="311" y="136"/>
                  <a:pt x="309" y="136"/>
                </a:cubicBezTo>
                <a:cubicBezTo>
                  <a:pt x="275" y="136"/>
                  <a:pt x="275" y="136"/>
                  <a:pt x="275" y="136"/>
                </a:cubicBezTo>
                <a:cubicBezTo>
                  <a:pt x="273" y="136"/>
                  <a:pt x="271" y="134"/>
                  <a:pt x="271" y="132"/>
                </a:cubicBezTo>
                <a:cubicBezTo>
                  <a:pt x="271" y="125"/>
                  <a:pt x="271" y="125"/>
                  <a:pt x="271" y="125"/>
                </a:cubicBezTo>
                <a:cubicBezTo>
                  <a:pt x="271" y="123"/>
                  <a:pt x="273" y="122"/>
                  <a:pt x="275" y="122"/>
                </a:cubicBezTo>
                <a:cubicBezTo>
                  <a:pt x="309" y="122"/>
                  <a:pt x="309" y="122"/>
                  <a:pt x="309" y="122"/>
                </a:cubicBezTo>
                <a:cubicBezTo>
                  <a:pt x="311" y="122"/>
                  <a:pt x="313" y="123"/>
                  <a:pt x="313" y="125"/>
                </a:cubicBezTo>
                <a:lnTo>
                  <a:pt x="313" y="132"/>
                </a:lnTo>
                <a:close/>
                <a:moveTo>
                  <a:pt x="372" y="197"/>
                </a:moveTo>
                <a:cubicBezTo>
                  <a:pt x="372" y="199"/>
                  <a:pt x="370" y="201"/>
                  <a:pt x="369" y="201"/>
                </a:cubicBezTo>
                <a:cubicBezTo>
                  <a:pt x="362" y="201"/>
                  <a:pt x="362" y="201"/>
                  <a:pt x="362" y="201"/>
                </a:cubicBezTo>
                <a:cubicBezTo>
                  <a:pt x="360" y="201"/>
                  <a:pt x="358" y="199"/>
                  <a:pt x="358" y="197"/>
                </a:cubicBezTo>
                <a:cubicBezTo>
                  <a:pt x="358" y="177"/>
                  <a:pt x="358" y="177"/>
                  <a:pt x="358" y="177"/>
                </a:cubicBezTo>
                <a:cubicBezTo>
                  <a:pt x="358" y="175"/>
                  <a:pt x="360" y="173"/>
                  <a:pt x="362" y="173"/>
                </a:cubicBezTo>
                <a:cubicBezTo>
                  <a:pt x="369" y="173"/>
                  <a:pt x="369" y="173"/>
                  <a:pt x="369" y="173"/>
                </a:cubicBezTo>
                <a:cubicBezTo>
                  <a:pt x="370" y="173"/>
                  <a:pt x="372" y="175"/>
                  <a:pt x="372" y="177"/>
                </a:cubicBezTo>
                <a:lnTo>
                  <a:pt x="372" y="197"/>
                </a:lnTo>
                <a:close/>
                <a:moveTo>
                  <a:pt x="386" y="132"/>
                </a:moveTo>
                <a:cubicBezTo>
                  <a:pt x="386" y="134"/>
                  <a:pt x="384" y="136"/>
                  <a:pt x="382" y="136"/>
                </a:cubicBezTo>
                <a:cubicBezTo>
                  <a:pt x="348" y="136"/>
                  <a:pt x="348" y="136"/>
                  <a:pt x="348" y="136"/>
                </a:cubicBezTo>
                <a:cubicBezTo>
                  <a:pt x="346" y="136"/>
                  <a:pt x="344" y="134"/>
                  <a:pt x="344" y="132"/>
                </a:cubicBezTo>
                <a:cubicBezTo>
                  <a:pt x="344" y="125"/>
                  <a:pt x="344" y="125"/>
                  <a:pt x="344" y="125"/>
                </a:cubicBezTo>
                <a:cubicBezTo>
                  <a:pt x="344" y="123"/>
                  <a:pt x="346" y="122"/>
                  <a:pt x="348" y="122"/>
                </a:cubicBezTo>
                <a:cubicBezTo>
                  <a:pt x="382" y="122"/>
                  <a:pt x="382" y="122"/>
                  <a:pt x="382" y="122"/>
                </a:cubicBezTo>
                <a:cubicBezTo>
                  <a:pt x="384" y="122"/>
                  <a:pt x="386" y="123"/>
                  <a:pt x="386" y="125"/>
                </a:cubicBezTo>
                <a:lnTo>
                  <a:pt x="386" y="132"/>
                </a:lnTo>
                <a:close/>
                <a:moveTo>
                  <a:pt x="386" y="46"/>
                </a:moveTo>
                <a:cubicBezTo>
                  <a:pt x="386" y="50"/>
                  <a:pt x="383" y="53"/>
                  <a:pt x="379" y="53"/>
                </a:cubicBezTo>
                <a:cubicBezTo>
                  <a:pt x="338" y="53"/>
                  <a:pt x="338" y="53"/>
                  <a:pt x="338" y="53"/>
                </a:cubicBezTo>
                <a:cubicBezTo>
                  <a:pt x="334" y="53"/>
                  <a:pt x="331" y="50"/>
                  <a:pt x="331" y="46"/>
                </a:cubicBezTo>
                <a:cubicBezTo>
                  <a:pt x="331" y="32"/>
                  <a:pt x="331" y="32"/>
                  <a:pt x="331" y="32"/>
                </a:cubicBezTo>
                <a:cubicBezTo>
                  <a:pt x="331" y="29"/>
                  <a:pt x="334" y="25"/>
                  <a:pt x="338" y="25"/>
                </a:cubicBezTo>
                <a:cubicBezTo>
                  <a:pt x="379" y="25"/>
                  <a:pt x="379" y="25"/>
                  <a:pt x="379" y="25"/>
                </a:cubicBezTo>
                <a:cubicBezTo>
                  <a:pt x="383" y="25"/>
                  <a:pt x="386" y="29"/>
                  <a:pt x="386" y="32"/>
                </a:cubicBezTo>
                <a:lnTo>
                  <a:pt x="386"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97" name="Gruppieren 96">
            <a:extLst>
              <a:ext uri="{FF2B5EF4-FFF2-40B4-BE49-F238E27FC236}">
                <a16:creationId xmlns:a16="http://schemas.microsoft.com/office/drawing/2014/main" id="{4AE0FBDA-D9D7-4804-9E5D-B5FDB58DD5C3}"/>
              </a:ext>
            </a:extLst>
          </p:cNvPr>
          <p:cNvGrpSpPr/>
          <p:nvPr/>
        </p:nvGrpSpPr>
        <p:grpSpPr>
          <a:xfrm>
            <a:off x="8030401" y="4267886"/>
            <a:ext cx="977883" cy="1152065"/>
            <a:chOff x="1119188" y="1484313"/>
            <a:chExt cx="1639887" cy="1931987"/>
          </a:xfrm>
          <a:solidFill>
            <a:schemeClr val="bg1"/>
          </a:solidFill>
        </p:grpSpPr>
        <p:sp>
          <p:nvSpPr>
            <p:cNvPr id="98" name="Rectangle 12">
              <a:extLst>
                <a:ext uri="{FF2B5EF4-FFF2-40B4-BE49-F238E27FC236}">
                  <a16:creationId xmlns:a16="http://schemas.microsoft.com/office/drawing/2014/main" id="{817155A2-D30A-4AB5-AA2C-773A347A47B3}"/>
                </a:ext>
              </a:extLst>
            </p:cNvPr>
            <p:cNvSpPr>
              <a:spLocks noChangeArrowheads="1"/>
            </p:cNvSpPr>
            <p:nvPr/>
          </p:nvSpPr>
          <p:spPr bwMode="auto">
            <a:xfrm>
              <a:off x="1119188" y="1484313"/>
              <a:ext cx="1639887" cy="276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9" name="Rectangle 13">
              <a:extLst>
                <a:ext uri="{FF2B5EF4-FFF2-40B4-BE49-F238E27FC236}">
                  <a16:creationId xmlns:a16="http://schemas.microsoft.com/office/drawing/2014/main" id="{355C55DA-377E-4087-B2EE-66181FE3BBB3}"/>
                </a:ext>
              </a:extLst>
            </p:cNvPr>
            <p:cNvSpPr>
              <a:spLocks noChangeArrowheads="1"/>
            </p:cNvSpPr>
            <p:nvPr/>
          </p:nvSpPr>
          <p:spPr bwMode="auto">
            <a:xfrm>
              <a:off x="1119188" y="2859088"/>
              <a:ext cx="1639887"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0" name="Rectangle 14">
              <a:extLst>
                <a:ext uri="{FF2B5EF4-FFF2-40B4-BE49-F238E27FC236}">
                  <a16:creationId xmlns:a16="http://schemas.microsoft.com/office/drawing/2014/main" id="{7943F3DB-4165-4F9C-BF8B-A04F6F5D4ECB}"/>
                </a:ext>
              </a:extLst>
            </p:cNvPr>
            <p:cNvSpPr>
              <a:spLocks noChangeArrowheads="1"/>
            </p:cNvSpPr>
            <p:nvPr/>
          </p:nvSpPr>
          <p:spPr bwMode="auto">
            <a:xfrm>
              <a:off x="1119188" y="3362325"/>
              <a:ext cx="1639887"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1" name="Freeform 15">
              <a:extLst>
                <a:ext uri="{FF2B5EF4-FFF2-40B4-BE49-F238E27FC236}">
                  <a16:creationId xmlns:a16="http://schemas.microsoft.com/office/drawing/2014/main" id="{7D745A29-DC0A-4F88-81E5-B255B364B18A}"/>
                </a:ext>
              </a:extLst>
            </p:cNvPr>
            <p:cNvSpPr>
              <a:spLocks/>
            </p:cNvSpPr>
            <p:nvPr/>
          </p:nvSpPr>
          <p:spPr bwMode="auto">
            <a:xfrm>
              <a:off x="1147763" y="1814513"/>
              <a:ext cx="195262" cy="990600"/>
            </a:xfrm>
            <a:custGeom>
              <a:avLst/>
              <a:gdLst>
                <a:gd name="T0" fmla="*/ 47 w 47"/>
                <a:gd name="T1" fmla="*/ 237 h 237"/>
                <a:gd name="T2" fmla="*/ 0 w 47"/>
                <a:gd name="T3" fmla="*/ 237 h 237"/>
                <a:gd name="T4" fmla="*/ 0 w 47"/>
                <a:gd name="T5" fmla="*/ 237 h 237"/>
                <a:gd name="T6" fmla="*/ 0 w 47"/>
                <a:gd name="T7" fmla="*/ 1 h 237"/>
                <a:gd name="T8" fmla="*/ 0 w 47"/>
                <a:gd name="T9" fmla="*/ 0 h 237"/>
                <a:gd name="T10" fmla="*/ 47 w 47"/>
                <a:gd name="T11" fmla="*/ 0 h 237"/>
                <a:gd name="T12" fmla="*/ 47 w 47"/>
                <a:gd name="T13" fmla="*/ 1 h 237"/>
                <a:gd name="T14" fmla="*/ 47 w 47"/>
                <a:gd name="T15" fmla="*/ 237 h 237"/>
                <a:gd name="T16" fmla="*/ 47 w 47"/>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37">
                  <a:moveTo>
                    <a:pt x="47" y="237"/>
                  </a:moveTo>
                  <a:cubicBezTo>
                    <a:pt x="0" y="237"/>
                    <a:pt x="0" y="237"/>
                    <a:pt x="0" y="237"/>
                  </a:cubicBezTo>
                  <a:cubicBezTo>
                    <a:pt x="0" y="237"/>
                    <a:pt x="0" y="237"/>
                    <a:pt x="0" y="237"/>
                  </a:cubicBezTo>
                  <a:cubicBezTo>
                    <a:pt x="0" y="1"/>
                    <a:pt x="0" y="1"/>
                    <a:pt x="0" y="1"/>
                  </a:cubicBezTo>
                  <a:cubicBezTo>
                    <a:pt x="0" y="1"/>
                    <a:pt x="0" y="0"/>
                    <a:pt x="0" y="0"/>
                  </a:cubicBezTo>
                  <a:cubicBezTo>
                    <a:pt x="47" y="0"/>
                    <a:pt x="47" y="0"/>
                    <a:pt x="47" y="0"/>
                  </a:cubicBezTo>
                  <a:cubicBezTo>
                    <a:pt x="47" y="0"/>
                    <a:pt x="47" y="1"/>
                    <a:pt x="47" y="1"/>
                  </a:cubicBezTo>
                  <a:cubicBezTo>
                    <a:pt x="47" y="237"/>
                    <a:pt x="47" y="237"/>
                    <a:pt x="47" y="237"/>
                  </a:cubicBezTo>
                  <a:cubicBezTo>
                    <a:pt x="47" y="237"/>
                    <a:pt x="47" y="237"/>
                    <a:pt x="47"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2" name="Freeform 16">
              <a:extLst>
                <a:ext uri="{FF2B5EF4-FFF2-40B4-BE49-F238E27FC236}">
                  <a16:creationId xmlns:a16="http://schemas.microsoft.com/office/drawing/2014/main" id="{F2A29516-3793-4615-BC4C-BDDB7B129CE1}"/>
                </a:ext>
              </a:extLst>
            </p:cNvPr>
            <p:cNvSpPr>
              <a:spLocks/>
            </p:cNvSpPr>
            <p:nvPr/>
          </p:nvSpPr>
          <p:spPr bwMode="auto">
            <a:xfrm>
              <a:off x="1492250" y="1814513"/>
              <a:ext cx="200025" cy="990600"/>
            </a:xfrm>
            <a:custGeom>
              <a:avLst/>
              <a:gdLst>
                <a:gd name="T0" fmla="*/ 48 w 48"/>
                <a:gd name="T1" fmla="*/ 237 h 237"/>
                <a:gd name="T2" fmla="*/ 1 w 48"/>
                <a:gd name="T3" fmla="*/ 237 h 237"/>
                <a:gd name="T4" fmla="*/ 0 w 48"/>
                <a:gd name="T5" fmla="*/ 237 h 237"/>
                <a:gd name="T6" fmla="*/ 0 w 48"/>
                <a:gd name="T7" fmla="*/ 1 h 237"/>
                <a:gd name="T8" fmla="*/ 1 w 48"/>
                <a:gd name="T9" fmla="*/ 0 h 237"/>
                <a:gd name="T10" fmla="*/ 48 w 48"/>
                <a:gd name="T11" fmla="*/ 0 h 237"/>
                <a:gd name="T12" fmla="*/ 48 w 48"/>
                <a:gd name="T13" fmla="*/ 1 h 237"/>
                <a:gd name="T14" fmla="*/ 48 w 48"/>
                <a:gd name="T15" fmla="*/ 237 h 237"/>
                <a:gd name="T16" fmla="*/ 48 w 48"/>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37">
                  <a:moveTo>
                    <a:pt x="48" y="237"/>
                  </a:moveTo>
                  <a:cubicBezTo>
                    <a:pt x="1" y="237"/>
                    <a:pt x="1" y="237"/>
                    <a:pt x="1" y="237"/>
                  </a:cubicBezTo>
                  <a:cubicBezTo>
                    <a:pt x="1" y="237"/>
                    <a:pt x="0" y="237"/>
                    <a:pt x="0" y="237"/>
                  </a:cubicBezTo>
                  <a:cubicBezTo>
                    <a:pt x="0" y="1"/>
                    <a:pt x="0" y="1"/>
                    <a:pt x="0" y="1"/>
                  </a:cubicBezTo>
                  <a:cubicBezTo>
                    <a:pt x="0" y="1"/>
                    <a:pt x="1" y="0"/>
                    <a:pt x="1" y="0"/>
                  </a:cubicBezTo>
                  <a:cubicBezTo>
                    <a:pt x="48" y="0"/>
                    <a:pt x="48" y="0"/>
                    <a:pt x="48" y="0"/>
                  </a:cubicBezTo>
                  <a:cubicBezTo>
                    <a:pt x="48" y="0"/>
                    <a:pt x="48" y="1"/>
                    <a:pt x="48" y="1"/>
                  </a:cubicBezTo>
                  <a:cubicBezTo>
                    <a:pt x="48" y="237"/>
                    <a:pt x="48" y="237"/>
                    <a:pt x="48" y="237"/>
                  </a:cubicBezTo>
                  <a:cubicBezTo>
                    <a:pt x="48" y="237"/>
                    <a:pt x="48" y="237"/>
                    <a:pt x="48"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3" name="Freeform 17">
              <a:extLst>
                <a:ext uri="{FF2B5EF4-FFF2-40B4-BE49-F238E27FC236}">
                  <a16:creationId xmlns:a16="http://schemas.microsoft.com/office/drawing/2014/main" id="{4382B361-015F-41B8-A8CD-4CA44FD6CE51}"/>
                </a:ext>
              </a:extLst>
            </p:cNvPr>
            <p:cNvSpPr>
              <a:spLocks/>
            </p:cNvSpPr>
            <p:nvPr/>
          </p:nvSpPr>
          <p:spPr bwMode="auto">
            <a:xfrm>
              <a:off x="1841500" y="1814513"/>
              <a:ext cx="198437" cy="990600"/>
            </a:xfrm>
            <a:custGeom>
              <a:avLst/>
              <a:gdLst>
                <a:gd name="T0" fmla="*/ 47 w 48"/>
                <a:gd name="T1" fmla="*/ 237 h 237"/>
                <a:gd name="T2" fmla="*/ 0 w 48"/>
                <a:gd name="T3" fmla="*/ 237 h 237"/>
                <a:gd name="T4" fmla="*/ 0 w 48"/>
                <a:gd name="T5" fmla="*/ 237 h 237"/>
                <a:gd name="T6" fmla="*/ 0 w 48"/>
                <a:gd name="T7" fmla="*/ 1 h 237"/>
                <a:gd name="T8" fmla="*/ 0 w 48"/>
                <a:gd name="T9" fmla="*/ 0 h 237"/>
                <a:gd name="T10" fmla="*/ 47 w 48"/>
                <a:gd name="T11" fmla="*/ 0 h 237"/>
                <a:gd name="T12" fmla="*/ 48 w 48"/>
                <a:gd name="T13" fmla="*/ 1 h 237"/>
                <a:gd name="T14" fmla="*/ 48 w 48"/>
                <a:gd name="T15" fmla="*/ 237 h 237"/>
                <a:gd name="T16" fmla="*/ 47 w 48"/>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37">
                  <a:moveTo>
                    <a:pt x="47" y="237"/>
                  </a:moveTo>
                  <a:cubicBezTo>
                    <a:pt x="0" y="237"/>
                    <a:pt x="0" y="237"/>
                    <a:pt x="0" y="237"/>
                  </a:cubicBezTo>
                  <a:cubicBezTo>
                    <a:pt x="0" y="237"/>
                    <a:pt x="0" y="237"/>
                    <a:pt x="0" y="237"/>
                  </a:cubicBezTo>
                  <a:cubicBezTo>
                    <a:pt x="0" y="1"/>
                    <a:pt x="0" y="1"/>
                    <a:pt x="0" y="1"/>
                  </a:cubicBezTo>
                  <a:cubicBezTo>
                    <a:pt x="0" y="1"/>
                    <a:pt x="0" y="0"/>
                    <a:pt x="0" y="0"/>
                  </a:cubicBezTo>
                  <a:cubicBezTo>
                    <a:pt x="47" y="0"/>
                    <a:pt x="47" y="0"/>
                    <a:pt x="47" y="0"/>
                  </a:cubicBezTo>
                  <a:cubicBezTo>
                    <a:pt x="47" y="0"/>
                    <a:pt x="48" y="1"/>
                    <a:pt x="48" y="1"/>
                  </a:cubicBezTo>
                  <a:cubicBezTo>
                    <a:pt x="48" y="237"/>
                    <a:pt x="48" y="237"/>
                    <a:pt x="48" y="237"/>
                  </a:cubicBezTo>
                  <a:cubicBezTo>
                    <a:pt x="48" y="237"/>
                    <a:pt x="47" y="237"/>
                    <a:pt x="47"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4" name="Freeform 18">
              <a:extLst>
                <a:ext uri="{FF2B5EF4-FFF2-40B4-BE49-F238E27FC236}">
                  <a16:creationId xmlns:a16="http://schemas.microsoft.com/office/drawing/2014/main" id="{F844BB30-FEE4-44B2-A42A-DF26286E877E}"/>
                </a:ext>
              </a:extLst>
            </p:cNvPr>
            <p:cNvSpPr>
              <a:spLocks/>
            </p:cNvSpPr>
            <p:nvPr/>
          </p:nvSpPr>
          <p:spPr bwMode="auto">
            <a:xfrm>
              <a:off x="2190750" y="1814513"/>
              <a:ext cx="193675" cy="990600"/>
            </a:xfrm>
            <a:custGeom>
              <a:avLst/>
              <a:gdLst>
                <a:gd name="T0" fmla="*/ 47 w 47"/>
                <a:gd name="T1" fmla="*/ 237 h 237"/>
                <a:gd name="T2" fmla="*/ 0 w 47"/>
                <a:gd name="T3" fmla="*/ 237 h 237"/>
                <a:gd name="T4" fmla="*/ 0 w 47"/>
                <a:gd name="T5" fmla="*/ 237 h 237"/>
                <a:gd name="T6" fmla="*/ 0 w 47"/>
                <a:gd name="T7" fmla="*/ 1 h 237"/>
                <a:gd name="T8" fmla="*/ 0 w 47"/>
                <a:gd name="T9" fmla="*/ 0 h 237"/>
                <a:gd name="T10" fmla="*/ 47 w 47"/>
                <a:gd name="T11" fmla="*/ 0 h 237"/>
                <a:gd name="T12" fmla="*/ 47 w 47"/>
                <a:gd name="T13" fmla="*/ 1 h 237"/>
                <a:gd name="T14" fmla="*/ 47 w 47"/>
                <a:gd name="T15" fmla="*/ 237 h 237"/>
                <a:gd name="T16" fmla="*/ 47 w 47"/>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37">
                  <a:moveTo>
                    <a:pt x="47" y="237"/>
                  </a:moveTo>
                  <a:cubicBezTo>
                    <a:pt x="0" y="237"/>
                    <a:pt x="0" y="237"/>
                    <a:pt x="0" y="237"/>
                  </a:cubicBezTo>
                  <a:cubicBezTo>
                    <a:pt x="0" y="237"/>
                    <a:pt x="0" y="237"/>
                    <a:pt x="0" y="237"/>
                  </a:cubicBezTo>
                  <a:cubicBezTo>
                    <a:pt x="0" y="1"/>
                    <a:pt x="0" y="1"/>
                    <a:pt x="0" y="1"/>
                  </a:cubicBezTo>
                  <a:cubicBezTo>
                    <a:pt x="0" y="1"/>
                    <a:pt x="0" y="0"/>
                    <a:pt x="0" y="0"/>
                  </a:cubicBezTo>
                  <a:cubicBezTo>
                    <a:pt x="47" y="0"/>
                    <a:pt x="47" y="0"/>
                    <a:pt x="47" y="0"/>
                  </a:cubicBezTo>
                  <a:cubicBezTo>
                    <a:pt x="47" y="0"/>
                    <a:pt x="47" y="1"/>
                    <a:pt x="47" y="1"/>
                  </a:cubicBezTo>
                  <a:cubicBezTo>
                    <a:pt x="47" y="237"/>
                    <a:pt x="47" y="237"/>
                    <a:pt x="47" y="237"/>
                  </a:cubicBezTo>
                  <a:cubicBezTo>
                    <a:pt x="47" y="237"/>
                    <a:pt x="47" y="237"/>
                    <a:pt x="47"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5" name="Freeform 19">
              <a:extLst>
                <a:ext uri="{FF2B5EF4-FFF2-40B4-BE49-F238E27FC236}">
                  <a16:creationId xmlns:a16="http://schemas.microsoft.com/office/drawing/2014/main" id="{AB3F833F-F4C6-43F2-9B1D-2DC9381917AC}"/>
                </a:ext>
              </a:extLst>
            </p:cNvPr>
            <p:cNvSpPr>
              <a:spLocks/>
            </p:cNvSpPr>
            <p:nvPr/>
          </p:nvSpPr>
          <p:spPr bwMode="auto">
            <a:xfrm>
              <a:off x="2535238" y="1814513"/>
              <a:ext cx="198437" cy="990600"/>
            </a:xfrm>
            <a:custGeom>
              <a:avLst/>
              <a:gdLst>
                <a:gd name="T0" fmla="*/ 47 w 48"/>
                <a:gd name="T1" fmla="*/ 237 h 237"/>
                <a:gd name="T2" fmla="*/ 1 w 48"/>
                <a:gd name="T3" fmla="*/ 237 h 237"/>
                <a:gd name="T4" fmla="*/ 0 w 48"/>
                <a:gd name="T5" fmla="*/ 237 h 237"/>
                <a:gd name="T6" fmla="*/ 0 w 48"/>
                <a:gd name="T7" fmla="*/ 1 h 237"/>
                <a:gd name="T8" fmla="*/ 1 w 48"/>
                <a:gd name="T9" fmla="*/ 0 h 237"/>
                <a:gd name="T10" fmla="*/ 47 w 48"/>
                <a:gd name="T11" fmla="*/ 0 h 237"/>
                <a:gd name="T12" fmla="*/ 48 w 48"/>
                <a:gd name="T13" fmla="*/ 1 h 237"/>
                <a:gd name="T14" fmla="*/ 48 w 48"/>
                <a:gd name="T15" fmla="*/ 237 h 237"/>
                <a:gd name="T16" fmla="*/ 47 w 48"/>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37">
                  <a:moveTo>
                    <a:pt x="47" y="237"/>
                  </a:moveTo>
                  <a:cubicBezTo>
                    <a:pt x="1" y="237"/>
                    <a:pt x="1" y="237"/>
                    <a:pt x="1" y="237"/>
                  </a:cubicBezTo>
                  <a:cubicBezTo>
                    <a:pt x="0" y="237"/>
                    <a:pt x="0" y="237"/>
                    <a:pt x="0" y="237"/>
                  </a:cubicBezTo>
                  <a:cubicBezTo>
                    <a:pt x="0" y="1"/>
                    <a:pt x="0" y="1"/>
                    <a:pt x="0" y="1"/>
                  </a:cubicBezTo>
                  <a:cubicBezTo>
                    <a:pt x="0" y="1"/>
                    <a:pt x="0" y="0"/>
                    <a:pt x="1" y="0"/>
                  </a:cubicBezTo>
                  <a:cubicBezTo>
                    <a:pt x="47" y="0"/>
                    <a:pt x="47" y="0"/>
                    <a:pt x="47" y="0"/>
                  </a:cubicBezTo>
                  <a:cubicBezTo>
                    <a:pt x="48" y="0"/>
                    <a:pt x="48" y="1"/>
                    <a:pt x="48" y="1"/>
                  </a:cubicBezTo>
                  <a:cubicBezTo>
                    <a:pt x="48" y="237"/>
                    <a:pt x="48" y="237"/>
                    <a:pt x="48" y="237"/>
                  </a:cubicBezTo>
                  <a:cubicBezTo>
                    <a:pt x="48" y="237"/>
                    <a:pt x="48" y="237"/>
                    <a:pt x="47"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6" name="Freeform 20">
              <a:extLst>
                <a:ext uri="{FF2B5EF4-FFF2-40B4-BE49-F238E27FC236}">
                  <a16:creationId xmlns:a16="http://schemas.microsoft.com/office/drawing/2014/main" id="{00582A29-19EC-44A7-BF22-7150D200BE9C}"/>
                </a:ext>
              </a:extLst>
            </p:cNvPr>
            <p:cNvSpPr>
              <a:spLocks/>
            </p:cNvSpPr>
            <p:nvPr/>
          </p:nvSpPr>
          <p:spPr bwMode="auto">
            <a:xfrm>
              <a:off x="1638300" y="2976563"/>
              <a:ext cx="198437" cy="330200"/>
            </a:xfrm>
            <a:custGeom>
              <a:avLst/>
              <a:gdLst>
                <a:gd name="T0" fmla="*/ 47 w 48"/>
                <a:gd name="T1" fmla="*/ 79 h 79"/>
                <a:gd name="T2" fmla="*/ 1 w 48"/>
                <a:gd name="T3" fmla="*/ 79 h 79"/>
                <a:gd name="T4" fmla="*/ 0 w 48"/>
                <a:gd name="T5" fmla="*/ 78 h 79"/>
                <a:gd name="T6" fmla="*/ 0 w 48"/>
                <a:gd name="T7" fmla="*/ 0 h 79"/>
                <a:gd name="T8" fmla="*/ 1 w 48"/>
                <a:gd name="T9" fmla="*/ 0 h 79"/>
                <a:gd name="T10" fmla="*/ 47 w 48"/>
                <a:gd name="T11" fmla="*/ 0 h 79"/>
                <a:gd name="T12" fmla="*/ 48 w 48"/>
                <a:gd name="T13" fmla="*/ 0 h 79"/>
                <a:gd name="T14" fmla="*/ 48 w 48"/>
                <a:gd name="T15" fmla="*/ 78 h 79"/>
                <a:gd name="T16" fmla="*/ 47 w 48"/>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79">
                  <a:moveTo>
                    <a:pt x="47" y="79"/>
                  </a:moveTo>
                  <a:cubicBezTo>
                    <a:pt x="1" y="79"/>
                    <a:pt x="1" y="79"/>
                    <a:pt x="1" y="79"/>
                  </a:cubicBezTo>
                  <a:cubicBezTo>
                    <a:pt x="1" y="79"/>
                    <a:pt x="0" y="78"/>
                    <a:pt x="0" y="78"/>
                  </a:cubicBezTo>
                  <a:cubicBezTo>
                    <a:pt x="0" y="0"/>
                    <a:pt x="0" y="0"/>
                    <a:pt x="0" y="0"/>
                  </a:cubicBezTo>
                  <a:cubicBezTo>
                    <a:pt x="0" y="0"/>
                    <a:pt x="1" y="0"/>
                    <a:pt x="1" y="0"/>
                  </a:cubicBezTo>
                  <a:cubicBezTo>
                    <a:pt x="47" y="0"/>
                    <a:pt x="47" y="0"/>
                    <a:pt x="47" y="0"/>
                  </a:cubicBezTo>
                  <a:cubicBezTo>
                    <a:pt x="48" y="0"/>
                    <a:pt x="48" y="0"/>
                    <a:pt x="48" y="0"/>
                  </a:cubicBezTo>
                  <a:cubicBezTo>
                    <a:pt x="48" y="78"/>
                    <a:pt x="48" y="78"/>
                    <a:pt x="48" y="78"/>
                  </a:cubicBezTo>
                  <a:cubicBezTo>
                    <a:pt x="48" y="78"/>
                    <a:pt x="48" y="79"/>
                    <a:pt x="4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7" name="Freeform 21">
              <a:extLst>
                <a:ext uri="{FF2B5EF4-FFF2-40B4-BE49-F238E27FC236}">
                  <a16:creationId xmlns:a16="http://schemas.microsoft.com/office/drawing/2014/main" id="{884E3137-CC2D-4326-989A-6CA381D94318}"/>
                </a:ext>
              </a:extLst>
            </p:cNvPr>
            <p:cNvSpPr>
              <a:spLocks/>
            </p:cNvSpPr>
            <p:nvPr/>
          </p:nvSpPr>
          <p:spPr bwMode="auto">
            <a:xfrm>
              <a:off x="1936750" y="2976563"/>
              <a:ext cx="200025" cy="330200"/>
            </a:xfrm>
            <a:custGeom>
              <a:avLst/>
              <a:gdLst>
                <a:gd name="T0" fmla="*/ 47 w 48"/>
                <a:gd name="T1" fmla="*/ 79 h 79"/>
                <a:gd name="T2" fmla="*/ 1 w 48"/>
                <a:gd name="T3" fmla="*/ 79 h 79"/>
                <a:gd name="T4" fmla="*/ 0 w 48"/>
                <a:gd name="T5" fmla="*/ 78 h 79"/>
                <a:gd name="T6" fmla="*/ 0 w 48"/>
                <a:gd name="T7" fmla="*/ 0 h 79"/>
                <a:gd name="T8" fmla="*/ 1 w 48"/>
                <a:gd name="T9" fmla="*/ 0 h 79"/>
                <a:gd name="T10" fmla="*/ 47 w 48"/>
                <a:gd name="T11" fmla="*/ 0 h 79"/>
                <a:gd name="T12" fmla="*/ 48 w 48"/>
                <a:gd name="T13" fmla="*/ 0 h 79"/>
                <a:gd name="T14" fmla="*/ 48 w 48"/>
                <a:gd name="T15" fmla="*/ 78 h 79"/>
                <a:gd name="T16" fmla="*/ 47 w 48"/>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79">
                  <a:moveTo>
                    <a:pt x="47" y="79"/>
                  </a:moveTo>
                  <a:cubicBezTo>
                    <a:pt x="1" y="79"/>
                    <a:pt x="1" y="79"/>
                    <a:pt x="1" y="79"/>
                  </a:cubicBezTo>
                  <a:cubicBezTo>
                    <a:pt x="1" y="79"/>
                    <a:pt x="0" y="78"/>
                    <a:pt x="0" y="78"/>
                  </a:cubicBezTo>
                  <a:cubicBezTo>
                    <a:pt x="0" y="0"/>
                    <a:pt x="0" y="0"/>
                    <a:pt x="0" y="0"/>
                  </a:cubicBezTo>
                  <a:cubicBezTo>
                    <a:pt x="0" y="0"/>
                    <a:pt x="1" y="0"/>
                    <a:pt x="1" y="0"/>
                  </a:cubicBezTo>
                  <a:cubicBezTo>
                    <a:pt x="47" y="0"/>
                    <a:pt x="47" y="0"/>
                    <a:pt x="47" y="0"/>
                  </a:cubicBezTo>
                  <a:cubicBezTo>
                    <a:pt x="48" y="0"/>
                    <a:pt x="48" y="0"/>
                    <a:pt x="48" y="0"/>
                  </a:cubicBezTo>
                  <a:cubicBezTo>
                    <a:pt x="48" y="78"/>
                    <a:pt x="48" y="78"/>
                    <a:pt x="48" y="78"/>
                  </a:cubicBezTo>
                  <a:cubicBezTo>
                    <a:pt x="48" y="78"/>
                    <a:pt x="48" y="79"/>
                    <a:pt x="4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8" name="Freeform 22">
              <a:extLst>
                <a:ext uri="{FF2B5EF4-FFF2-40B4-BE49-F238E27FC236}">
                  <a16:creationId xmlns:a16="http://schemas.microsoft.com/office/drawing/2014/main" id="{1888FBC0-7E4B-48FC-A017-8FA787AE83E7}"/>
                </a:ext>
              </a:extLst>
            </p:cNvPr>
            <p:cNvSpPr>
              <a:spLocks/>
            </p:cNvSpPr>
            <p:nvPr/>
          </p:nvSpPr>
          <p:spPr bwMode="auto">
            <a:xfrm>
              <a:off x="2235200" y="2976563"/>
              <a:ext cx="200025" cy="330200"/>
            </a:xfrm>
            <a:custGeom>
              <a:avLst/>
              <a:gdLst>
                <a:gd name="T0" fmla="*/ 47 w 48"/>
                <a:gd name="T1" fmla="*/ 79 h 79"/>
                <a:gd name="T2" fmla="*/ 1 w 48"/>
                <a:gd name="T3" fmla="*/ 79 h 79"/>
                <a:gd name="T4" fmla="*/ 0 w 48"/>
                <a:gd name="T5" fmla="*/ 78 h 79"/>
                <a:gd name="T6" fmla="*/ 0 w 48"/>
                <a:gd name="T7" fmla="*/ 0 h 79"/>
                <a:gd name="T8" fmla="*/ 1 w 48"/>
                <a:gd name="T9" fmla="*/ 0 h 79"/>
                <a:gd name="T10" fmla="*/ 47 w 48"/>
                <a:gd name="T11" fmla="*/ 0 h 79"/>
                <a:gd name="T12" fmla="*/ 48 w 48"/>
                <a:gd name="T13" fmla="*/ 0 h 79"/>
                <a:gd name="T14" fmla="*/ 48 w 48"/>
                <a:gd name="T15" fmla="*/ 78 h 79"/>
                <a:gd name="T16" fmla="*/ 47 w 48"/>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79">
                  <a:moveTo>
                    <a:pt x="47" y="79"/>
                  </a:moveTo>
                  <a:cubicBezTo>
                    <a:pt x="1" y="79"/>
                    <a:pt x="1" y="79"/>
                    <a:pt x="1" y="79"/>
                  </a:cubicBezTo>
                  <a:cubicBezTo>
                    <a:pt x="0" y="79"/>
                    <a:pt x="0" y="78"/>
                    <a:pt x="0" y="78"/>
                  </a:cubicBezTo>
                  <a:cubicBezTo>
                    <a:pt x="0" y="0"/>
                    <a:pt x="0" y="0"/>
                    <a:pt x="0" y="0"/>
                  </a:cubicBezTo>
                  <a:cubicBezTo>
                    <a:pt x="0" y="0"/>
                    <a:pt x="0" y="0"/>
                    <a:pt x="1" y="0"/>
                  </a:cubicBezTo>
                  <a:cubicBezTo>
                    <a:pt x="47" y="0"/>
                    <a:pt x="47" y="0"/>
                    <a:pt x="47" y="0"/>
                  </a:cubicBezTo>
                  <a:cubicBezTo>
                    <a:pt x="48" y="0"/>
                    <a:pt x="48" y="0"/>
                    <a:pt x="48" y="0"/>
                  </a:cubicBezTo>
                  <a:cubicBezTo>
                    <a:pt x="48" y="78"/>
                    <a:pt x="48" y="78"/>
                    <a:pt x="48" y="78"/>
                  </a:cubicBezTo>
                  <a:cubicBezTo>
                    <a:pt x="48" y="78"/>
                    <a:pt x="48" y="79"/>
                    <a:pt x="4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9" name="Freeform 23">
              <a:extLst>
                <a:ext uri="{FF2B5EF4-FFF2-40B4-BE49-F238E27FC236}">
                  <a16:creationId xmlns:a16="http://schemas.microsoft.com/office/drawing/2014/main" id="{921C667A-4402-4C07-8909-C045177219EA}"/>
                </a:ext>
              </a:extLst>
            </p:cNvPr>
            <p:cNvSpPr>
              <a:spLocks/>
            </p:cNvSpPr>
            <p:nvPr/>
          </p:nvSpPr>
          <p:spPr bwMode="auto">
            <a:xfrm>
              <a:off x="2535238" y="2976563"/>
              <a:ext cx="198437" cy="330200"/>
            </a:xfrm>
            <a:custGeom>
              <a:avLst/>
              <a:gdLst>
                <a:gd name="T0" fmla="*/ 47 w 48"/>
                <a:gd name="T1" fmla="*/ 79 h 79"/>
                <a:gd name="T2" fmla="*/ 1 w 48"/>
                <a:gd name="T3" fmla="*/ 79 h 79"/>
                <a:gd name="T4" fmla="*/ 0 w 48"/>
                <a:gd name="T5" fmla="*/ 78 h 79"/>
                <a:gd name="T6" fmla="*/ 0 w 48"/>
                <a:gd name="T7" fmla="*/ 0 h 79"/>
                <a:gd name="T8" fmla="*/ 1 w 48"/>
                <a:gd name="T9" fmla="*/ 0 h 79"/>
                <a:gd name="T10" fmla="*/ 47 w 48"/>
                <a:gd name="T11" fmla="*/ 0 h 79"/>
                <a:gd name="T12" fmla="*/ 48 w 48"/>
                <a:gd name="T13" fmla="*/ 0 h 79"/>
                <a:gd name="T14" fmla="*/ 48 w 48"/>
                <a:gd name="T15" fmla="*/ 78 h 79"/>
                <a:gd name="T16" fmla="*/ 47 w 48"/>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79">
                  <a:moveTo>
                    <a:pt x="47" y="79"/>
                  </a:moveTo>
                  <a:cubicBezTo>
                    <a:pt x="1" y="79"/>
                    <a:pt x="1" y="79"/>
                    <a:pt x="1" y="79"/>
                  </a:cubicBezTo>
                  <a:cubicBezTo>
                    <a:pt x="0" y="79"/>
                    <a:pt x="0" y="78"/>
                    <a:pt x="0" y="78"/>
                  </a:cubicBezTo>
                  <a:cubicBezTo>
                    <a:pt x="0" y="0"/>
                    <a:pt x="0" y="0"/>
                    <a:pt x="0" y="0"/>
                  </a:cubicBezTo>
                  <a:cubicBezTo>
                    <a:pt x="0" y="0"/>
                    <a:pt x="0" y="0"/>
                    <a:pt x="1" y="0"/>
                  </a:cubicBezTo>
                  <a:cubicBezTo>
                    <a:pt x="47" y="0"/>
                    <a:pt x="47" y="0"/>
                    <a:pt x="47" y="0"/>
                  </a:cubicBezTo>
                  <a:cubicBezTo>
                    <a:pt x="48" y="0"/>
                    <a:pt x="48" y="0"/>
                    <a:pt x="48" y="0"/>
                  </a:cubicBezTo>
                  <a:cubicBezTo>
                    <a:pt x="48" y="78"/>
                    <a:pt x="48" y="78"/>
                    <a:pt x="48" y="78"/>
                  </a:cubicBezTo>
                  <a:cubicBezTo>
                    <a:pt x="48" y="78"/>
                    <a:pt x="48" y="79"/>
                    <a:pt x="4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10" name="Gruppieren 109">
            <a:extLst>
              <a:ext uri="{FF2B5EF4-FFF2-40B4-BE49-F238E27FC236}">
                <a16:creationId xmlns:a16="http://schemas.microsoft.com/office/drawing/2014/main" id="{4DEF5B2C-2EB0-4ED1-854E-E0BE4C073073}"/>
              </a:ext>
            </a:extLst>
          </p:cNvPr>
          <p:cNvGrpSpPr/>
          <p:nvPr/>
        </p:nvGrpSpPr>
        <p:grpSpPr>
          <a:xfrm>
            <a:off x="10073750" y="4661187"/>
            <a:ext cx="985199" cy="758660"/>
            <a:chOff x="3759200" y="1484313"/>
            <a:chExt cx="1622425" cy="1249362"/>
          </a:xfrm>
          <a:solidFill>
            <a:schemeClr val="bg1"/>
          </a:solidFill>
        </p:grpSpPr>
        <p:sp>
          <p:nvSpPr>
            <p:cNvPr id="111" name="Rectangle 34">
              <a:extLst>
                <a:ext uri="{FF2B5EF4-FFF2-40B4-BE49-F238E27FC236}">
                  <a16:creationId xmlns:a16="http://schemas.microsoft.com/office/drawing/2014/main" id="{126363EB-8772-49DF-A843-1BFA5DB03C89}"/>
                </a:ext>
              </a:extLst>
            </p:cNvPr>
            <p:cNvSpPr>
              <a:spLocks noChangeArrowheads="1"/>
            </p:cNvSpPr>
            <p:nvPr/>
          </p:nvSpPr>
          <p:spPr bwMode="auto">
            <a:xfrm>
              <a:off x="3759200" y="1865313"/>
              <a:ext cx="1622425" cy="217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2" name="Freeform 35">
              <a:extLst>
                <a:ext uri="{FF2B5EF4-FFF2-40B4-BE49-F238E27FC236}">
                  <a16:creationId xmlns:a16="http://schemas.microsoft.com/office/drawing/2014/main" id="{7E4E6FF2-F68B-49CD-8E09-A9ED35ED3B38}"/>
                </a:ext>
              </a:extLst>
            </p:cNvPr>
            <p:cNvSpPr>
              <a:spLocks/>
            </p:cNvSpPr>
            <p:nvPr/>
          </p:nvSpPr>
          <p:spPr bwMode="auto">
            <a:xfrm>
              <a:off x="3787775" y="1484313"/>
              <a:ext cx="323850" cy="325437"/>
            </a:xfrm>
            <a:custGeom>
              <a:avLst/>
              <a:gdLst>
                <a:gd name="T0" fmla="*/ 77 w 78"/>
                <a:gd name="T1" fmla="*/ 78 h 78"/>
                <a:gd name="T2" fmla="*/ 1 w 78"/>
                <a:gd name="T3" fmla="*/ 78 h 78"/>
                <a:gd name="T4" fmla="*/ 0 w 78"/>
                <a:gd name="T5" fmla="*/ 77 h 78"/>
                <a:gd name="T6" fmla="*/ 0 w 78"/>
                <a:gd name="T7" fmla="*/ 1 h 78"/>
                <a:gd name="T8" fmla="*/ 1 w 78"/>
                <a:gd name="T9" fmla="*/ 0 h 78"/>
                <a:gd name="T10" fmla="*/ 77 w 78"/>
                <a:gd name="T11" fmla="*/ 0 h 78"/>
                <a:gd name="T12" fmla="*/ 78 w 78"/>
                <a:gd name="T13" fmla="*/ 1 h 78"/>
                <a:gd name="T14" fmla="*/ 78 w 78"/>
                <a:gd name="T15" fmla="*/ 77 h 78"/>
                <a:gd name="T16" fmla="*/ 77 w 78"/>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8">
                  <a:moveTo>
                    <a:pt x="77" y="78"/>
                  </a:moveTo>
                  <a:cubicBezTo>
                    <a:pt x="1" y="78"/>
                    <a:pt x="1" y="78"/>
                    <a:pt x="1" y="78"/>
                  </a:cubicBezTo>
                  <a:cubicBezTo>
                    <a:pt x="0" y="78"/>
                    <a:pt x="0" y="78"/>
                    <a:pt x="0" y="77"/>
                  </a:cubicBezTo>
                  <a:cubicBezTo>
                    <a:pt x="0" y="1"/>
                    <a:pt x="0" y="1"/>
                    <a:pt x="0" y="1"/>
                  </a:cubicBezTo>
                  <a:cubicBezTo>
                    <a:pt x="0" y="1"/>
                    <a:pt x="0" y="0"/>
                    <a:pt x="1" y="0"/>
                  </a:cubicBezTo>
                  <a:cubicBezTo>
                    <a:pt x="77" y="0"/>
                    <a:pt x="77" y="0"/>
                    <a:pt x="77" y="0"/>
                  </a:cubicBezTo>
                  <a:cubicBezTo>
                    <a:pt x="78" y="0"/>
                    <a:pt x="78" y="1"/>
                    <a:pt x="78" y="1"/>
                  </a:cubicBezTo>
                  <a:cubicBezTo>
                    <a:pt x="78" y="77"/>
                    <a:pt x="78" y="77"/>
                    <a:pt x="78" y="77"/>
                  </a:cubicBezTo>
                  <a:cubicBezTo>
                    <a:pt x="78" y="78"/>
                    <a:pt x="78" y="78"/>
                    <a:pt x="7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3" name="Freeform 36">
              <a:extLst>
                <a:ext uri="{FF2B5EF4-FFF2-40B4-BE49-F238E27FC236}">
                  <a16:creationId xmlns:a16="http://schemas.microsoft.com/office/drawing/2014/main" id="{1358A57B-3AEB-4EAC-8F62-9FA59F9224D7}"/>
                </a:ext>
              </a:extLst>
            </p:cNvPr>
            <p:cNvSpPr>
              <a:spLocks/>
            </p:cNvSpPr>
            <p:nvPr/>
          </p:nvSpPr>
          <p:spPr bwMode="auto">
            <a:xfrm>
              <a:off x="4203700" y="1484313"/>
              <a:ext cx="322262" cy="325437"/>
            </a:xfrm>
            <a:custGeom>
              <a:avLst/>
              <a:gdLst>
                <a:gd name="T0" fmla="*/ 77 w 78"/>
                <a:gd name="T1" fmla="*/ 78 h 78"/>
                <a:gd name="T2" fmla="*/ 1 w 78"/>
                <a:gd name="T3" fmla="*/ 78 h 78"/>
                <a:gd name="T4" fmla="*/ 0 w 78"/>
                <a:gd name="T5" fmla="*/ 77 h 78"/>
                <a:gd name="T6" fmla="*/ 0 w 78"/>
                <a:gd name="T7" fmla="*/ 1 h 78"/>
                <a:gd name="T8" fmla="*/ 1 w 78"/>
                <a:gd name="T9" fmla="*/ 0 h 78"/>
                <a:gd name="T10" fmla="*/ 77 w 78"/>
                <a:gd name="T11" fmla="*/ 0 h 78"/>
                <a:gd name="T12" fmla="*/ 78 w 78"/>
                <a:gd name="T13" fmla="*/ 1 h 78"/>
                <a:gd name="T14" fmla="*/ 78 w 78"/>
                <a:gd name="T15" fmla="*/ 77 h 78"/>
                <a:gd name="T16" fmla="*/ 77 w 78"/>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8">
                  <a:moveTo>
                    <a:pt x="77" y="78"/>
                  </a:moveTo>
                  <a:cubicBezTo>
                    <a:pt x="1" y="78"/>
                    <a:pt x="1" y="78"/>
                    <a:pt x="1" y="78"/>
                  </a:cubicBezTo>
                  <a:cubicBezTo>
                    <a:pt x="0" y="78"/>
                    <a:pt x="0" y="78"/>
                    <a:pt x="0" y="77"/>
                  </a:cubicBezTo>
                  <a:cubicBezTo>
                    <a:pt x="0" y="1"/>
                    <a:pt x="0" y="1"/>
                    <a:pt x="0" y="1"/>
                  </a:cubicBezTo>
                  <a:cubicBezTo>
                    <a:pt x="0" y="1"/>
                    <a:pt x="0" y="0"/>
                    <a:pt x="1" y="0"/>
                  </a:cubicBezTo>
                  <a:cubicBezTo>
                    <a:pt x="77" y="0"/>
                    <a:pt x="77" y="0"/>
                    <a:pt x="77" y="0"/>
                  </a:cubicBezTo>
                  <a:cubicBezTo>
                    <a:pt x="77" y="0"/>
                    <a:pt x="78" y="1"/>
                    <a:pt x="78" y="1"/>
                  </a:cubicBezTo>
                  <a:cubicBezTo>
                    <a:pt x="78" y="77"/>
                    <a:pt x="78" y="77"/>
                    <a:pt x="78" y="77"/>
                  </a:cubicBezTo>
                  <a:cubicBezTo>
                    <a:pt x="78" y="78"/>
                    <a:pt x="77" y="78"/>
                    <a:pt x="7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4" name="Freeform 37">
              <a:extLst>
                <a:ext uri="{FF2B5EF4-FFF2-40B4-BE49-F238E27FC236}">
                  <a16:creationId xmlns:a16="http://schemas.microsoft.com/office/drawing/2014/main" id="{6E27A73B-13D5-4B94-A962-6704F3061049}"/>
                </a:ext>
              </a:extLst>
            </p:cNvPr>
            <p:cNvSpPr>
              <a:spLocks/>
            </p:cNvSpPr>
            <p:nvPr/>
          </p:nvSpPr>
          <p:spPr bwMode="auto">
            <a:xfrm>
              <a:off x="4618038" y="1484313"/>
              <a:ext cx="323850" cy="325437"/>
            </a:xfrm>
            <a:custGeom>
              <a:avLst/>
              <a:gdLst>
                <a:gd name="T0" fmla="*/ 77 w 78"/>
                <a:gd name="T1" fmla="*/ 78 h 78"/>
                <a:gd name="T2" fmla="*/ 1 w 78"/>
                <a:gd name="T3" fmla="*/ 78 h 78"/>
                <a:gd name="T4" fmla="*/ 0 w 78"/>
                <a:gd name="T5" fmla="*/ 77 h 78"/>
                <a:gd name="T6" fmla="*/ 0 w 78"/>
                <a:gd name="T7" fmla="*/ 1 h 78"/>
                <a:gd name="T8" fmla="*/ 1 w 78"/>
                <a:gd name="T9" fmla="*/ 0 h 78"/>
                <a:gd name="T10" fmla="*/ 77 w 78"/>
                <a:gd name="T11" fmla="*/ 0 h 78"/>
                <a:gd name="T12" fmla="*/ 78 w 78"/>
                <a:gd name="T13" fmla="*/ 1 h 78"/>
                <a:gd name="T14" fmla="*/ 78 w 78"/>
                <a:gd name="T15" fmla="*/ 77 h 78"/>
                <a:gd name="T16" fmla="*/ 77 w 78"/>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8">
                  <a:moveTo>
                    <a:pt x="77" y="78"/>
                  </a:moveTo>
                  <a:cubicBezTo>
                    <a:pt x="1" y="78"/>
                    <a:pt x="1" y="78"/>
                    <a:pt x="1" y="78"/>
                  </a:cubicBezTo>
                  <a:cubicBezTo>
                    <a:pt x="0" y="78"/>
                    <a:pt x="0" y="78"/>
                    <a:pt x="0" y="77"/>
                  </a:cubicBezTo>
                  <a:cubicBezTo>
                    <a:pt x="0" y="1"/>
                    <a:pt x="0" y="1"/>
                    <a:pt x="0" y="1"/>
                  </a:cubicBezTo>
                  <a:cubicBezTo>
                    <a:pt x="0" y="1"/>
                    <a:pt x="0" y="0"/>
                    <a:pt x="1" y="0"/>
                  </a:cubicBezTo>
                  <a:cubicBezTo>
                    <a:pt x="77" y="0"/>
                    <a:pt x="77" y="0"/>
                    <a:pt x="77" y="0"/>
                  </a:cubicBezTo>
                  <a:cubicBezTo>
                    <a:pt x="77" y="0"/>
                    <a:pt x="78" y="1"/>
                    <a:pt x="78" y="1"/>
                  </a:cubicBezTo>
                  <a:cubicBezTo>
                    <a:pt x="78" y="77"/>
                    <a:pt x="78" y="77"/>
                    <a:pt x="78" y="77"/>
                  </a:cubicBezTo>
                  <a:cubicBezTo>
                    <a:pt x="78" y="78"/>
                    <a:pt x="77" y="78"/>
                    <a:pt x="7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5" name="Freeform 38">
              <a:extLst>
                <a:ext uri="{FF2B5EF4-FFF2-40B4-BE49-F238E27FC236}">
                  <a16:creationId xmlns:a16="http://schemas.microsoft.com/office/drawing/2014/main" id="{813CAD31-A5F7-4171-953F-32FE690A6424}"/>
                </a:ext>
              </a:extLst>
            </p:cNvPr>
            <p:cNvSpPr>
              <a:spLocks/>
            </p:cNvSpPr>
            <p:nvPr/>
          </p:nvSpPr>
          <p:spPr bwMode="auto">
            <a:xfrm>
              <a:off x="5032375" y="1484313"/>
              <a:ext cx="323850" cy="325437"/>
            </a:xfrm>
            <a:custGeom>
              <a:avLst/>
              <a:gdLst>
                <a:gd name="T0" fmla="*/ 77 w 78"/>
                <a:gd name="T1" fmla="*/ 78 h 78"/>
                <a:gd name="T2" fmla="*/ 1 w 78"/>
                <a:gd name="T3" fmla="*/ 78 h 78"/>
                <a:gd name="T4" fmla="*/ 0 w 78"/>
                <a:gd name="T5" fmla="*/ 77 h 78"/>
                <a:gd name="T6" fmla="*/ 0 w 78"/>
                <a:gd name="T7" fmla="*/ 1 h 78"/>
                <a:gd name="T8" fmla="*/ 1 w 78"/>
                <a:gd name="T9" fmla="*/ 0 h 78"/>
                <a:gd name="T10" fmla="*/ 77 w 78"/>
                <a:gd name="T11" fmla="*/ 0 h 78"/>
                <a:gd name="T12" fmla="*/ 78 w 78"/>
                <a:gd name="T13" fmla="*/ 1 h 78"/>
                <a:gd name="T14" fmla="*/ 78 w 78"/>
                <a:gd name="T15" fmla="*/ 77 h 78"/>
                <a:gd name="T16" fmla="*/ 77 w 78"/>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8">
                  <a:moveTo>
                    <a:pt x="77" y="78"/>
                  </a:moveTo>
                  <a:cubicBezTo>
                    <a:pt x="1" y="78"/>
                    <a:pt x="1" y="78"/>
                    <a:pt x="1" y="78"/>
                  </a:cubicBezTo>
                  <a:cubicBezTo>
                    <a:pt x="0" y="78"/>
                    <a:pt x="0" y="78"/>
                    <a:pt x="0" y="77"/>
                  </a:cubicBezTo>
                  <a:cubicBezTo>
                    <a:pt x="0" y="1"/>
                    <a:pt x="0" y="1"/>
                    <a:pt x="0" y="1"/>
                  </a:cubicBezTo>
                  <a:cubicBezTo>
                    <a:pt x="0" y="1"/>
                    <a:pt x="0" y="0"/>
                    <a:pt x="1" y="0"/>
                  </a:cubicBezTo>
                  <a:cubicBezTo>
                    <a:pt x="77" y="0"/>
                    <a:pt x="77" y="0"/>
                    <a:pt x="77" y="0"/>
                  </a:cubicBezTo>
                  <a:cubicBezTo>
                    <a:pt x="77" y="0"/>
                    <a:pt x="78" y="1"/>
                    <a:pt x="78" y="1"/>
                  </a:cubicBezTo>
                  <a:cubicBezTo>
                    <a:pt x="78" y="77"/>
                    <a:pt x="78" y="77"/>
                    <a:pt x="78" y="77"/>
                  </a:cubicBezTo>
                  <a:cubicBezTo>
                    <a:pt x="78" y="78"/>
                    <a:pt x="77" y="78"/>
                    <a:pt x="7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6" name="Rectangle 39">
              <a:extLst>
                <a:ext uri="{FF2B5EF4-FFF2-40B4-BE49-F238E27FC236}">
                  <a16:creationId xmlns:a16="http://schemas.microsoft.com/office/drawing/2014/main" id="{74D0BA5C-CF87-4B30-A3DE-622798DF5B98}"/>
                </a:ext>
              </a:extLst>
            </p:cNvPr>
            <p:cNvSpPr>
              <a:spLocks noChangeArrowheads="1"/>
            </p:cNvSpPr>
            <p:nvPr/>
          </p:nvSpPr>
          <p:spPr bwMode="auto">
            <a:xfrm>
              <a:off x="3759200" y="2517775"/>
              <a:ext cx="162242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7" name="Freeform 40">
              <a:extLst>
                <a:ext uri="{FF2B5EF4-FFF2-40B4-BE49-F238E27FC236}">
                  <a16:creationId xmlns:a16="http://schemas.microsoft.com/office/drawing/2014/main" id="{7597DAC4-B64C-4FD3-A3AE-4AC040059829}"/>
                </a:ext>
              </a:extLst>
            </p:cNvPr>
            <p:cNvSpPr>
              <a:spLocks/>
            </p:cNvSpPr>
            <p:nvPr/>
          </p:nvSpPr>
          <p:spPr bwMode="auto">
            <a:xfrm>
              <a:off x="4181475" y="2136775"/>
              <a:ext cx="130175" cy="325437"/>
            </a:xfrm>
            <a:custGeom>
              <a:avLst/>
              <a:gdLst>
                <a:gd name="T0" fmla="*/ 30 w 31"/>
                <a:gd name="T1" fmla="*/ 78 h 78"/>
                <a:gd name="T2" fmla="*/ 1 w 31"/>
                <a:gd name="T3" fmla="*/ 78 h 78"/>
                <a:gd name="T4" fmla="*/ 0 w 31"/>
                <a:gd name="T5" fmla="*/ 77 h 78"/>
                <a:gd name="T6" fmla="*/ 0 w 31"/>
                <a:gd name="T7" fmla="*/ 1 h 78"/>
                <a:gd name="T8" fmla="*/ 1 w 31"/>
                <a:gd name="T9" fmla="*/ 0 h 78"/>
                <a:gd name="T10" fmla="*/ 30 w 31"/>
                <a:gd name="T11" fmla="*/ 0 h 78"/>
                <a:gd name="T12" fmla="*/ 31 w 31"/>
                <a:gd name="T13" fmla="*/ 1 h 78"/>
                <a:gd name="T14" fmla="*/ 31 w 31"/>
                <a:gd name="T15" fmla="*/ 77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1" y="78"/>
                    <a:pt x="1" y="78"/>
                    <a:pt x="1" y="78"/>
                  </a:cubicBezTo>
                  <a:cubicBezTo>
                    <a:pt x="0" y="78"/>
                    <a:pt x="0" y="77"/>
                    <a:pt x="0" y="77"/>
                  </a:cubicBezTo>
                  <a:cubicBezTo>
                    <a:pt x="0" y="1"/>
                    <a:pt x="0" y="1"/>
                    <a:pt x="0" y="1"/>
                  </a:cubicBezTo>
                  <a:cubicBezTo>
                    <a:pt x="0" y="0"/>
                    <a:pt x="0" y="0"/>
                    <a:pt x="1" y="0"/>
                  </a:cubicBezTo>
                  <a:cubicBezTo>
                    <a:pt x="30" y="0"/>
                    <a:pt x="30" y="0"/>
                    <a:pt x="30" y="0"/>
                  </a:cubicBezTo>
                  <a:cubicBezTo>
                    <a:pt x="31" y="0"/>
                    <a:pt x="31" y="0"/>
                    <a:pt x="31" y="1"/>
                  </a:cubicBezTo>
                  <a:cubicBezTo>
                    <a:pt x="31" y="77"/>
                    <a:pt x="31" y="77"/>
                    <a:pt x="31" y="77"/>
                  </a:cubicBezTo>
                  <a:cubicBezTo>
                    <a:pt x="31" y="77"/>
                    <a:pt x="31" y="78"/>
                    <a:pt x="3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8" name="Freeform 41">
              <a:extLst>
                <a:ext uri="{FF2B5EF4-FFF2-40B4-BE49-F238E27FC236}">
                  <a16:creationId xmlns:a16="http://schemas.microsoft.com/office/drawing/2014/main" id="{725741AE-A8E4-49F3-A7CC-1A7C6D516FE1}"/>
                </a:ext>
              </a:extLst>
            </p:cNvPr>
            <p:cNvSpPr>
              <a:spLocks/>
            </p:cNvSpPr>
            <p:nvPr/>
          </p:nvSpPr>
          <p:spPr bwMode="auto">
            <a:xfrm>
              <a:off x="4376738" y="2136775"/>
              <a:ext cx="133350" cy="325437"/>
            </a:xfrm>
            <a:custGeom>
              <a:avLst/>
              <a:gdLst>
                <a:gd name="T0" fmla="*/ 31 w 32"/>
                <a:gd name="T1" fmla="*/ 78 h 78"/>
                <a:gd name="T2" fmla="*/ 1 w 32"/>
                <a:gd name="T3" fmla="*/ 78 h 78"/>
                <a:gd name="T4" fmla="*/ 0 w 32"/>
                <a:gd name="T5" fmla="*/ 77 h 78"/>
                <a:gd name="T6" fmla="*/ 0 w 32"/>
                <a:gd name="T7" fmla="*/ 1 h 78"/>
                <a:gd name="T8" fmla="*/ 1 w 32"/>
                <a:gd name="T9" fmla="*/ 0 h 78"/>
                <a:gd name="T10" fmla="*/ 31 w 32"/>
                <a:gd name="T11" fmla="*/ 0 h 78"/>
                <a:gd name="T12" fmla="*/ 32 w 32"/>
                <a:gd name="T13" fmla="*/ 1 h 78"/>
                <a:gd name="T14" fmla="*/ 32 w 32"/>
                <a:gd name="T15" fmla="*/ 77 h 78"/>
                <a:gd name="T16" fmla="*/ 31 w 32"/>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8">
                  <a:moveTo>
                    <a:pt x="31" y="78"/>
                  </a:moveTo>
                  <a:cubicBezTo>
                    <a:pt x="1" y="78"/>
                    <a:pt x="1" y="78"/>
                    <a:pt x="1" y="78"/>
                  </a:cubicBezTo>
                  <a:cubicBezTo>
                    <a:pt x="1" y="78"/>
                    <a:pt x="0" y="77"/>
                    <a:pt x="0" y="77"/>
                  </a:cubicBezTo>
                  <a:cubicBezTo>
                    <a:pt x="0" y="1"/>
                    <a:pt x="0" y="1"/>
                    <a:pt x="0" y="1"/>
                  </a:cubicBezTo>
                  <a:cubicBezTo>
                    <a:pt x="0" y="0"/>
                    <a:pt x="1" y="0"/>
                    <a:pt x="1" y="0"/>
                  </a:cubicBezTo>
                  <a:cubicBezTo>
                    <a:pt x="31" y="0"/>
                    <a:pt x="31" y="0"/>
                    <a:pt x="31" y="0"/>
                  </a:cubicBezTo>
                  <a:cubicBezTo>
                    <a:pt x="31" y="0"/>
                    <a:pt x="32" y="0"/>
                    <a:pt x="32" y="1"/>
                  </a:cubicBezTo>
                  <a:cubicBezTo>
                    <a:pt x="32" y="77"/>
                    <a:pt x="32" y="77"/>
                    <a:pt x="32" y="77"/>
                  </a:cubicBezTo>
                  <a:cubicBezTo>
                    <a:pt x="32" y="77"/>
                    <a:pt x="31" y="78"/>
                    <a:pt x="31"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9" name="Freeform 42">
              <a:extLst>
                <a:ext uri="{FF2B5EF4-FFF2-40B4-BE49-F238E27FC236}">
                  <a16:creationId xmlns:a16="http://schemas.microsoft.com/office/drawing/2014/main" id="{0EB3398C-4F38-4141-AE52-A863698C4A5B}"/>
                </a:ext>
              </a:extLst>
            </p:cNvPr>
            <p:cNvSpPr>
              <a:spLocks/>
            </p:cNvSpPr>
            <p:nvPr/>
          </p:nvSpPr>
          <p:spPr bwMode="auto">
            <a:xfrm>
              <a:off x="3787775" y="2136775"/>
              <a:ext cx="128587" cy="325437"/>
            </a:xfrm>
            <a:custGeom>
              <a:avLst/>
              <a:gdLst>
                <a:gd name="T0" fmla="*/ 30 w 31"/>
                <a:gd name="T1" fmla="*/ 78 h 78"/>
                <a:gd name="T2" fmla="*/ 1 w 31"/>
                <a:gd name="T3" fmla="*/ 78 h 78"/>
                <a:gd name="T4" fmla="*/ 0 w 31"/>
                <a:gd name="T5" fmla="*/ 77 h 78"/>
                <a:gd name="T6" fmla="*/ 0 w 31"/>
                <a:gd name="T7" fmla="*/ 1 h 78"/>
                <a:gd name="T8" fmla="*/ 1 w 31"/>
                <a:gd name="T9" fmla="*/ 0 h 78"/>
                <a:gd name="T10" fmla="*/ 30 w 31"/>
                <a:gd name="T11" fmla="*/ 0 h 78"/>
                <a:gd name="T12" fmla="*/ 31 w 31"/>
                <a:gd name="T13" fmla="*/ 1 h 78"/>
                <a:gd name="T14" fmla="*/ 31 w 31"/>
                <a:gd name="T15" fmla="*/ 77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1" y="78"/>
                    <a:pt x="1" y="78"/>
                    <a:pt x="1" y="78"/>
                  </a:cubicBezTo>
                  <a:cubicBezTo>
                    <a:pt x="0" y="78"/>
                    <a:pt x="0" y="77"/>
                    <a:pt x="0" y="77"/>
                  </a:cubicBezTo>
                  <a:cubicBezTo>
                    <a:pt x="0" y="1"/>
                    <a:pt x="0" y="1"/>
                    <a:pt x="0" y="1"/>
                  </a:cubicBezTo>
                  <a:cubicBezTo>
                    <a:pt x="0" y="0"/>
                    <a:pt x="0" y="0"/>
                    <a:pt x="1" y="0"/>
                  </a:cubicBezTo>
                  <a:cubicBezTo>
                    <a:pt x="30" y="0"/>
                    <a:pt x="30" y="0"/>
                    <a:pt x="30" y="0"/>
                  </a:cubicBezTo>
                  <a:cubicBezTo>
                    <a:pt x="31" y="0"/>
                    <a:pt x="31" y="0"/>
                    <a:pt x="31" y="1"/>
                  </a:cubicBezTo>
                  <a:cubicBezTo>
                    <a:pt x="31" y="77"/>
                    <a:pt x="31" y="77"/>
                    <a:pt x="31" y="77"/>
                  </a:cubicBezTo>
                  <a:cubicBezTo>
                    <a:pt x="31" y="77"/>
                    <a:pt x="31" y="78"/>
                    <a:pt x="3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0" name="Freeform 43">
              <a:extLst>
                <a:ext uri="{FF2B5EF4-FFF2-40B4-BE49-F238E27FC236}">
                  <a16:creationId xmlns:a16="http://schemas.microsoft.com/office/drawing/2014/main" id="{B1DDD7F6-A91A-425D-B0A0-B632021F822A}"/>
                </a:ext>
              </a:extLst>
            </p:cNvPr>
            <p:cNvSpPr>
              <a:spLocks/>
            </p:cNvSpPr>
            <p:nvPr/>
          </p:nvSpPr>
          <p:spPr bwMode="auto">
            <a:xfrm>
              <a:off x="3983038" y="2136775"/>
              <a:ext cx="133350" cy="325437"/>
            </a:xfrm>
            <a:custGeom>
              <a:avLst/>
              <a:gdLst>
                <a:gd name="T0" fmla="*/ 31 w 32"/>
                <a:gd name="T1" fmla="*/ 78 h 78"/>
                <a:gd name="T2" fmla="*/ 1 w 32"/>
                <a:gd name="T3" fmla="*/ 78 h 78"/>
                <a:gd name="T4" fmla="*/ 0 w 32"/>
                <a:gd name="T5" fmla="*/ 77 h 78"/>
                <a:gd name="T6" fmla="*/ 0 w 32"/>
                <a:gd name="T7" fmla="*/ 1 h 78"/>
                <a:gd name="T8" fmla="*/ 1 w 32"/>
                <a:gd name="T9" fmla="*/ 0 h 78"/>
                <a:gd name="T10" fmla="*/ 31 w 32"/>
                <a:gd name="T11" fmla="*/ 0 h 78"/>
                <a:gd name="T12" fmla="*/ 32 w 32"/>
                <a:gd name="T13" fmla="*/ 1 h 78"/>
                <a:gd name="T14" fmla="*/ 32 w 32"/>
                <a:gd name="T15" fmla="*/ 77 h 78"/>
                <a:gd name="T16" fmla="*/ 31 w 32"/>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8">
                  <a:moveTo>
                    <a:pt x="31" y="78"/>
                  </a:moveTo>
                  <a:cubicBezTo>
                    <a:pt x="1" y="78"/>
                    <a:pt x="1" y="78"/>
                    <a:pt x="1" y="78"/>
                  </a:cubicBezTo>
                  <a:cubicBezTo>
                    <a:pt x="1" y="78"/>
                    <a:pt x="0" y="77"/>
                    <a:pt x="0" y="77"/>
                  </a:cubicBezTo>
                  <a:cubicBezTo>
                    <a:pt x="0" y="1"/>
                    <a:pt x="0" y="1"/>
                    <a:pt x="0" y="1"/>
                  </a:cubicBezTo>
                  <a:cubicBezTo>
                    <a:pt x="0" y="0"/>
                    <a:pt x="1" y="0"/>
                    <a:pt x="1" y="0"/>
                  </a:cubicBezTo>
                  <a:cubicBezTo>
                    <a:pt x="31" y="0"/>
                    <a:pt x="31" y="0"/>
                    <a:pt x="31" y="0"/>
                  </a:cubicBezTo>
                  <a:cubicBezTo>
                    <a:pt x="31" y="0"/>
                    <a:pt x="32" y="0"/>
                    <a:pt x="32" y="1"/>
                  </a:cubicBezTo>
                  <a:cubicBezTo>
                    <a:pt x="32" y="77"/>
                    <a:pt x="32" y="77"/>
                    <a:pt x="32" y="77"/>
                  </a:cubicBezTo>
                  <a:cubicBezTo>
                    <a:pt x="32" y="77"/>
                    <a:pt x="31" y="78"/>
                    <a:pt x="31"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1" name="Freeform 44">
              <a:extLst>
                <a:ext uri="{FF2B5EF4-FFF2-40B4-BE49-F238E27FC236}">
                  <a16:creationId xmlns:a16="http://schemas.microsoft.com/office/drawing/2014/main" id="{3F9D8BD4-0105-4CEA-A2ED-AB6A65DE52C6}"/>
                </a:ext>
              </a:extLst>
            </p:cNvPr>
            <p:cNvSpPr>
              <a:spLocks/>
            </p:cNvSpPr>
            <p:nvPr/>
          </p:nvSpPr>
          <p:spPr bwMode="auto">
            <a:xfrm>
              <a:off x="4576763" y="2136775"/>
              <a:ext cx="128587" cy="325437"/>
            </a:xfrm>
            <a:custGeom>
              <a:avLst/>
              <a:gdLst>
                <a:gd name="T0" fmla="*/ 30 w 31"/>
                <a:gd name="T1" fmla="*/ 78 h 78"/>
                <a:gd name="T2" fmla="*/ 1 w 31"/>
                <a:gd name="T3" fmla="*/ 78 h 78"/>
                <a:gd name="T4" fmla="*/ 0 w 31"/>
                <a:gd name="T5" fmla="*/ 77 h 78"/>
                <a:gd name="T6" fmla="*/ 0 w 31"/>
                <a:gd name="T7" fmla="*/ 1 h 78"/>
                <a:gd name="T8" fmla="*/ 1 w 31"/>
                <a:gd name="T9" fmla="*/ 0 h 78"/>
                <a:gd name="T10" fmla="*/ 30 w 31"/>
                <a:gd name="T11" fmla="*/ 0 h 78"/>
                <a:gd name="T12" fmla="*/ 31 w 31"/>
                <a:gd name="T13" fmla="*/ 1 h 78"/>
                <a:gd name="T14" fmla="*/ 31 w 31"/>
                <a:gd name="T15" fmla="*/ 77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1" y="78"/>
                    <a:pt x="1" y="78"/>
                    <a:pt x="1" y="78"/>
                  </a:cubicBezTo>
                  <a:cubicBezTo>
                    <a:pt x="0" y="78"/>
                    <a:pt x="0" y="77"/>
                    <a:pt x="0" y="77"/>
                  </a:cubicBezTo>
                  <a:cubicBezTo>
                    <a:pt x="0" y="1"/>
                    <a:pt x="0" y="1"/>
                    <a:pt x="0" y="1"/>
                  </a:cubicBezTo>
                  <a:cubicBezTo>
                    <a:pt x="0" y="0"/>
                    <a:pt x="0" y="0"/>
                    <a:pt x="1" y="0"/>
                  </a:cubicBezTo>
                  <a:cubicBezTo>
                    <a:pt x="30" y="0"/>
                    <a:pt x="30" y="0"/>
                    <a:pt x="30" y="0"/>
                  </a:cubicBezTo>
                  <a:cubicBezTo>
                    <a:pt x="31" y="0"/>
                    <a:pt x="31" y="0"/>
                    <a:pt x="31" y="1"/>
                  </a:cubicBezTo>
                  <a:cubicBezTo>
                    <a:pt x="31" y="77"/>
                    <a:pt x="31" y="77"/>
                    <a:pt x="31" y="77"/>
                  </a:cubicBezTo>
                  <a:cubicBezTo>
                    <a:pt x="31" y="77"/>
                    <a:pt x="31" y="78"/>
                    <a:pt x="3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79" name="Gruppieren 78">
            <a:extLst>
              <a:ext uri="{FF2B5EF4-FFF2-40B4-BE49-F238E27FC236}">
                <a16:creationId xmlns:a16="http://schemas.microsoft.com/office/drawing/2014/main" id="{324AB6D7-A4DA-4F74-BDE3-04F1EC08DC93}"/>
              </a:ext>
            </a:extLst>
          </p:cNvPr>
          <p:cNvGrpSpPr/>
          <p:nvPr/>
        </p:nvGrpSpPr>
        <p:grpSpPr>
          <a:xfrm>
            <a:off x="1418203" y="4818394"/>
            <a:ext cx="1622768" cy="601557"/>
            <a:chOff x="3762375" y="4824413"/>
            <a:chExt cx="1614487" cy="598487"/>
          </a:xfrm>
          <a:solidFill>
            <a:schemeClr val="bg1"/>
          </a:solidFill>
        </p:grpSpPr>
        <p:sp>
          <p:nvSpPr>
            <p:cNvPr id="81" name="Freeform 6">
              <a:extLst>
                <a:ext uri="{FF2B5EF4-FFF2-40B4-BE49-F238E27FC236}">
                  <a16:creationId xmlns:a16="http://schemas.microsoft.com/office/drawing/2014/main" id="{48AA13C5-CDB6-4B83-84A9-E2C2F36D43F6}"/>
                </a:ext>
              </a:extLst>
            </p:cNvPr>
            <p:cNvSpPr>
              <a:spLocks/>
            </p:cNvSpPr>
            <p:nvPr/>
          </p:nvSpPr>
          <p:spPr bwMode="auto">
            <a:xfrm>
              <a:off x="4181475" y="4824413"/>
              <a:ext cx="130175" cy="327025"/>
            </a:xfrm>
            <a:custGeom>
              <a:avLst/>
              <a:gdLst>
                <a:gd name="T0" fmla="*/ 30 w 31"/>
                <a:gd name="T1" fmla="*/ 78 h 78"/>
                <a:gd name="T2" fmla="*/ 1 w 31"/>
                <a:gd name="T3" fmla="*/ 78 h 78"/>
                <a:gd name="T4" fmla="*/ 0 w 31"/>
                <a:gd name="T5" fmla="*/ 77 h 78"/>
                <a:gd name="T6" fmla="*/ 0 w 31"/>
                <a:gd name="T7" fmla="*/ 1 h 78"/>
                <a:gd name="T8" fmla="*/ 1 w 31"/>
                <a:gd name="T9" fmla="*/ 0 h 78"/>
                <a:gd name="T10" fmla="*/ 30 w 31"/>
                <a:gd name="T11" fmla="*/ 0 h 78"/>
                <a:gd name="T12" fmla="*/ 31 w 31"/>
                <a:gd name="T13" fmla="*/ 1 h 78"/>
                <a:gd name="T14" fmla="*/ 31 w 31"/>
                <a:gd name="T15" fmla="*/ 77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1" y="78"/>
                    <a:pt x="1" y="78"/>
                    <a:pt x="1" y="78"/>
                  </a:cubicBezTo>
                  <a:cubicBezTo>
                    <a:pt x="0" y="78"/>
                    <a:pt x="0" y="78"/>
                    <a:pt x="0" y="77"/>
                  </a:cubicBezTo>
                  <a:cubicBezTo>
                    <a:pt x="0" y="1"/>
                    <a:pt x="0" y="1"/>
                    <a:pt x="0" y="1"/>
                  </a:cubicBezTo>
                  <a:cubicBezTo>
                    <a:pt x="0" y="1"/>
                    <a:pt x="0" y="0"/>
                    <a:pt x="1" y="0"/>
                  </a:cubicBezTo>
                  <a:cubicBezTo>
                    <a:pt x="30" y="0"/>
                    <a:pt x="30" y="0"/>
                    <a:pt x="30" y="0"/>
                  </a:cubicBezTo>
                  <a:cubicBezTo>
                    <a:pt x="31" y="0"/>
                    <a:pt x="31" y="1"/>
                    <a:pt x="31" y="1"/>
                  </a:cubicBezTo>
                  <a:cubicBezTo>
                    <a:pt x="31" y="77"/>
                    <a:pt x="31" y="77"/>
                    <a:pt x="31" y="77"/>
                  </a:cubicBezTo>
                  <a:cubicBezTo>
                    <a:pt x="31" y="78"/>
                    <a:pt x="31" y="78"/>
                    <a:pt x="3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2" name="Freeform 7">
              <a:extLst>
                <a:ext uri="{FF2B5EF4-FFF2-40B4-BE49-F238E27FC236}">
                  <a16:creationId xmlns:a16="http://schemas.microsoft.com/office/drawing/2014/main" id="{E05A2DDB-606A-4F4B-B378-8F6BAB926B53}"/>
                </a:ext>
              </a:extLst>
            </p:cNvPr>
            <p:cNvSpPr>
              <a:spLocks/>
            </p:cNvSpPr>
            <p:nvPr/>
          </p:nvSpPr>
          <p:spPr bwMode="auto">
            <a:xfrm>
              <a:off x="4376738" y="4824413"/>
              <a:ext cx="133350" cy="327025"/>
            </a:xfrm>
            <a:custGeom>
              <a:avLst/>
              <a:gdLst>
                <a:gd name="T0" fmla="*/ 31 w 32"/>
                <a:gd name="T1" fmla="*/ 78 h 78"/>
                <a:gd name="T2" fmla="*/ 1 w 32"/>
                <a:gd name="T3" fmla="*/ 78 h 78"/>
                <a:gd name="T4" fmla="*/ 0 w 32"/>
                <a:gd name="T5" fmla="*/ 77 h 78"/>
                <a:gd name="T6" fmla="*/ 0 w 32"/>
                <a:gd name="T7" fmla="*/ 1 h 78"/>
                <a:gd name="T8" fmla="*/ 1 w 32"/>
                <a:gd name="T9" fmla="*/ 0 h 78"/>
                <a:gd name="T10" fmla="*/ 31 w 32"/>
                <a:gd name="T11" fmla="*/ 0 h 78"/>
                <a:gd name="T12" fmla="*/ 32 w 32"/>
                <a:gd name="T13" fmla="*/ 1 h 78"/>
                <a:gd name="T14" fmla="*/ 32 w 32"/>
                <a:gd name="T15" fmla="*/ 77 h 78"/>
                <a:gd name="T16" fmla="*/ 31 w 32"/>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8">
                  <a:moveTo>
                    <a:pt x="31" y="78"/>
                  </a:moveTo>
                  <a:cubicBezTo>
                    <a:pt x="1" y="78"/>
                    <a:pt x="1" y="78"/>
                    <a:pt x="1" y="78"/>
                  </a:cubicBezTo>
                  <a:cubicBezTo>
                    <a:pt x="1" y="78"/>
                    <a:pt x="0" y="78"/>
                    <a:pt x="0" y="77"/>
                  </a:cubicBezTo>
                  <a:cubicBezTo>
                    <a:pt x="0" y="1"/>
                    <a:pt x="0" y="1"/>
                    <a:pt x="0" y="1"/>
                  </a:cubicBezTo>
                  <a:cubicBezTo>
                    <a:pt x="0" y="1"/>
                    <a:pt x="1" y="0"/>
                    <a:pt x="1" y="0"/>
                  </a:cubicBezTo>
                  <a:cubicBezTo>
                    <a:pt x="31" y="0"/>
                    <a:pt x="31" y="0"/>
                    <a:pt x="31" y="0"/>
                  </a:cubicBezTo>
                  <a:cubicBezTo>
                    <a:pt x="31" y="0"/>
                    <a:pt x="32" y="1"/>
                    <a:pt x="32" y="1"/>
                  </a:cubicBezTo>
                  <a:cubicBezTo>
                    <a:pt x="32" y="77"/>
                    <a:pt x="32" y="77"/>
                    <a:pt x="32" y="77"/>
                  </a:cubicBezTo>
                  <a:cubicBezTo>
                    <a:pt x="32" y="78"/>
                    <a:pt x="31" y="78"/>
                    <a:pt x="31"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3" name="Freeform 8">
              <a:extLst>
                <a:ext uri="{FF2B5EF4-FFF2-40B4-BE49-F238E27FC236}">
                  <a16:creationId xmlns:a16="http://schemas.microsoft.com/office/drawing/2014/main" id="{C1BA0853-D84A-48F9-9532-8EBBB463CB3E}"/>
                </a:ext>
              </a:extLst>
            </p:cNvPr>
            <p:cNvSpPr>
              <a:spLocks/>
            </p:cNvSpPr>
            <p:nvPr/>
          </p:nvSpPr>
          <p:spPr bwMode="auto">
            <a:xfrm>
              <a:off x="3787775" y="4824413"/>
              <a:ext cx="128587" cy="327025"/>
            </a:xfrm>
            <a:custGeom>
              <a:avLst/>
              <a:gdLst>
                <a:gd name="T0" fmla="*/ 30 w 31"/>
                <a:gd name="T1" fmla="*/ 78 h 78"/>
                <a:gd name="T2" fmla="*/ 1 w 31"/>
                <a:gd name="T3" fmla="*/ 78 h 78"/>
                <a:gd name="T4" fmla="*/ 0 w 31"/>
                <a:gd name="T5" fmla="*/ 77 h 78"/>
                <a:gd name="T6" fmla="*/ 0 w 31"/>
                <a:gd name="T7" fmla="*/ 1 h 78"/>
                <a:gd name="T8" fmla="*/ 1 w 31"/>
                <a:gd name="T9" fmla="*/ 0 h 78"/>
                <a:gd name="T10" fmla="*/ 30 w 31"/>
                <a:gd name="T11" fmla="*/ 0 h 78"/>
                <a:gd name="T12" fmla="*/ 31 w 31"/>
                <a:gd name="T13" fmla="*/ 1 h 78"/>
                <a:gd name="T14" fmla="*/ 31 w 31"/>
                <a:gd name="T15" fmla="*/ 77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1" y="78"/>
                    <a:pt x="1" y="78"/>
                    <a:pt x="1" y="78"/>
                  </a:cubicBezTo>
                  <a:cubicBezTo>
                    <a:pt x="1" y="78"/>
                    <a:pt x="0" y="78"/>
                    <a:pt x="0" y="77"/>
                  </a:cubicBezTo>
                  <a:cubicBezTo>
                    <a:pt x="0" y="1"/>
                    <a:pt x="0" y="1"/>
                    <a:pt x="0" y="1"/>
                  </a:cubicBezTo>
                  <a:cubicBezTo>
                    <a:pt x="0" y="1"/>
                    <a:pt x="1" y="0"/>
                    <a:pt x="1" y="0"/>
                  </a:cubicBezTo>
                  <a:cubicBezTo>
                    <a:pt x="30" y="0"/>
                    <a:pt x="30" y="0"/>
                    <a:pt x="30" y="0"/>
                  </a:cubicBezTo>
                  <a:cubicBezTo>
                    <a:pt x="31" y="0"/>
                    <a:pt x="31" y="1"/>
                    <a:pt x="31" y="1"/>
                  </a:cubicBezTo>
                  <a:cubicBezTo>
                    <a:pt x="31" y="77"/>
                    <a:pt x="31" y="77"/>
                    <a:pt x="31" y="77"/>
                  </a:cubicBezTo>
                  <a:cubicBezTo>
                    <a:pt x="31" y="78"/>
                    <a:pt x="31" y="78"/>
                    <a:pt x="3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4" name="Freeform 9">
              <a:extLst>
                <a:ext uri="{FF2B5EF4-FFF2-40B4-BE49-F238E27FC236}">
                  <a16:creationId xmlns:a16="http://schemas.microsoft.com/office/drawing/2014/main" id="{FD096E32-0315-4FB6-8BD6-E442D0D56B94}"/>
                </a:ext>
              </a:extLst>
            </p:cNvPr>
            <p:cNvSpPr>
              <a:spLocks/>
            </p:cNvSpPr>
            <p:nvPr/>
          </p:nvSpPr>
          <p:spPr bwMode="auto">
            <a:xfrm>
              <a:off x="3987800" y="4824413"/>
              <a:ext cx="128587" cy="327025"/>
            </a:xfrm>
            <a:custGeom>
              <a:avLst/>
              <a:gdLst>
                <a:gd name="T0" fmla="*/ 30 w 31"/>
                <a:gd name="T1" fmla="*/ 78 h 78"/>
                <a:gd name="T2" fmla="*/ 0 w 31"/>
                <a:gd name="T3" fmla="*/ 78 h 78"/>
                <a:gd name="T4" fmla="*/ 0 w 31"/>
                <a:gd name="T5" fmla="*/ 77 h 78"/>
                <a:gd name="T6" fmla="*/ 0 w 31"/>
                <a:gd name="T7" fmla="*/ 1 h 78"/>
                <a:gd name="T8" fmla="*/ 0 w 31"/>
                <a:gd name="T9" fmla="*/ 0 h 78"/>
                <a:gd name="T10" fmla="*/ 30 w 31"/>
                <a:gd name="T11" fmla="*/ 0 h 78"/>
                <a:gd name="T12" fmla="*/ 31 w 31"/>
                <a:gd name="T13" fmla="*/ 1 h 78"/>
                <a:gd name="T14" fmla="*/ 31 w 31"/>
                <a:gd name="T15" fmla="*/ 77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0" y="78"/>
                    <a:pt x="0" y="78"/>
                    <a:pt x="0" y="78"/>
                  </a:cubicBezTo>
                  <a:cubicBezTo>
                    <a:pt x="0" y="78"/>
                    <a:pt x="0" y="78"/>
                    <a:pt x="0" y="77"/>
                  </a:cubicBezTo>
                  <a:cubicBezTo>
                    <a:pt x="0" y="1"/>
                    <a:pt x="0" y="1"/>
                    <a:pt x="0" y="1"/>
                  </a:cubicBezTo>
                  <a:cubicBezTo>
                    <a:pt x="0" y="1"/>
                    <a:pt x="0" y="0"/>
                    <a:pt x="0" y="0"/>
                  </a:cubicBezTo>
                  <a:cubicBezTo>
                    <a:pt x="30" y="0"/>
                    <a:pt x="30" y="0"/>
                    <a:pt x="30" y="0"/>
                  </a:cubicBezTo>
                  <a:cubicBezTo>
                    <a:pt x="30" y="0"/>
                    <a:pt x="31" y="1"/>
                    <a:pt x="31" y="1"/>
                  </a:cubicBezTo>
                  <a:cubicBezTo>
                    <a:pt x="31" y="77"/>
                    <a:pt x="31" y="77"/>
                    <a:pt x="31" y="77"/>
                  </a:cubicBezTo>
                  <a:cubicBezTo>
                    <a:pt x="31" y="78"/>
                    <a:pt x="30" y="78"/>
                    <a:pt x="3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5" name="Freeform 10">
              <a:extLst>
                <a:ext uri="{FF2B5EF4-FFF2-40B4-BE49-F238E27FC236}">
                  <a16:creationId xmlns:a16="http://schemas.microsoft.com/office/drawing/2014/main" id="{11B63AFA-6190-4000-8395-30DC8ABE7862}"/>
                </a:ext>
              </a:extLst>
            </p:cNvPr>
            <p:cNvSpPr>
              <a:spLocks/>
            </p:cNvSpPr>
            <p:nvPr/>
          </p:nvSpPr>
          <p:spPr bwMode="auto">
            <a:xfrm>
              <a:off x="4576763" y="4824413"/>
              <a:ext cx="128587" cy="327025"/>
            </a:xfrm>
            <a:custGeom>
              <a:avLst/>
              <a:gdLst>
                <a:gd name="T0" fmla="*/ 30 w 31"/>
                <a:gd name="T1" fmla="*/ 78 h 78"/>
                <a:gd name="T2" fmla="*/ 1 w 31"/>
                <a:gd name="T3" fmla="*/ 78 h 78"/>
                <a:gd name="T4" fmla="*/ 0 w 31"/>
                <a:gd name="T5" fmla="*/ 77 h 78"/>
                <a:gd name="T6" fmla="*/ 0 w 31"/>
                <a:gd name="T7" fmla="*/ 1 h 78"/>
                <a:gd name="T8" fmla="*/ 1 w 31"/>
                <a:gd name="T9" fmla="*/ 0 h 78"/>
                <a:gd name="T10" fmla="*/ 30 w 31"/>
                <a:gd name="T11" fmla="*/ 0 h 78"/>
                <a:gd name="T12" fmla="*/ 31 w 31"/>
                <a:gd name="T13" fmla="*/ 1 h 78"/>
                <a:gd name="T14" fmla="*/ 31 w 31"/>
                <a:gd name="T15" fmla="*/ 77 h 78"/>
                <a:gd name="T16" fmla="*/ 30 w 31"/>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78">
                  <a:moveTo>
                    <a:pt x="30" y="78"/>
                  </a:moveTo>
                  <a:cubicBezTo>
                    <a:pt x="1" y="78"/>
                    <a:pt x="1" y="78"/>
                    <a:pt x="1" y="78"/>
                  </a:cubicBezTo>
                  <a:cubicBezTo>
                    <a:pt x="0" y="78"/>
                    <a:pt x="0" y="78"/>
                    <a:pt x="0" y="77"/>
                  </a:cubicBezTo>
                  <a:cubicBezTo>
                    <a:pt x="0" y="1"/>
                    <a:pt x="0" y="1"/>
                    <a:pt x="0" y="1"/>
                  </a:cubicBezTo>
                  <a:cubicBezTo>
                    <a:pt x="0" y="1"/>
                    <a:pt x="0" y="0"/>
                    <a:pt x="1" y="0"/>
                  </a:cubicBezTo>
                  <a:cubicBezTo>
                    <a:pt x="30" y="0"/>
                    <a:pt x="30" y="0"/>
                    <a:pt x="30" y="0"/>
                  </a:cubicBezTo>
                  <a:cubicBezTo>
                    <a:pt x="31" y="0"/>
                    <a:pt x="31" y="1"/>
                    <a:pt x="31" y="1"/>
                  </a:cubicBezTo>
                  <a:cubicBezTo>
                    <a:pt x="31" y="77"/>
                    <a:pt x="31" y="77"/>
                    <a:pt x="31" y="77"/>
                  </a:cubicBezTo>
                  <a:cubicBezTo>
                    <a:pt x="31" y="78"/>
                    <a:pt x="31" y="78"/>
                    <a:pt x="3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6" name="Rectangle 11">
              <a:extLst>
                <a:ext uri="{FF2B5EF4-FFF2-40B4-BE49-F238E27FC236}">
                  <a16:creationId xmlns:a16="http://schemas.microsoft.com/office/drawing/2014/main" id="{6B32C1BB-AE42-40C3-8AF9-4C904D095843}"/>
                </a:ext>
              </a:extLst>
            </p:cNvPr>
            <p:cNvSpPr>
              <a:spLocks noChangeArrowheads="1"/>
            </p:cNvSpPr>
            <p:nvPr/>
          </p:nvSpPr>
          <p:spPr bwMode="auto">
            <a:xfrm>
              <a:off x="3762375" y="5205413"/>
              <a:ext cx="1614487" cy="217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143" name="Freeform 5">
            <a:extLst>
              <a:ext uri="{FF2B5EF4-FFF2-40B4-BE49-F238E27FC236}">
                <a16:creationId xmlns:a16="http://schemas.microsoft.com/office/drawing/2014/main" id="{085689BD-4E99-4BE3-B0A4-95697E6D45C3}"/>
              </a:ext>
            </a:extLst>
          </p:cNvPr>
          <p:cNvSpPr>
            <a:spLocks noEditPoints="1"/>
          </p:cNvSpPr>
          <p:nvPr/>
        </p:nvSpPr>
        <p:spPr bwMode="auto">
          <a:xfrm>
            <a:off x="3320631" y="5083693"/>
            <a:ext cx="627024" cy="336154"/>
          </a:xfrm>
          <a:custGeom>
            <a:avLst/>
            <a:gdLst>
              <a:gd name="T0" fmla="*/ 413 w 413"/>
              <a:gd name="T1" fmla="*/ 220 h 220"/>
              <a:gd name="T2" fmla="*/ 28 w 413"/>
              <a:gd name="T3" fmla="*/ 29 h 220"/>
              <a:gd name="T4" fmla="*/ 69 w 413"/>
              <a:gd name="T5" fmla="*/ 29 h 220"/>
              <a:gd name="T6" fmla="*/ 31 w 413"/>
              <a:gd name="T7" fmla="*/ 39 h 220"/>
              <a:gd name="T8" fmla="*/ 42 w 413"/>
              <a:gd name="T9" fmla="*/ 132 h 220"/>
              <a:gd name="T10" fmla="*/ 28 w 413"/>
              <a:gd name="T11" fmla="*/ 132 h 220"/>
              <a:gd name="T12" fmla="*/ 38 w 413"/>
              <a:gd name="T13" fmla="*/ 80 h 220"/>
              <a:gd name="T14" fmla="*/ 76 w 413"/>
              <a:gd name="T15" fmla="*/ 132 h 220"/>
              <a:gd name="T16" fmla="*/ 62 w 413"/>
              <a:gd name="T17" fmla="*/ 132 h 220"/>
              <a:gd name="T18" fmla="*/ 73 w 413"/>
              <a:gd name="T19" fmla="*/ 80 h 220"/>
              <a:gd name="T20" fmla="*/ 93 w 413"/>
              <a:gd name="T21" fmla="*/ 46 h 220"/>
              <a:gd name="T22" fmla="*/ 141 w 413"/>
              <a:gd name="T23" fmla="*/ 25 h 220"/>
              <a:gd name="T24" fmla="*/ 141 w 413"/>
              <a:gd name="T25" fmla="*/ 53 h 220"/>
              <a:gd name="T26" fmla="*/ 153 w 413"/>
              <a:gd name="T27" fmla="*/ 197 h 220"/>
              <a:gd name="T28" fmla="*/ 139 w 413"/>
              <a:gd name="T29" fmla="*/ 197 h 220"/>
              <a:gd name="T30" fmla="*/ 150 w 413"/>
              <a:gd name="T31" fmla="*/ 173 h 220"/>
              <a:gd name="T32" fmla="*/ 167 w 413"/>
              <a:gd name="T33" fmla="*/ 132 h 220"/>
              <a:gd name="T34" fmla="*/ 125 w 413"/>
              <a:gd name="T35" fmla="*/ 132 h 220"/>
              <a:gd name="T36" fmla="*/ 163 w 413"/>
              <a:gd name="T37" fmla="*/ 122 h 220"/>
              <a:gd name="T38" fmla="*/ 172 w 413"/>
              <a:gd name="T39" fmla="*/ 46 h 220"/>
              <a:gd name="T40" fmla="*/ 221 w 413"/>
              <a:gd name="T41" fmla="*/ 25 h 220"/>
              <a:gd name="T42" fmla="*/ 221 w 413"/>
              <a:gd name="T43" fmla="*/ 53 h 220"/>
              <a:gd name="T44" fmla="*/ 226 w 413"/>
              <a:gd name="T45" fmla="*/ 197 h 220"/>
              <a:gd name="T46" fmla="*/ 212 w 413"/>
              <a:gd name="T47" fmla="*/ 197 h 220"/>
              <a:gd name="T48" fmla="*/ 223 w 413"/>
              <a:gd name="T49" fmla="*/ 173 h 220"/>
              <a:gd name="T50" fmla="*/ 240 w 413"/>
              <a:gd name="T51" fmla="*/ 132 h 220"/>
              <a:gd name="T52" fmla="*/ 198 w 413"/>
              <a:gd name="T53" fmla="*/ 132 h 220"/>
              <a:gd name="T54" fmla="*/ 236 w 413"/>
              <a:gd name="T55" fmla="*/ 122 h 220"/>
              <a:gd name="T56" fmla="*/ 252 w 413"/>
              <a:gd name="T57" fmla="*/ 46 h 220"/>
              <a:gd name="T58" fmla="*/ 300 w 413"/>
              <a:gd name="T59" fmla="*/ 25 h 220"/>
              <a:gd name="T60" fmla="*/ 300 w 413"/>
              <a:gd name="T61" fmla="*/ 53 h 220"/>
              <a:gd name="T62" fmla="*/ 299 w 413"/>
              <a:gd name="T63" fmla="*/ 197 h 220"/>
              <a:gd name="T64" fmla="*/ 285 w 413"/>
              <a:gd name="T65" fmla="*/ 197 h 220"/>
              <a:gd name="T66" fmla="*/ 296 w 413"/>
              <a:gd name="T67" fmla="*/ 173 h 220"/>
              <a:gd name="T68" fmla="*/ 313 w 413"/>
              <a:gd name="T69" fmla="*/ 132 h 220"/>
              <a:gd name="T70" fmla="*/ 271 w 413"/>
              <a:gd name="T71" fmla="*/ 132 h 220"/>
              <a:gd name="T72" fmla="*/ 309 w 413"/>
              <a:gd name="T73" fmla="*/ 122 h 220"/>
              <a:gd name="T74" fmla="*/ 372 w 413"/>
              <a:gd name="T75" fmla="*/ 197 h 220"/>
              <a:gd name="T76" fmla="*/ 358 w 413"/>
              <a:gd name="T77" fmla="*/ 197 h 220"/>
              <a:gd name="T78" fmla="*/ 369 w 413"/>
              <a:gd name="T79" fmla="*/ 173 h 220"/>
              <a:gd name="T80" fmla="*/ 386 w 413"/>
              <a:gd name="T81" fmla="*/ 132 h 220"/>
              <a:gd name="T82" fmla="*/ 344 w 413"/>
              <a:gd name="T83" fmla="*/ 132 h 220"/>
              <a:gd name="T84" fmla="*/ 382 w 413"/>
              <a:gd name="T85" fmla="*/ 122 h 220"/>
              <a:gd name="T86" fmla="*/ 386 w 413"/>
              <a:gd name="T87" fmla="*/ 46 h 220"/>
              <a:gd name="T88" fmla="*/ 331 w 413"/>
              <a:gd name="T89" fmla="*/ 46 h 220"/>
              <a:gd name="T90" fmla="*/ 379 w 413"/>
              <a:gd name="T91" fmla="*/ 2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3" h="220">
                <a:moveTo>
                  <a:pt x="0" y="0"/>
                </a:moveTo>
                <a:cubicBezTo>
                  <a:pt x="0" y="220"/>
                  <a:pt x="0" y="220"/>
                  <a:pt x="0" y="220"/>
                </a:cubicBezTo>
                <a:cubicBezTo>
                  <a:pt x="413" y="220"/>
                  <a:pt x="413" y="220"/>
                  <a:pt x="413" y="220"/>
                </a:cubicBezTo>
                <a:cubicBezTo>
                  <a:pt x="413" y="0"/>
                  <a:pt x="413" y="0"/>
                  <a:pt x="413" y="0"/>
                </a:cubicBezTo>
                <a:lnTo>
                  <a:pt x="0" y="0"/>
                </a:lnTo>
                <a:close/>
                <a:moveTo>
                  <a:pt x="28" y="29"/>
                </a:moveTo>
                <a:cubicBezTo>
                  <a:pt x="28" y="27"/>
                  <a:pt x="29" y="25"/>
                  <a:pt x="31" y="25"/>
                </a:cubicBezTo>
                <a:cubicBezTo>
                  <a:pt x="66" y="25"/>
                  <a:pt x="66" y="25"/>
                  <a:pt x="66" y="25"/>
                </a:cubicBezTo>
                <a:cubicBezTo>
                  <a:pt x="68" y="25"/>
                  <a:pt x="69" y="27"/>
                  <a:pt x="69" y="29"/>
                </a:cubicBezTo>
                <a:cubicBezTo>
                  <a:pt x="69" y="36"/>
                  <a:pt x="69" y="36"/>
                  <a:pt x="69" y="36"/>
                </a:cubicBezTo>
                <a:cubicBezTo>
                  <a:pt x="69" y="38"/>
                  <a:pt x="68" y="39"/>
                  <a:pt x="66" y="39"/>
                </a:cubicBezTo>
                <a:cubicBezTo>
                  <a:pt x="31" y="39"/>
                  <a:pt x="31" y="39"/>
                  <a:pt x="31" y="39"/>
                </a:cubicBezTo>
                <a:cubicBezTo>
                  <a:pt x="29" y="39"/>
                  <a:pt x="28" y="38"/>
                  <a:pt x="28" y="36"/>
                </a:cubicBezTo>
                <a:lnTo>
                  <a:pt x="28" y="29"/>
                </a:lnTo>
                <a:close/>
                <a:moveTo>
                  <a:pt x="42" y="132"/>
                </a:moveTo>
                <a:cubicBezTo>
                  <a:pt x="42" y="134"/>
                  <a:pt x="40" y="136"/>
                  <a:pt x="38" y="136"/>
                </a:cubicBezTo>
                <a:cubicBezTo>
                  <a:pt x="31" y="136"/>
                  <a:pt x="31" y="136"/>
                  <a:pt x="31" y="136"/>
                </a:cubicBezTo>
                <a:cubicBezTo>
                  <a:pt x="29" y="136"/>
                  <a:pt x="28" y="134"/>
                  <a:pt x="28" y="132"/>
                </a:cubicBezTo>
                <a:cubicBezTo>
                  <a:pt x="28" y="84"/>
                  <a:pt x="28" y="84"/>
                  <a:pt x="28" y="84"/>
                </a:cubicBezTo>
                <a:cubicBezTo>
                  <a:pt x="28" y="82"/>
                  <a:pt x="29" y="80"/>
                  <a:pt x="31" y="80"/>
                </a:cubicBezTo>
                <a:cubicBezTo>
                  <a:pt x="38" y="80"/>
                  <a:pt x="38" y="80"/>
                  <a:pt x="38" y="80"/>
                </a:cubicBezTo>
                <a:cubicBezTo>
                  <a:pt x="40" y="80"/>
                  <a:pt x="42" y="82"/>
                  <a:pt x="42" y="84"/>
                </a:cubicBezTo>
                <a:lnTo>
                  <a:pt x="42" y="132"/>
                </a:lnTo>
                <a:close/>
                <a:moveTo>
                  <a:pt x="76" y="132"/>
                </a:moveTo>
                <a:cubicBezTo>
                  <a:pt x="76" y="134"/>
                  <a:pt x="75" y="136"/>
                  <a:pt x="73" y="136"/>
                </a:cubicBezTo>
                <a:cubicBezTo>
                  <a:pt x="66" y="136"/>
                  <a:pt x="66" y="136"/>
                  <a:pt x="66" y="136"/>
                </a:cubicBezTo>
                <a:cubicBezTo>
                  <a:pt x="64" y="136"/>
                  <a:pt x="62" y="134"/>
                  <a:pt x="62" y="132"/>
                </a:cubicBezTo>
                <a:cubicBezTo>
                  <a:pt x="62" y="84"/>
                  <a:pt x="62" y="84"/>
                  <a:pt x="62" y="84"/>
                </a:cubicBezTo>
                <a:cubicBezTo>
                  <a:pt x="62" y="82"/>
                  <a:pt x="64" y="80"/>
                  <a:pt x="66" y="80"/>
                </a:cubicBezTo>
                <a:cubicBezTo>
                  <a:pt x="73" y="80"/>
                  <a:pt x="73" y="80"/>
                  <a:pt x="73" y="80"/>
                </a:cubicBezTo>
                <a:cubicBezTo>
                  <a:pt x="75" y="80"/>
                  <a:pt x="76" y="82"/>
                  <a:pt x="76" y="84"/>
                </a:cubicBezTo>
                <a:lnTo>
                  <a:pt x="76" y="132"/>
                </a:lnTo>
                <a:close/>
                <a:moveTo>
                  <a:pt x="93" y="46"/>
                </a:moveTo>
                <a:cubicBezTo>
                  <a:pt x="93" y="32"/>
                  <a:pt x="93" y="32"/>
                  <a:pt x="93" y="32"/>
                </a:cubicBezTo>
                <a:cubicBezTo>
                  <a:pt x="93" y="29"/>
                  <a:pt x="96" y="25"/>
                  <a:pt x="100" y="25"/>
                </a:cubicBezTo>
                <a:cubicBezTo>
                  <a:pt x="141" y="25"/>
                  <a:pt x="141" y="25"/>
                  <a:pt x="141" y="25"/>
                </a:cubicBezTo>
                <a:cubicBezTo>
                  <a:pt x="145" y="25"/>
                  <a:pt x="148" y="29"/>
                  <a:pt x="148" y="32"/>
                </a:cubicBezTo>
                <a:cubicBezTo>
                  <a:pt x="148" y="46"/>
                  <a:pt x="148" y="46"/>
                  <a:pt x="148" y="46"/>
                </a:cubicBezTo>
                <a:cubicBezTo>
                  <a:pt x="148" y="50"/>
                  <a:pt x="145" y="53"/>
                  <a:pt x="141" y="53"/>
                </a:cubicBezTo>
                <a:cubicBezTo>
                  <a:pt x="100" y="53"/>
                  <a:pt x="100" y="53"/>
                  <a:pt x="100" y="53"/>
                </a:cubicBezTo>
                <a:cubicBezTo>
                  <a:pt x="96" y="53"/>
                  <a:pt x="93" y="50"/>
                  <a:pt x="93" y="46"/>
                </a:cubicBezTo>
                <a:close/>
                <a:moveTo>
                  <a:pt x="153" y="197"/>
                </a:moveTo>
                <a:cubicBezTo>
                  <a:pt x="153" y="199"/>
                  <a:pt x="151" y="201"/>
                  <a:pt x="150" y="201"/>
                </a:cubicBezTo>
                <a:cubicBezTo>
                  <a:pt x="143" y="201"/>
                  <a:pt x="143" y="201"/>
                  <a:pt x="143" y="201"/>
                </a:cubicBezTo>
                <a:cubicBezTo>
                  <a:pt x="141" y="201"/>
                  <a:pt x="139" y="199"/>
                  <a:pt x="139" y="197"/>
                </a:cubicBezTo>
                <a:cubicBezTo>
                  <a:pt x="139" y="177"/>
                  <a:pt x="139" y="177"/>
                  <a:pt x="139" y="177"/>
                </a:cubicBezTo>
                <a:cubicBezTo>
                  <a:pt x="139" y="175"/>
                  <a:pt x="141" y="173"/>
                  <a:pt x="143" y="173"/>
                </a:cubicBezTo>
                <a:cubicBezTo>
                  <a:pt x="150" y="173"/>
                  <a:pt x="150" y="173"/>
                  <a:pt x="150" y="173"/>
                </a:cubicBezTo>
                <a:cubicBezTo>
                  <a:pt x="151" y="173"/>
                  <a:pt x="153" y="175"/>
                  <a:pt x="153" y="177"/>
                </a:cubicBezTo>
                <a:lnTo>
                  <a:pt x="153" y="197"/>
                </a:lnTo>
                <a:close/>
                <a:moveTo>
                  <a:pt x="167" y="132"/>
                </a:moveTo>
                <a:cubicBezTo>
                  <a:pt x="167" y="134"/>
                  <a:pt x="165" y="136"/>
                  <a:pt x="163" y="136"/>
                </a:cubicBezTo>
                <a:cubicBezTo>
                  <a:pt x="129" y="136"/>
                  <a:pt x="129" y="136"/>
                  <a:pt x="129" y="136"/>
                </a:cubicBezTo>
                <a:cubicBezTo>
                  <a:pt x="127" y="136"/>
                  <a:pt x="125" y="134"/>
                  <a:pt x="125" y="132"/>
                </a:cubicBezTo>
                <a:cubicBezTo>
                  <a:pt x="125" y="125"/>
                  <a:pt x="125" y="125"/>
                  <a:pt x="125" y="125"/>
                </a:cubicBezTo>
                <a:cubicBezTo>
                  <a:pt x="125" y="123"/>
                  <a:pt x="127" y="122"/>
                  <a:pt x="129" y="122"/>
                </a:cubicBezTo>
                <a:cubicBezTo>
                  <a:pt x="163" y="122"/>
                  <a:pt x="163" y="122"/>
                  <a:pt x="163" y="122"/>
                </a:cubicBezTo>
                <a:cubicBezTo>
                  <a:pt x="165" y="122"/>
                  <a:pt x="167" y="123"/>
                  <a:pt x="167" y="125"/>
                </a:cubicBezTo>
                <a:lnTo>
                  <a:pt x="167" y="132"/>
                </a:lnTo>
                <a:close/>
                <a:moveTo>
                  <a:pt x="172" y="46"/>
                </a:moveTo>
                <a:cubicBezTo>
                  <a:pt x="172" y="32"/>
                  <a:pt x="172" y="32"/>
                  <a:pt x="172" y="32"/>
                </a:cubicBezTo>
                <a:cubicBezTo>
                  <a:pt x="172" y="29"/>
                  <a:pt x="176" y="25"/>
                  <a:pt x="179" y="25"/>
                </a:cubicBezTo>
                <a:cubicBezTo>
                  <a:pt x="221" y="25"/>
                  <a:pt x="221" y="25"/>
                  <a:pt x="221" y="25"/>
                </a:cubicBezTo>
                <a:cubicBezTo>
                  <a:pt x="224" y="25"/>
                  <a:pt x="227" y="29"/>
                  <a:pt x="227" y="32"/>
                </a:cubicBezTo>
                <a:cubicBezTo>
                  <a:pt x="227" y="46"/>
                  <a:pt x="227" y="46"/>
                  <a:pt x="227" y="46"/>
                </a:cubicBezTo>
                <a:cubicBezTo>
                  <a:pt x="227" y="50"/>
                  <a:pt x="224" y="53"/>
                  <a:pt x="221" y="53"/>
                </a:cubicBezTo>
                <a:cubicBezTo>
                  <a:pt x="179" y="53"/>
                  <a:pt x="179" y="53"/>
                  <a:pt x="179" y="53"/>
                </a:cubicBezTo>
                <a:cubicBezTo>
                  <a:pt x="176" y="53"/>
                  <a:pt x="172" y="50"/>
                  <a:pt x="172" y="46"/>
                </a:cubicBezTo>
                <a:close/>
                <a:moveTo>
                  <a:pt x="226" y="197"/>
                </a:moveTo>
                <a:cubicBezTo>
                  <a:pt x="226" y="199"/>
                  <a:pt x="224" y="201"/>
                  <a:pt x="223" y="201"/>
                </a:cubicBezTo>
                <a:cubicBezTo>
                  <a:pt x="216" y="201"/>
                  <a:pt x="216" y="201"/>
                  <a:pt x="216" y="201"/>
                </a:cubicBezTo>
                <a:cubicBezTo>
                  <a:pt x="214" y="201"/>
                  <a:pt x="212" y="199"/>
                  <a:pt x="212" y="197"/>
                </a:cubicBezTo>
                <a:cubicBezTo>
                  <a:pt x="212" y="177"/>
                  <a:pt x="212" y="177"/>
                  <a:pt x="212" y="177"/>
                </a:cubicBezTo>
                <a:cubicBezTo>
                  <a:pt x="212" y="175"/>
                  <a:pt x="214" y="173"/>
                  <a:pt x="216" y="173"/>
                </a:cubicBezTo>
                <a:cubicBezTo>
                  <a:pt x="223" y="173"/>
                  <a:pt x="223" y="173"/>
                  <a:pt x="223" y="173"/>
                </a:cubicBezTo>
                <a:cubicBezTo>
                  <a:pt x="224" y="173"/>
                  <a:pt x="226" y="175"/>
                  <a:pt x="226" y="177"/>
                </a:cubicBezTo>
                <a:lnTo>
                  <a:pt x="226" y="197"/>
                </a:lnTo>
                <a:close/>
                <a:moveTo>
                  <a:pt x="240" y="132"/>
                </a:moveTo>
                <a:cubicBezTo>
                  <a:pt x="240" y="134"/>
                  <a:pt x="238" y="136"/>
                  <a:pt x="236" y="136"/>
                </a:cubicBezTo>
                <a:cubicBezTo>
                  <a:pt x="202" y="136"/>
                  <a:pt x="202" y="136"/>
                  <a:pt x="202" y="136"/>
                </a:cubicBezTo>
                <a:cubicBezTo>
                  <a:pt x="200" y="136"/>
                  <a:pt x="198" y="134"/>
                  <a:pt x="198" y="132"/>
                </a:cubicBezTo>
                <a:cubicBezTo>
                  <a:pt x="198" y="125"/>
                  <a:pt x="198" y="125"/>
                  <a:pt x="198" y="125"/>
                </a:cubicBezTo>
                <a:cubicBezTo>
                  <a:pt x="198" y="123"/>
                  <a:pt x="200" y="122"/>
                  <a:pt x="202" y="122"/>
                </a:cubicBezTo>
                <a:cubicBezTo>
                  <a:pt x="236" y="122"/>
                  <a:pt x="236" y="122"/>
                  <a:pt x="236" y="122"/>
                </a:cubicBezTo>
                <a:cubicBezTo>
                  <a:pt x="238" y="122"/>
                  <a:pt x="240" y="123"/>
                  <a:pt x="240" y="125"/>
                </a:cubicBezTo>
                <a:lnTo>
                  <a:pt x="240" y="132"/>
                </a:lnTo>
                <a:close/>
                <a:moveTo>
                  <a:pt x="252" y="46"/>
                </a:moveTo>
                <a:cubicBezTo>
                  <a:pt x="252" y="32"/>
                  <a:pt x="252" y="32"/>
                  <a:pt x="252" y="32"/>
                </a:cubicBezTo>
                <a:cubicBezTo>
                  <a:pt x="252" y="29"/>
                  <a:pt x="255" y="25"/>
                  <a:pt x="258" y="25"/>
                </a:cubicBezTo>
                <a:cubicBezTo>
                  <a:pt x="300" y="25"/>
                  <a:pt x="300" y="25"/>
                  <a:pt x="300" y="25"/>
                </a:cubicBezTo>
                <a:cubicBezTo>
                  <a:pt x="304" y="25"/>
                  <a:pt x="307" y="29"/>
                  <a:pt x="307" y="32"/>
                </a:cubicBezTo>
                <a:cubicBezTo>
                  <a:pt x="307" y="46"/>
                  <a:pt x="307" y="46"/>
                  <a:pt x="307" y="46"/>
                </a:cubicBezTo>
                <a:cubicBezTo>
                  <a:pt x="307" y="50"/>
                  <a:pt x="304" y="53"/>
                  <a:pt x="300" y="53"/>
                </a:cubicBezTo>
                <a:cubicBezTo>
                  <a:pt x="258" y="53"/>
                  <a:pt x="258" y="53"/>
                  <a:pt x="258" y="53"/>
                </a:cubicBezTo>
                <a:cubicBezTo>
                  <a:pt x="255" y="53"/>
                  <a:pt x="252" y="50"/>
                  <a:pt x="252" y="46"/>
                </a:cubicBezTo>
                <a:close/>
                <a:moveTo>
                  <a:pt x="299" y="197"/>
                </a:moveTo>
                <a:cubicBezTo>
                  <a:pt x="299" y="199"/>
                  <a:pt x="297" y="201"/>
                  <a:pt x="296" y="201"/>
                </a:cubicBezTo>
                <a:cubicBezTo>
                  <a:pt x="289" y="201"/>
                  <a:pt x="289" y="201"/>
                  <a:pt x="289" y="201"/>
                </a:cubicBezTo>
                <a:cubicBezTo>
                  <a:pt x="287" y="201"/>
                  <a:pt x="285" y="199"/>
                  <a:pt x="285" y="197"/>
                </a:cubicBezTo>
                <a:cubicBezTo>
                  <a:pt x="285" y="177"/>
                  <a:pt x="285" y="177"/>
                  <a:pt x="285" y="177"/>
                </a:cubicBezTo>
                <a:cubicBezTo>
                  <a:pt x="285" y="175"/>
                  <a:pt x="287" y="173"/>
                  <a:pt x="289" y="173"/>
                </a:cubicBezTo>
                <a:cubicBezTo>
                  <a:pt x="296" y="173"/>
                  <a:pt x="296" y="173"/>
                  <a:pt x="296" y="173"/>
                </a:cubicBezTo>
                <a:cubicBezTo>
                  <a:pt x="297" y="173"/>
                  <a:pt x="299" y="175"/>
                  <a:pt x="299" y="177"/>
                </a:cubicBezTo>
                <a:lnTo>
                  <a:pt x="299" y="197"/>
                </a:lnTo>
                <a:close/>
                <a:moveTo>
                  <a:pt x="313" y="132"/>
                </a:moveTo>
                <a:cubicBezTo>
                  <a:pt x="313" y="134"/>
                  <a:pt x="311" y="136"/>
                  <a:pt x="309" y="136"/>
                </a:cubicBezTo>
                <a:cubicBezTo>
                  <a:pt x="275" y="136"/>
                  <a:pt x="275" y="136"/>
                  <a:pt x="275" y="136"/>
                </a:cubicBezTo>
                <a:cubicBezTo>
                  <a:pt x="273" y="136"/>
                  <a:pt x="271" y="134"/>
                  <a:pt x="271" y="132"/>
                </a:cubicBezTo>
                <a:cubicBezTo>
                  <a:pt x="271" y="125"/>
                  <a:pt x="271" y="125"/>
                  <a:pt x="271" y="125"/>
                </a:cubicBezTo>
                <a:cubicBezTo>
                  <a:pt x="271" y="123"/>
                  <a:pt x="273" y="122"/>
                  <a:pt x="275" y="122"/>
                </a:cubicBezTo>
                <a:cubicBezTo>
                  <a:pt x="309" y="122"/>
                  <a:pt x="309" y="122"/>
                  <a:pt x="309" y="122"/>
                </a:cubicBezTo>
                <a:cubicBezTo>
                  <a:pt x="311" y="122"/>
                  <a:pt x="313" y="123"/>
                  <a:pt x="313" y="125"/>
                </a:cubicBezTo>
                <a:lnTo>
                  <a:pt x="313" y="132"/>
                </a:lnTo>
                <a:close/>
                <a:moveTo>
                  <a:pt x="372" y="197"/>
                </a:moveTo>
                <a:cubicBezTo>
                  <a:pt x="372" y="199"/>
                  <a:pt x="370" y="201"/>
                  <a:pt x="369" y="201"/>
                </a:cubicBezTo>
                <a:cubicBezTo>
                  <a:pt x="362" y="201"/>
                  <a:pt x="362" y="201"/>
                  <a:pt x="362" y="201"/>
                </a:cubicBezTo>
                <a:cubicBezTo>
                  <a:pt x="360" y="201"/>
                  <a:pt x="358" y="199"/>
                  <a:pt x="358" y="197"/>
                </a:cubicBezTo>
                <a:cubicBezTo>
                  <a:pt x="358" y="177"/>
                  <a:pt x="358" y="177"/>
                  <a:pt x="358" y="177"/>
                </a:cubicBezTo>
                <a:cubicBezTo>
                  <a:pt x="358" y="175"/>
                  <a:pt x="360" y="173"/>
                  <a:pt x="362" y="173"/>
                </a:cubicBezTo>
                <a:cubicBezTo>
                  <a:pt x="369" y="173"/>
                  <a:pt x="369" y="173"/>
                  <a:pt x="369" y="173"/>
                </a:cubicBezTo>
                <a:cubicBezTo>
                  <a:pt x="370" y="173"/>
                  <a:pt x="372" y="175"/>
                  <a:pt x="372" y="177"/>
                </a:cubicBezTo>
                <a:lnTo>
                  <a:pt x="372" y="197"/>
                </a:lnTo>
                <a:close/>
                <a:moveTo>
                  <a:pt x="386" y="132"/>
                </a:moveTo>
                <a:cubicBezTo>
                  <a:pt x="386" y="134"/>
                  <a:pt x="384" y="136"/>
                  <a:pt x="382" y="136"/>
                </a:cubicBezTo>
                <a:cubicBezTo>
                  <a:pt x="348" y="136"/>
                  <a:pt x="348" y="136"/>
                  <a:pt x="348" y="136"/>
                </a:cubicBezTo>
                <a:cubicBezTo>
                  <a:pt x="346" y="136"/>
                  <a:pt x="344" y="134"/>
                  <a:pt x="344" y="132"/>
                </a:cubicBezTo>
                <a:cubicBezTo>
                  <a:pt x="344" y="125"/>
                  <a:pt x="344" y="125"/>
                  <a:pt x="344" y="125"/>
                </a:cubicBezTo>
                <a:cubicBezTo>
                  <a:pt x="344" y="123"/>
                  <a:pt x="346" y="122"/>
                  <a:pt x="348" y="122"/>
                </a:cubicBezTo>
                <a:cubicBezTo>
                  <a:pt x="382" y="122"/>
                  <a:pt x="382" y="122"/>
                  <a:pt x="382" y="122"/>
                </a:cubicBezTo>
                <a:cubicBezTo>
                  <a:pt x="384" y="122"/>
                  <a:pt x="386" y="123"/>
                  <a:pt x="386" y="125"/>
                </a:cubicBezTo>
                <a:lnTo>
                  <a:pt x="386" y="132"/>
                </a:lnTo>
                <a:close/>
                <a:moveTo>
                  <a:pt x="386" y="46"/>
                </a:moveTo>
                <a:cubicBezTo>
                  <a:pt x="386" y="50"/>
                  <a:pt x="383" y="53"/>
                  <a:pt x="379" y="53"/>
                </a:cubicBezTo>
                <a:cubicBezTo>
                  <a:pt x="338" y="53"/>
                  <a:pt x="338" y="53"/>
                  <a:pt x="338" y="53"/>
                </a:cubicBezTo>
                <a:cubicBezTo>
                  <a:pt x="334" y="53"/>
                  <a:pt x="331" y="50"/>
                  <a:pt x="331" y="46"/>
                </a:cubicBezTo>
                <a:cubicBezTo>
                  <a:pt x="331" y="32"/>
                  <a:pt x="331" y="32"/>
                  <a:pt x="331" y="32"/>
                </a:cubicBezTo>
                <a:cubicBezTo>
                  <a:pt x="331" y="29"/>
                  <a:pt x="334" y="25"/>
                  <a:pt x="338" y="25"/>
                </a:cubicBezTo>
                <a:cubicBezTo>
                  <a:pt x="379" y="25"/>
                  <a:pt x="379" y="25"/>
                  <a:pt x="379" y="25"/>
                </a:cubicBezTo>
                <a:cubicBezTo>
                  <a:pt x="383" y="25"/>
                  <a:pt x="386" y="29"/>
                  <a:pt x="386" y="32"/>
                </a:cubicBezTo>
                <a:lnTo>
                  <a:pt x="386"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146" name="Gruppieren 145">
            <a:extLst>
              <a:ext uri="{FF2B5EF4-FFF2-40B4-BE49-F238E27FC236}">
                <a16:creationId xmlns:a16="http://schemas.microsoft.com/office/drawing/2014/main" id="{B27DE19A-57ED-44E2-9C29-E2501069F66A}"/>
              </a:ext>
            </a:extLst>
          </p:cNvPr>
          <p:cNvGrpSpPr/>
          <p:nvPr/>
        </p:nvGrpSpPr>
        <p:grpSpPr>
          <a:xfrm>
            <a:off x="8165979" y="2159915"/>
            <a:ext cx="2676919" cy="1696553"/>
            <a:chOff x="8165910" y="1732569"/>
            <a:chExt cx="2676919" cy="1696553"/>
          </a:xfrm>
        </p:grpSpPr>
        <p:pic>
          <p:nvPicPr>
            <p:cNvPr id="7" name="Picture 3"/>
            <p:cNvPicPr>
              <a:picLocks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a:off x="8290868" y="1845746"/>
              <a:ext cx="2445583" cy="13645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4" name="Freeform 9">
              <a:extLst>
                <a:ext uri="{FF2B5EF4-FFF2-40B4-BE49-F238E27FC236}">
                  <a16:creationId xmlns:a16="http://schemas.microsoft.com/office/drawing/2014/main" id="{1D732E6F-D2FA-472A-90C3-D5D4E993CCA6}"/>
                </a:ext>
              </a:extLst>
            </p:cNvPr>
            <p:cNvSpPr>
              <a:spLocks noEditPoints="1"/>
            </p:cNvSpPr>
            <p:nvPr/>
          </p:nvSpPr>
          <p:spPr bwMode="auto">
            <a:xfrm>
              <a:off x="8165910" y="1732569"/>
              <a:ext cx="2676919" cy="1696553"/>
            </a:xfrm>
            <a:custGeom>
              <a:avLst/>
              <a:gdLst>
                <a:gd name="T0" fmla="*/ 2112 w 2129"/>
                <a:gd name="T1" fmla="*/ 0 h 1349"/>
                <a:gd name="T2" fmla="*/ 17 w 2129"/>
                <a:gd name="T3" fmla="*/ 0 h 1349"/>
                <a:gd name="T4" fmla="*/ 0 w 2129"/>
                <a:gd name="T5" fmla="*/ 16 h 1349"/>
                <a:gd name="T6" fmla="*/ 0 w 2129"/>
                <a:gd name="T7" fmla="*/ 1216 h 1349"/>
                <a:gd name="T8" fmla="*/ 17 w 2129"/>
                <a:gd name="T9" fmla="*/ 1233 h 1349"/>
                <a:gd name="T10" fmla="*/ 872 w 2129"/>
                <a:gd name="T11" fmla="*/ 1233 h 1349"/>
                <a:gd name="T12" fmla="*/ 872 w 2129"/>
                <a:gd name="T13" fmla="*/ 1260 h 1349"/>
                <a:gd name="T14" fmla="*/ 679 w 2129"/>
                <a:gd name="T15" fmla="*/ 1260 h 1349"/>
                <a:gd name="T16" fmla="*/ 679 w 2129"/>
                <a:gd name="T17" fmla="*/ 1349 h 1349"/>
                <a:gd name="T18" fmla="*/ 1450 w 2129"/>
                <a:gd name="T19" fmla="*/ 1349 h 1349"/>
                <a:gd name="T20" fmla="*/ 1450 w 2129"/>
                <a:gd name="T21" fmla="*/ 1260 h 1349"/>
                <a:gd name="T22" fmla="*/ 1257 w 2129"/>
                <a:gd name="T23" fmla="*/ 1260 h 1349"/>
                <a:gd name="T24" fmla="*/ 1257 w 2129"/>
                <a:gd name="T25" fmla="*/ 1233 h 1349"/>
                <a:gd name="T26" fmla="*/ 2112 w 2129"/>
                <a:gd name="T27" fmla="*/ 1233 h 1349"/>
                <a:gd name="T28" fmla="*/ 2129 w 2129"/>
                <a:gd name="T29" fmla="*/ 1216 h 1349"/>
                <a:gd name="T30" fmla="*/ 2129 w 2129"/>
                <a:gd name="T31" fmla="*/ 16 h 1349"/>
                <a:gd name="T32" fmla="*/ 2112 w 2129"/>
                <a:gd name="T33" fmla="*/ 0 h 1349"/>
                <a:gd name="T34" fmla="*/ 2031 w 2129"/>
                <a:gd name="T35" fmla="*/ 1145 h 1349"/>
                <a:gd name="T36" fmla="*/ 98 w 2129"/>
                <a:gd name="T37" fmla="*/ 1145 h 1349"/>
                <a:gd name="T38" fmla="*/ 98 w 2129"/>
                <a:gd name="T39" fmla="*/ 88 h 1349"/>
                <a:gd name="T40" fmla="*/ 2031 w 2129"/>
                <a:gd name="T41" fmla="*/ 88 h 1349"/>
                <a:gd name="T42" fmla="*/ 2031 w 2129"/>
                <a:gd name="T43" fmla="*/ 1145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9" h="1349">
                  <a:moveTo>
                    <a:pt x="2112" y="0"/>
                  </a:moveTo>
                  <a:cubicBezTo>
                    <a:pt x="17" y="0"/>
                    <a:pt x="17" y="0"/>
                    <a:pt x="17" y="0"/>
                  </a:cubicBezTo>
                  <a:cubicBezTo>
                    <a:pt x="8" y="0"/>
                    <a:pt x="0" y="7"/>
                    <a:pt x="0" y="16"/>
                  </a:cubicBezTo>
                  <a:cubicBezTo>
                    <a:pt x="0" y="1216"/>
                    <a:pt x="0" y="1216"/>
                    <a:pt x="0" y="1216"/>
                  </a:cubicBezTo>
                  <a:cubicBezTo>
                    <a:pt x="0" y="1225"/>
                    <a:pt x="8" y="1233"/>
                    <a:pt x="17" y="1233"/>
                  </a:cubicBezTo>
                  <a:cubicBezTo>
                    <a:pt x="872" y="1233"/>
                    <a:pt x="872" y="1233"/>
                    <a:pt x="872" y="1233"/>
                  </a:cubicBezTo>
                  <a:cubicBezTo>
                    <a:pt x="872" y="1260"/>
                    <a:pt x="872" y="1260"/>
                    <a:pt x="872" y="1260"/>
                  </a:cubicBezTo>
                  <a:cubicBezTo>
                    <a:pt x="679" y="1260"/>
                    <a:pt x="679" y="1260"/>
                    <a:pt x="679" y="1260"/>
                  </a:cubicBezTo>
                  <a:cubicBezTo>
                    <a:pt x="679" y="1349"/>
                    <a:pt x="679" y="1349"/>
                    <a:pt x="679" y="1349"/>
                  </a:cubicBezTo>
                  <a:cubicBezTo>
                    <a:pt x="1450" y="1349"/>
                    <a:pt x="1450" y="1349"/>
                    <a:pt x="1450" y="1349"/>
                  </a:cubicBezTo>
                  <a:cubicBezTo>
                    <a:pt x="1450" y="1260"/>
                    <a:pt x="1450" y="1260"/>
                    <a:pt x="1450" y="1260"/>
                  </a:cubicBezTo>
                  <a:cubicBezTo>
                    <a:pt x="1257" y="1260"/>
                    <a:pt x="1257" y="1260"/>
                    <a:pt x="1257" y="1260"/>
                  </a:cubicBezTo>
                  <a:cubicBezTo>
                    <a:pt x="1257" y="1233"/>
                    <a:pt x="1257" y="1233"/>
                    <a:pt x="1257" y="1233"/>
                  </a:cubicBezTo>
                  <a:cubicBezTo>
                    <a:pt x="2112" y="1233"/>
                    <a:pt x="2112" y="1233"/>
                    <a:pt x="2112" y="1233"/>
                  </a:cubicBezTo>
                  <a:cubicBezTo>
                    <a:pt x="2122" y="1233"/>
                    <a:pt x="2129" y="1225"/>
                    <a:pt x="2129" y="1216"/>
                  </a:cubicBezTo>
                  <a:cubicBezTo>
                    <a:pt x="2129" y="16"/>
                    <a:pt x="2129" y="16"/>
                    <a:pt x="2129" y="16"/>
                  </a:cubicBezTo>
                  <a:cubicBezTo>
                    <a:pt x="2129" y="7"/>
                    <a:pt x="2122" y="0"/>
                    <a:pt x="2112" y="0"/>
                  </a:cubicBezTo>
                  <a:close/>
                  <a:moveTo>
                    <a:pt x="2031" y="1145"/>
                  </a:moveTo>
                  <a:cubicBezTo>
                    <a:pt x="98" y="1145"/>
                    <a:pt x="98" y="1145"/>
                    <a:pt x="98" y="1145"/>
                  </a:cubicBezTo>
                  <a:cubicBezTo>
                    <a:pt x="98" y="88"/>
                    <a:pt x="98" y="88"/>
                    <a:pt x="98" y="88"/>
                  </a:cubicBezTo>
                  <a:cubicBezTo>
                    <a:pt x="2031" y="88"/>
                    <a:pt x="2031" y="88"/>
                    <a:pt x="2031" y="88"/>
                  </a:cubicBezTo>
                  <a:lnTo>
                    <a:pt x="2031" y="11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22" name="Gruppieren 21">
            <a:extLst>
              <a:ext uri="{FF2B5EF4-FFF2-40B4-BE49-F238E27FC236}">
                <a16:creationId xmlns:a16="http://schemas.microsoft.com/office/drawing/2014/main" id="{F4E9D3C7-D67D-4568-908A-3AE1ECB60D8B}"/>
              </a:ext>
            </a:extLst>
          </p:cNvPr>
          <p:cNvGrpSpPr/>
          <p:nvPr/>
        </p:nvGrpSpPr>
        <p:grpSpPr>
          <a:xfrm>
            <a:off x="1344534" y="2159915"/>
            <a:ext cx="2676919" cy="1696553"/>
            <a:chOff x="1344470" y="1732569"/>
            <a:chExt cx="2676919" cy="1696553"/>
          </a:xfrm>
        </p:grpSpPr>
        <p:pic>
          <p:nvPicPr>
            <p:cNvPr id="8" name="Picture 22"/>
            <p:cNvPicPr>
              <a:picLocks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472674" y="1859824"/>
              <a:ext cx="2391528" cy="13239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Freeform 9">
              <a:extLst>
                <a:ext uri="{FF2B5EF4-FFF2-40B4-BE49-F238E27FC236}">
                  <a16:creationId xmlns:a16="http://schemas.microsoft.com/office/drawing/2014/main" id="{AF2718A3-FC53-4794-9A7D-30DF39021FFC}"/>
                </a:ext>
              </a:extLst>
            </p:cNvPr>
            <p:cNvSpPr>
              <a:spLocks noEditPoints="1"/>
            </p:cNvSpPr>
            <p:nvPr/>
          </p:nvSpPr>
          <p:spPr bwMode="auto">
            <a:xfrm>
              <a:off x="1344470" y="1732569"/>
              <a:ext cx="2676919" cy="1696553"/>
            </a:xfrm>
            <a:custGeom>
              <a:avLst/>
              <a:gdLst>
                <a:gd name="T0" fmla="*/ 2112 w 2129"/>
                <a:gd name="T1" fmla="*/ 0 h 1349"/>
                <a:gd name="T2" fmla="*/ 17 w 2129"/>
                <a:gd name="T3" fmla="*/ 0 h 1349"/>
                <a:gd name="T4" fmla="*/ 0 w 2129"/>
                <a:gd name="T5" fmla="*/ 16 h 1349"/>
                <a:gd name="T6" fmla="*/ 0 w 2129"/>
                <a:gd name="T7" fmla="*/ 1216 h 1349"/>
                <a:gd name="T8" fmla="*/ 17 w 2129"/>
                <a:gd name="T9" fmla="*/ 1233 h 1349"/>
                <a:gd name="T10" fmla="*/ 872 w 2129"/>
                <a:gd name="T11" fmla="*/ 1233 h 1349"/>
                <a:gd name="T12" fmla="*/ 872 w 2129"/>
                <a:gd name="T13" fmla="*/ 1260 h 1349"/>
                <a:gd name="T14" fmla="*/ 679 w 2129"/>
                <a:gd name="T15" fmla="*/ 1260 h 1349"/>
                <a:gd name="T16" fmla="*/ 679 w 2129"/>
                <a:gd name="T17" fmla="*/ 1349 h 1349"/>
                <a:gd name="T18" fmla="*/ 1450 w 2129"/>
                <a:gd name="T19" fmla="*/ 1349 h 1349"/>
                <a:gd name="T20" fmla="*/ 1450 w 2129"/>
                <a:gd name="T21" fmla="*/ 1260 h 1349"/>
                <a:gd name="T22" fmla="*/ 1257 w 2129"/>
                <a:gd name="T23" fmla="*/ 1260 h 1349"/>
                <a:gd name="T24" fmla="*/ 1257 w 2129"/>
                <a:gd name="T25" fmla="*/ 1233 h 1349"/>
                <a:gd name="T26" fmla="*/ 2112 w 2129"/>
                <a:gd name="T27" fmla="*/ 1233 h 1349"/>
                <a:gd name="T28" fmla="*/ 2129 w 2129"/>
                <a:gd name="T29" fmla="*/ 1216 h 1349"/>
                <a:gd name="T30" fmla="*/ 2129 w 2129"/>
                <a:gd name="T31" fmla="*/ 16 h 1349"/>
                <a:gd name="T32" fmla="*/ 2112 w 2129"/>
                <a:gd name="T33" fmla="*/ 0 h 1349"/>
                <a:gd name="T34" fmla="*/ 2031 w 2129"/>
                <a:gd name="T35" fmla="*/ 1145 h 1349"/>
                <a:gd name="T36" fmla="*/ 98 w 2129"/>
                <a:gd name="T37" fmla="*/ 1145 h 1349"/>
                <a:gd name="T38" fmla="*/ 98 w 2129"/>
                <a:gd name="T39" fmla="*/ 88 h 1349"/>
                <a:gd name="T40" fmla="*/ 2031 w 2129"/>
                <a:gd name="T41" fmla="*/ 88 h 1349"/>
                <a:gd name="T42" fmla="*/ 2031 w 2129"/>
                <a:gd name="T43" fmla="*/ 1145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9" h="1349">
                  <a:moveTo>
                    <a:pt x="2112" y="0"/>
                  </a:moveTo>
                  <a:cubicBezTo>
                    <a:pt x="17" y="0"/>
                    <a:pt x="17" y="0"/>
                    <a:pt x="17" y="0"/>
                  </a:cubicBezTo>
                  <a:cubicBezTo>
                    <a:pt x="8" y="0"/>
                    <a:pt x="0" y="7"/>
                    <a:pt x="0" y="16"/>
                  </a:cubicBezTo>
                  <a:cubicBezTo>
                    <a:pt x="0" y="1216"/>
                    <a:pt x="0" y="1216"/>
                    <a:pt x="0" y="1216"/>
                  </a:cubicBezTo>
                  <a:cubicBezTo>
                    <a:pt x="0" y="1225"/>
                    <a:pt x="8" y="1233"/>
                    <a:pt x="17" y="1233"/>
                  </a:cubicBezTo>
                  <a:cubicBezTo>
                    <a:pt x="872" y="1233"/>
                    <a:pt x="872" y="1233"/>
                    <a:pt x="872" y="1233"/>
                  </a:cubicBezTo>
                  <a:cubicBezTo>
                    <a:pt x="872" y="1260"/>
                    <a:pt x="872" y="1260"/>
                    <a:pt x="872" y="1260"/>
                  </a:cubicBezTo>
                  <a:cubicBezTo>
                    <a:pt x="679" y="1260"/>
                    <a:pt x="679" y="1260"/>
                    <a:pt x="679" y="1260"/>
                  </a:cubicBezTo>
                  <a:cubicBezTo>
                    <a:pt x="679" y="1349"/>
                    <a:pt x="679" y="1349"/>
                    <a:pt x="679" y="1349"/>
                  </a:cubicBezTo>
                  <a:cubicBezTo>
                    <a:pt x="1450" y="1349"/>
                    <a:pt x="1450" y="1349"/>
                    <a:pt x="1450" y="1349"/>
                  </a:cubicBezTo>
                  <a:cubicBezTo>
                    <a:pt x="1450" y="1260"/>
                    <a:pt x="1450" y="1260"/>
                    <a:pt x="1450" y="1260"/>
                  </a:cubicBezTo>
                  <a:cubicBezTo>
                    <a:pt x="1257" y="1260"/>
                    <a:pt x="1257" y="1260"/>
                    <a:pt x="1257" y="1260"/>
                  </a:cubicBezTo>
                  <a:cubicBezTo>
                    <a:pt x="1257" y="1233"/>
                    <a:pt x="1257" y="1233"/>
                    <a:pt x="1257" y="1233"/>
                  </a:cubicBezTo>
                  <a:cubicBezTo>
                    <a:pt x="2112" y="1233"/>
                    <a:pt x="2112" y="1233"/>
                    <a:pt x="2112" y="1233"/>
                  </a:cubicBezTo>
                  <a:cubicBezTo>
                    <a:pt x="2122" y="1233"/>
                    <a:pt x="2129" y="1225"/>
                    <a:pt x="2129" y="1216"/>
                  </a:cubicBezTo>
                  <a:cubicBezTo>
                    <a:pt x="2129" y="16"/>
                    <a:pt x="2129" y="16"/>
                    <a:pt x="2129" y="16"/>
                  </a:cubicBezTo>
                  <a:cubicBezTo>
                    <a:pt x="2129" y="7"/>
                    <a:pt x="2122" y="0"/>
                    <a:pt x="2112" y="0"/>
                  </a:cubicBezTo>
                  <a:close/>
                  <a:moveTo>
                    <a:pt x="2031" y="1145"/>
                  </a:moveTo>
                  <a:cubicBezTo>
                    <a:pt x="98" y="1145"/>
                    <a:pt x="98" y="1145"/>
                    <a:pt x="98" y="1145"/>
                  </a:cubicBezTo>
                  <a:cubicBezTo>
                    <a:pt x="98" y="88"/>
                    <a:pt x="98" y="88"/>
                    <a:pt x="98" y="88"/>
                  </a:cubicBezTo>
                  <a:cubicBezTo>
                    <a:pt x="2031" y="88"/>
                    <a:pt x="2031" y="88"/>
                    <a:pt x="2031" y="88"/>
                  </a:cubicBezTo>
                  <a:lnTo>
                    <a:pt x="2031" y="11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20" name="Textfeld 19"/>
          <p:cNvSpPr txBox="1"/>
          <p:nvPr/>
        </p:nvSpPr>
        <p:spPr>
          <a:xfrm>
            <a:off x="8460101" y="2389629"/>
            <a:ext cx="2086499" cy="1008023"/>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a:r>
              <a:rPr lang="de-DE" b="1" dirty="0">
                <a:solidFill>
                  <a:srgbClr val="009EE2"/>
                </a:solidFill>
              </a:rPr>
              <a:t>≥V8.xx.x</a:t>
            </a:r>
          </a:p>
        </p:txBody>
      </p:sp>
      <p:sp>
        <p:nvSpPr>
          <p:cNvPr id="149" name="Textfeld 148">
            <a:extLst>
              <a:ext uri="{FF2B5EF4-FFF2-40B4-BE49-F238E27FC236}">
                <a16:creationId xmlns:a16="http://schemas.microsoft.com/office/drawing/2014/main" id="{3FC6614B-0663-4CA4-8024-258019D39405}"/>
              </a:ext>
            </a:extLst>
          </p:cNvPr>
          <p:cNvSpPr txBox="1"/>
          <p:nvPr/>
        </p:nvSpPr>
        <p:spPr>
          <a:xfrm>
            <a:off x="1639681" y="2389629"/>
            <a:ext cx="2086499" cy="1008023"/>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a:r>
              <a:rPr lang="de-DE" b="1" dirty="0">
                <a:solidFill>
                  <a:srgbClr val="009EE2"/>
                </a:solidFill>
              </a:rPr>
              <a:t>≥V5.6</a:t>
            </a:r>
          </a:p>
        </p:txBody>
      </p:sp>
      <p:grpSp>
        <p:nvGrpSpPr>
          <p:cNvPr id="186" name="Gruppieren 185">
            <a:extLst>
              <a:ext uri="{FF2B5EF4-FFF2-40B4-BE49-F238E27FC236}">
                <a16:creationId xmlns:a16="http://schemas.microsoft.com/office/drawing/2014/main" id="{EAC567B3-0280-4462-809D-71968AAA1B94}"/>
              </a:ext>
            </a:extLst>
          </p:cNvPr>
          <p:cNvGrpSpPr/>
          <p:nvPr/>
        </p:nvGrpSpPr>
        <p:grpSpPr>
          <a:xfrm>
            <a:off x="4016395" y="2513951"/>
            <a:ext cx="4140007" cy="371307"/>
            <a:chOff x="4016327" y="2513847"/>
            <a:chExt cx="4140006" cy="371307"/>
          </a:xfrm>
        </p:grpSpPr>
        <p:cxnSp>
          <p:nvCxnSpPr>
            <p:cNvPr id="65" name="Gerade Verbindung mit Pfeil 64">
              <a:extLst>
                <a:ext uri="{FF2B5EF4-FFF2-40B4-BE49-F238E27FC236}">
                  <a16:creationId xmlns:a16="http://schemas.microsoft.com/office/drawing/2014/main" id="{D5766F4C-4612-4909-B332-E69820C44520}"/>
                </a:ext>
              </a:extLst>
            </p:cNvPr>
            <p:cNvCxnSpPr>
              <a:cxnSpLocks/>
            </p:cNvCxnSpPr>
            <p:nvPr/>
          </p:nvCxnSpPr>
          <p:spPr>
            <a:xfrm>
              <a:off x="4016327" y="2885154"/>
              <a:ext cx="4140006" cy="0"/>
            </a:xfrm>
            <a:prstGeom prst="straightConnector1">
              <a:avLst/>
            </a:prstGeom>
            <a:ln w="158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3" name="Rechteck 162">
              <a:extLst>
                <a:ext uri="{FF2B5EF4-FFF2-40B4-BE49-F238E27FC236}">
                  <a16:creationId xmlns:a16="http://schemas.microsoft.com/office/drawing/2014/main" id="{40540DEF-6318-4A92-8651-EA893C54A37F}"/>
                </a:ext>
              </a:extLst>
            </p:cNvPr>
            <p:cNvSpPr/>
            <p:nvPr/>
          </p:nvSpPr>
          <p:spPr>
            <a:xfrm>
              <a:off x="5019374" y="2513847"/>
              <a:ext cx="2133917" cy="369332"/>
            </a:xfrm>
            <a:prstGeom prst="rect">
              <a:avLst/>
            </a:prstGeom>
          </p:spPr>
          <p:txBody>
            <a:bodyPr wrap="none">
              <a:spAutoFit/>
            </a:bodyPr>
            <a:lstStyle/>
            <a:p>
              <a:pPr lvl="0" algn="ctr" eaLnBrk="0" hangingPunct="0"/>
              <a:r>
                <a:rPr lang="en-GB" b="1" dirty="0">
                  <a:solidFill>
                    <a:prstClr val="white"/>
                  </a:solidFill>
                </a:rPr>
                <a:t>Logic Conversion</a:t>
              </a:r>
            </a:p>
          </p:txBody>
        </p:sp>
      </p:grpSp>
      <p:grpSp>
        <p:nvGrpSpPr>
          <p:cNvPr id="185" name="Gruppieren 184">
            <a:extLst>
              <a:ext uri="{FF2B5EF4-FFF2-40B4-BE49-F238E27FC236}">
                <a16:creationId xmlns:a16="http://schemas.microsoft.com/office/drawing/2014/main" id="{525080D2-F365-432C-8811-90C1BD4C798B}"/>
              </a:ext>
            </a:extLst>
          </p:cNvPr>
          <p:cNvGrpSpPr/>
          <p:nvPr/>
        </p:nvGrpSpPr>
        <p:grpSpPr>
          <a:xfrm>
            <a:off x="3983064" y="4588000"/>
            <a:ext cx="4047336" cy="369332"/>
            <a:chOff x="3983064" y="4588000"/>
            <a:chExt cx="4047336" cy="369332"/>
          </a:xfrm>
        </p:grpSpPr>
        <p:cxnSp>
          <p:nvCxnSpPr>
            <p:cNvPr id="167" name="Gerade Verbindung mit Pfeil 166">
              <a:extLst>
                <a:ext uri="{FF2B5EF4-FFF2-40B4-BE49-F238E27FC236}">
                  <a16:creationId xmlns:a16="http://schemas.microsoft.com/office/drawing/2014/main" id="{3DDC9FD2-CB5E-478D-AFE8-D6F1FC8137E1}"/>
                </a:ext>
              </a:extLst>
            </p:cNvPr>
            <p:cNvCxnSpPr>
              <a:cxnSpLocks/>
            </p:cNvCxnSpPr>
            <p:nvPr/>
          </p:nvCxnSpPr>
          <p:spPr>
            <a:xfrm>
              <a:off x="3983064" y="4954377"/>
              <a:ext cx="4047336" cy="0"/>
            </a:xfrm>
            <a:prstGeom prst="straightConnector1">
              <a:avLst/>
            </a:prstGeom>
            <a:ln w="158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9" name="Rechteck 168">
              <a:extLst>
                <a:ext uri="{FF2B5EF4-FFF2-40B4-BE49-F238E27FC236}">
                  <a16:creationId xmlns:a16="http://schemas.microsoft.com/office/drawing/2014/main" id="{AB0CA371-76EE-49BB-9D8D-1EEA9F549170}"/>
                </a:ext>
              </a:extLst>
            </p:cNvPr>
            <p:cNvSpPr/>
            <p:nvPr/>
          </p:nvSpPr>
          <p:spPr>
            <a:xfrm>
              <a:off x="4275580" y="4588000"/>
              <a:ext cx="3621504" cy="369332"/>
            </a:xfrm>
            <a:prstGeom prst="rect">
              <a:avLst/>
            </a:prstGeom>
          </p:spPr>
          <p:txBody>
            <a:bodyPr wrap="none">
              <a:spAutoFit/>
            </a:bodyPr>
            <a:lstStyle/>
            <a:p>
              <a:pPr lvl="0" algn="ctr" eaLnBrk="0" hangingPunct="0"/>
              <a:r>
                <a:rPr lang="en-GB" b="1" dirty="0">
                  <a:solidFill>
                    <a:prstClr val="white"/>
                  </a:solidFill>
                </a:rPr>
                <a:t>Modernization Service by HIMA</a:t>
              </a:r>
            </a:p>
          </p:txBody>
        </p:sp>
      </p:grpSp>
      <p:grpSp>
        <p:nvGrpSpPr>
          <p:cNvPr id="172" name="Group 4">
            <a:extLst>
              <a:ext uri="{FF2B5EF4-FFF2-40B4-BE49-F238E27FC236}">
                <a16:creationId xmlns:a16="http://schemas.microsoft.com/office/drawing/2014/main" id="{39B016DD-A21D-45BF-9423-64A9CFAE5D0D}"/>
              </a:ext>
            </a:extLst>
          </p:cNvPr>
          <p:cNvGrpSpPr>
            <a:grpSpLocks noChangeAspect="1"/>
          </p:cNvGrpSpPr>
          <p:nvPr/>
        </p:nvGrpSpPr>
        <p:grpSpPr bwMode="auto">
          <a:xfrm>
            <a:off x="8712746" y="1663805"/>
            <a:ext cx="1583385" cy="291393"/>
            <a:chOff x="5704" y="1121"/>
            <a:chExt cx="739" cy="136"/>
          </a:xfrm>
          <a:solidFill>
            <a:schemeClr val="bg1"/>
          </a:solidFill>
        </p:grpSpPr>
        <p:sp>
          <p:nvSpPr>
            <p:cNvPr id="173" name="Freeform 5">
              <a:extLst>
                <a:ext uri="{FF2B5EF4-FFF2-40B4-BE49-F238E27FC236}">
                  <a16:creationId xmlns:a16="http://schemas.microsoft.com/office/drawing/2014/main" id="{8410F371-BA37-43FE-B1EF-48AEC9045906}"/>
                </a:ext>
              </a:extLst>
            </p:cNvPr>
            <p:cNvSpPr>
              <a:spLocks/>
            </p:cNvSpPr>
            <p:nvPr/>
          </p:nvSpPr>
          <p:spPr bwMode="auto">
            <a:xfrm>
              <a:off x="5704" y="1121"/>
              <a:ext cx="104" cy="136"/>
            </a:xfrm>
            <a:custGeom>
              <a:avLst/>
              <a:gdLst>
                <a:gd name="T0" fmla="*/ 84 w 121"/>
                <a:gd name="T1" fmla="*/ 114 h 157"/>
                <a:gd name="T2" fmla="*/ 78 w 121"/>
                <a:gd name="T3" fmla="*/ 102 h 157"/>
                <a:gd name="T4" fmla="*/ 58 w 121"/>
                <a:gd name="T5" fmla="*/ 92 h 157"/>
                <a:gd name="T6" fmla="*/ 34 w 121"/>
                <a:gd name="T7" fmla="*/ 83 h 157"/>
                <a:gd name="T8" fmla="*/ 5 w 121"/>
                <a:gd name="T9" fmla="*/ 43 h 157"/>
                <a:gd name="T10" fmla="*/ 12 w 121"/>
                <a:gd name="T11" fmla="*/ 20 h 157"/>
                <a:gd name="T12" fmla="*/ 33 w 121"/>
                <a:gd name="T13" fmla="*/ 5 h 157"/>
                <a:gd name="T14" fmla="*/ 63 w 121"/>
                <a:gd name="T15" fmla="*/ 0 h 157"/>
                <a:gd name="T16" fmla="*/ 93 w 121"/>
                <a:gd name="T17" fmla="*/ 6 h 157"/>
                <a:gd name="T18" fmla="*/ 113 w 121"/>
                <a:gd name="T19" fmla="*/ 22 h 157"/>
                <a:gd name="T20" fmla="*/ 121 w 121"/>
                <a:gd name="T21" fmla="*/ 47 h 157"/>
                <a:gd name="T22" fmla="*/ 84 w 121"/>
                <a:gd name="T23" fmla="*/ 47 h 157"/>
                <a:gd name="T24" fmla="*/ 78 w 121"/>
                <a:gd name="T25" fmla="*/ 33 h 157"/>
                <a:gd name="T26" fmla="*/ 63 w 121"/>
                <a:gd name="T27" fmla="*/ 28 h 157"/>
                <a:gd name="T28" fmla="*/ 47 w 121"/>
                <a:gd name="T29" fmla="*/ 32 h 157"/>
                <a:gd name="T30" fmla="*/ 41 w 121"/>
                <a:gd name="T31" fmla="*/ 43 h 157"/>
                <a:gd name="T32" fmla="*/ 48 w 121"/>
                <a:gd name="T33" fmla="*/ 54 h 157"/>
                <a:gd name="T34" fmla="*/ 70 w 121"/>
                <a:gd name="T35" fmla="*/ 64 h 157"/>
                <a:gd name="T36" fmla="*/ 96 w 121"/>
                <a:gd name="T37" fmla="*/ 75 h 157"/>
                <a:gd name="T38" fmla="*/ 121 w 121"/>
                <a:gd name="T39" fmla="*/ 114 h 157"/>
                <a:gd name="T40" fmla="*/ 105 w 121"/>
                <a:gd name="T41" fmla="*/ 145 h 157"/>
                <a:gd name="T42" fmla="*/ 64 w 121"/>
                <a:gd name="T43" fmla="*/ 157 h 157"/>
                <a:gd name="T44" fmla="*/ 30 w 121"/>
                <a:gd name="T45" fmla="*/ 150 h 157"/>
                <a:gd name="T46" fmla="*/ 8 w 121"/>
                <a:gd name="T47" fmla="*/ 132 h 157"/>
                <a:gd name="T48" fmla="*/ 0 w 121"/>
                <a:gd name="T49" fmla="*/ 105 h 157"/>
                <a:gd name="T50" fmla="*/ 37 w 121"/>
                <a:gd name="T51" fmla="*/ 105 h 157"/>
                <a:gd name="T52" fmla="*/ 43 w 121"/>
                <a:gd name="T53" fmla="*/ 123 h 157"/>
                <a:gd name="T54" fmla="*/ 64 w 121"/>
                <a:gd name="T55" fmla="*/ 129 h 157"/>
                <a:gd name="T56" fmla="*/ 78 w 121"/>
                <a:gd name="T57" fmla="*/ 125 h 157"/>
                <a:gd name="T58" fmla="*/ 84 w 121"/>
                <a:gd name="T59" fmla="*/ 11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57">
                  <a:moveTo>
                    <a:pt x="84" y="114"/>
                  </a:moveTo>
                  <a:cubicBezTo>
                    <a:pt x="84" y="109"/>
                    <a:pt x="82" y="105"/>
                    <a:pt x="78" y="102"/>
                  </a:cubicBezTo>
                  <a:cubicBezTo>
                    <a:pt x="74" y="99"/>
                    <a:pt x="67" y="95"/>
                    <a:pt x="58" y="92"/>
                  </a:cubicBezTo>
                  <a:cubicBezTo>
                    <a:pt x="48" y="89"/>
                    <a:pt x="40" y="86"/>
                    <a:pt x="34" y="83"/>
                  </a:cubicBezTo>
                  <a:cubicBezTo>
                    <a:pt x="15" y="73"/>
                    <a:pt x="5" y="60"/>
                    <a:pt x="5" y="43"/>
                  </a:cubicBezTo>
                  <a:cubicBezTo>
                    <a:pt x="5" y="34"/>
                    <a:pt x="7" y="27"/>
                    <a:pt x="12" y="20"/>
                  </a:cubicBezTo>
                  <a:cubicBezTo>
                    <a:pt x="17" y="14"/>
                    <a:pt x="24" y="9"/>
                    <a:pt x="33" y="5"/>
                  </a:cubicBezTo>
                  <a:cubicBezTo>
                    <a:pt x="42" y="2"/>
                    <a:pt x="52" y="0"/>
                    <a:pt x="63" y="0"/>
                  </a:cubicBezTo>
                  <a:cubicBezTo>
                    <a:pt x="74" y="0"/>
                    <a:pt x="84" y="2"/>
                    <a:pt x="93" y="6"/>
                  </a:cubicBezTo>
                  <a:cubicBezTo>
                    <a:pt x="102" y="10"/>
                    <a:pt x="109" y="15"/>
                    <a:pt x="113" y="22"/>
                  </a:cubicBezTo>
                  <a:cubicBezTo>
                    <a:pt x="118" y="30"/>
                    <a:pt x="121" y="38"/>
                    <a:pt x="121" y="47"/>
                  </a:cubicBezTo>
                  <a:cubicBezTo>
                    <a:pt x="84" y="47"/>
                    <a:pt x="84" y="47"/>
                    <a:pt x="84" y="47"/>
                  </a:cubicBezTo>
                  <a:cubicBezTo>
                    <a:pt x="84" y="41"/>
                    <a:pt x="82" y="36"/>
                    <a:pt x="78" y="33"/>
                  </a:cubicBezTo>
                  <a:cubicBezTo>
                    <a:pt x="74" y="29"/>
                    <a:pt x="69" y="28"/>
                    <a:pt x="63" y="28"/>
                  </a:cubicBezTo>
                  <a:cubicBezTo>
                    <a:pt x="56" y="28"/>
                    <a:pt x="51" y="29"/>
                    <a:pt x="47" y="32"/>
                  </a:cubicBezTo>
                  <a:cubicBezTo>
                    <a:pt x="43" y="35"/>
                    <a:pt x="41" y="39"/>
                    <a:pt x="41" y="43"/>
                  </a:cubicBezTo>
                  <a:cubicBezTo>
                    <a:pt x="41" y="47"/>
                    <a:pt x="43" y="50"/>
                    <a:pt x="48" y="54"/>
                  </a:cubicBezTo>
                  <a:cubicBezTo>
                    <a:pt x="52" y="57"/>
                    <a:pt x="59" y="60"/>
                    <a:pt x="70" y="64"/>
                  </a:cubicBezTo>
                  <a:cubicBezTo>
                    <a:pt x="80" y="67"/>
                    <a:pt x="89" y="71"/>
                    <a:pt x="96" y="75"/>
                  </a:cubicBezTo>
                  <a:cubicBezTo>
                    <a:pt x="112" y="84"/>
                    <a:pt x="121" y="97"/>
                    <a:pt x="121" y="114"/>
                  </a:cubicBezTo>
                  <a:cubicBezTo>
                    <a:pt x="121" y="127"/>
                    <a:pt x="116" y="138"/>
                    <a:pt x="105" y="145"/>
                  </a:cubicBezTo>
                  <a:cubicBezTo>
                    <a:pt x="95" y="153"/>
                    <a:pt x="82" y="157"/>
                    <a:pt x="64" y="157"/>
                  </a:cubicBezTo>
                  <a:cubicBezTo>
                    <a:pt x="52" y="157"/>
                    <a:pt x="40" y="155"/>
                    <a:pt x="30" y="150"/>
                  </a:cubicBezTo>
                  <a:cubicBezTo>
                    <a:pt x="20" y="146"/>
                    <a:pt x="13" y="140"/>
                    <a:pt x="8" y="132"/>
                  </a:cubicBezTo>
                  <a:cubicBezTo>
                    <a:pt x="3" y="124"/>
                    <a:pt x="0" y="115"/>
                    <a:pt x="0" y="105"/>
                  </a:cubicBezTo>
                  <a:cubicBezTo>
                    <a:pt x="37" y="105"/>
                    <a:pt x="37" y="105"/>
                    <a:pt x="37" y="105"/>
                  </a:cubicBezTo>
                  <a:cubicBezTo>
                    <a:pt x="37" y="113"/>
                    <a:pt x="39" y="119"/>
                    <a:pt x="43" y="123"/>
                  </a:cubicBezTo>
                  <a:cubicBezTo>
                    <a:pt x="48" y="127"/>
                    <a:pt x="54" y="129"/>
                    <a:pt x="64" y="129"/>
                  </a:cubicBezTo>
                  <a:cubicBezTo>
                    <a:pt x="70" y="129"/>
                    <a:pt x="75" y="128"/>
                    <a:pt x="78" y="125"/>
                  </a:cubicBezTo>
                  <a:cubicBezTo>
                    <a:pt x="82" y="123"/>
                    <a:pt x="84" y="119"/>
                    <a:pt x="8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4" name="Freeform 6">
              <a:extLst>
                <a:ext uri="{FF2B5EF4-FFF2-40B4-BE49-F238E27FC236}">
                  <a16:creationId xmlns:a16="http://schemas.microsoft.com/office/drawing/2014/main" id="{B46CCAE3-5FDC-4F56-A610-600DC5E0363F}"/>
                </a:ext>
              </a:extLst>
            </p:cNvPr>
            <p:cNvSpPr>
              <a:spLocks/>
            </p:cNvSpPr>
            <p:nvPr/>
          </p:nvSpPr>
          <p:spPr bwMode="auto">
            <a:xfrm>
              <a:off x="5704" y="1121"/>
              <a:ext cx="104" cy="136"/>
            </a:xfrm>
            <a:custGeom>
              <a:avLst/>
              <a:gdLst>
                <a:gd name="T0" fmla="*/ 84 w 121"/>
                <a:gd name="T1" fmla="*/ 114 h 157"/>
                <a:gd name="T2" fmla="*/ 78 w 121"/>
                <a:gd name="T3" fmla="*/ 102 h 157"/>
                <a:gd name="T4" fmla="*/ 58 w 121"/>
                <a:gd name="T5" fmla="*/ 92 h 157"/>
                <a:gd name="T6" fmla="*/ 34 w 121"/>
                <a:gd name="T7" fmla="*/ 83 h 157"/>
                <a:gd name="T8" fmla="*/ 5 w 121"/>
                <a:gd name="T9" fmla="*/ 43 h 157"/>
                <a:gd name="T10" fmla="*/ 12 w 121"/>
                <a:gd name="T11" fmla="*/ 20 h 157"/>
                <a:gd name="T12" fmla="*/ 33 w 121"/>
                <a:gd name="T13" fmla="*/ 5 h 157"/>
                <a:gd name="T14" fmla="*/ 63 w 121"/>
                <a:gd name="T15" fmla="*/ 0 h 157"/>
                <a:gd name="T16" fmla="*/ 93 w 121"/>
                <a:gd name="T17" fmla="*/ 6 h 157"/>
                <a:gd name="T18" fmla="*/ 113 w 121"/>
                <a:gd name="T19" fmla="*/ 22 h 157"/>
                <a:gd name="T20" fmla="*/ 121 w 121"/>
                <a:gd name="T21" fmla="*/ 47 h 157"/>
                <a:gd name="T22" fmla="*/ 84 w 121"/>
                <a:gd name="T23" fmla="*/ 47 h 157"/>
                <a:gd name="T24" fmla="*/ 78 w 121"/>
                <a:gd name="T25" fmla="*/ 33 h 157"/>
                <a:gd name="T26" fmla="*/ 63 w 121"/>
                <a:gd name="T27" fmla="*/ 28 h 157"/>
                <a:gd name="T28" fmla="*/ 47 w 121"/>
                <a:gd name="T29" fmla="*/ 32 h 157"/>
                <a:gd name="T30" fmla="*/ 41 w 121"/>
                <a:gd name="T31" fmla="*/ 43 h 157"/>
                <a:gd name="T32" fmla="*/ 48 w 121"/>
                <a:gd name="T33" fmla="*/ 54 h 157"/>
                <a:gd name="T34" fmla="*/ 70 w 121"/>
                <a:gd name="T35" fmla="*/ 64 h 157"/>
                <a:gd name="T36" fmla="*/ 96 w 121"/>
                <a:gd name="T37" fmla="*/ 75 h 157"/>
                <a:gd name="T38" fmla="*/ 121 w 121"/>
                <a:gd name="T39" fmla="*/ 114 h 157"/>
                <a:gd name="T40" fmla="*/ 105 w 121"/>
                <a:gd name="T41" fmla="*/ 145 h 157"/>
                <a:gd name="T42" fmla="*/ 64 w 121"/>
                <a:gd name="T43" fmla="*/ 157 h 157"/>
                <a:gd name="T44" fmla="*/ 30 w 121"/>
                <a:gd name="T45" fmla="*/ 150 h 157"/>
                <a:gd name="T46" fmla="*/ 8 w 121"/>
                <a:gd name="T47" fmla="*/ 132 h 157"/>
                <a:gd name="T48" fmla="*/ 0 w 121"/>
                <a:gd name="T49" fmla="*/ 105 h 157"/>
                <a:gd name="T50" fmla="*/ 37 w 121"/>
                <a:gd name="T51" fmla="*/ 105 h 157"/>
                <a:gd name="T52" fmla="*/ 43 w 121"/>
                <a:gd name="T53" fmla="*/ 123 h 157"/>
                <a:gd name="T54" fmla="*/ 64 w 121"/>
                <a:gd name="T55" fmla="*/ 129 h 157"/>
                <a:gd name="T56" fmla="*/ 78 w 121"/>
                <a:gd name="T57" fmla="*/ 125 h 157"/>
                <a:gd name="T58" fmla="*/ 84 w 121"/>
                <a:gd name="T59" fmla="*/ 11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57">
                  <a:moveTo>
                    <a:pt x="84" y="114"/>
                  </a:moveTo>
                  <a:cubicBezTo>
                    <a:pt x="84" y="109"/>
                    <a:pt x="82" y="105"/>
                    <a:pt x="78" y="102"/>
                  </a:cubicBezTo>
                  <a:cubicBezTo>
                    <a:pt x="74" y="99"/>
                    <a:pt x="67" y="95"/>
                    <a:pt x="58" y="92"/>
                  </a:cubicBezTo>
                  <a:cubicBezTo>
                    <a:pt x="48" y="89"/>
                    <a:pt x="40" y="86"/>
                    <a:pt x="34" y="83"/>
                  </a:cubicBezTo>
                  <a:cubicBezTo>
                    <a:pt x="15" y="73"/>
                    <a:pt x="5" y="60"/>
                    <a:pt x="5" y="43"/>
                  </a:cubicBezTo>
                  <a:cubicBezTo>
                    <a:pt x="5" y="34"/>
                    <a:pt x="7" y="27"/>
                    <a:pt x="12" y="20"/>
                  </a:cubicBezTo>
                  <a:cubicBezTo>
                    <a:pt x="17" y="14"/>
                    <a:pt x="24" y="9"/>
                    <a:pt x="33" y="5"/>
                  </a:cubicBezTo>
                  <a:cubicBezTo>
                    <a:pt x="42" y="2"/>
                    <a:pt x="52" y="0"/>
                    <a:pt x="63" y="0"/>
                  </a:cubicBezTo>
                  <a:cubicBezTo>
                    <a:pt x="74" y="0"/>
                    <a:pt x="84" y="2"/>
                    <a:pt x="93" y="6"/>
                  </a:cubicBezTo>
                  <a:cubicBezTo>
                    <a:pt x="102" y="10"/>
                    <a:pt x="109" y="15"/>
                    <a:pt x="113" y="22"/>
                  </a:cubicBezTo>
                  <a:cubicBezTo>
                    <a:pt x="118" y="30"/>
                    <a:pt x="121" y="38"/>
                    <a:pt x="121" y="47"/>
                  </a:cubicBezTo>
                  <a:cubicBezTo>
                    <a:pt x="84" y="47"/>
                    <a:pt x="84" y="47"/>
                    <a:pt x="84" y="47"/>
                  </a:cubicBezTo>
                  <a:cubicBezTo>
                    <a:pt x="84" y="41"/>
                    <a:pt x="82" y="36"/>
                    <a:pt x="78" y="33"/>
                  </a:cubicBezTo>
                  <a:cubicBezTo>
                    <a:pt x="74" y="29"/>
                    <a:pt x="69" y="28"/>
                    <a:pt x="63" y="28"/>
                  </a:cubicBezTo>
                  <a:cubicBezTo>
                    <a:pt x="56" y="28"/>
                    <a:pt x="51" y="29"/>
                    <a:pt x="47" y="32"/>
                  </a:cubicBezTo>
                  <a:cubicBezTo>
                    <a:pt x="43" y="35"/>
                    <a:pt x="41" y="39"/>
                    <a:pt x="41" y="43"/>
                  </a:cubicBezTo>
                  <a:cubicBezTo>
                    <a:pt x="41" y="47"/>
                    <a:pt x="43" y="50"/>
                    <a:pt x="48" y="54"/>
                  </a:cubicBezTo>
                  <a:cubicBezTo>
                    <a:pt x="52" y="57"/>
                    <a:pt x="59" y="60"/>
                    <a:pt x="70" y="64"/>
                  </a:cubicBezTo>
                  <a:cubicBezTo>
                    <a:pt x="80" y="67"/>
                    <a:pt x="89" y="71"/>
                    <a:pt x="96" y="75"/>
                  </a:cubicBezTo>
                  <a:cubicBezTo>
                    <a:pt x="112" y="84"/>
                    <a:pt x="121" y="97"/>
                    <a:pt x="121" y="114"/>
                  </a:cubicBezTo>
                  <a:cubicBezTo>
                    <a:pt x="121" y="127"/>
                    <a:pt x="116" y="138"/>
                    <a:pt x="105" y="145"/>
                  </a:cubicBezTo>
                  <a:cubicBezTo>
                    <a:pt x="95" y="153"/>
                    <a:pt x="82" y="157"/>
                    <a:pt x="64" y="157"/>
                  </a:cubicBezTo>
                  <a:cubicBezTo>
                    <a:pt x="52" y="157"/>
                    <a:pt x="40" y="155"/>
                    <a:pt x="30" y="150"/>
                  </a:cubicBezTo>
                  <a:cubicBezTo>
                    <a:pt x="20" y="146"/>
                    <a:pt x="13" y="140"/>
                    <a:pt x="8" y="132"/>
                  </a:cubicBezTo>
                  <a:cubicBezTo>
                    <a:pt x="3" y="124"/>
                    <a:pt x="0" y="115"/>
                    <a:pt x="0" y="105"/>
                  </a:cubicBezTo>
                  <a:cubicBezTo>
                    <a:pt x="37" y="105"/>
                    <a:pt x="37" y="105"/>
                    <a:pt x="37" y="105"/>
                  </a:cubicBezTo>
                  <a:cubicBezTo>
                    <a:pt x="37" y="113"/>
                    <a:pt x="39" y="119"/>
                    <a:pt x="43" y="123"/>
                  </a:cubicBezTo>
                  <a:cubicBezTo>
                    <a:pt x="48" y="127"/>
                    <a:pt x="54" y="129"/>
                    <a:pt x="64" y="129"/>
                  </a:cubicBezTo>
                  <a:cubicBezTo>
                    <a:pt x="70" y="129"/>
                    <a:pt x="75" y="128"/>
                    <a:pt x="78" y="125"/>
                  </a:cubicBezTo>
                  <a:cubicBezTo>
                    <a:pt x="82" y="123"/>
                    <a:pt x="84" y="119"/>
                    <a:pt x="84" y="11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5" name="Rectangle 7">
              <a:extLst>
                <a:ext uri="{FF2B5EF4-FFF2-40B4-BE49-F238E27FC236}">
                  <a16:creationId xmlns:a16="http://schemas.microsoft.com/office/drawing/2014/main" id="{9B332FBF-F671-4FEA-A298-17C0AFA06F9E}"/>
                </a:ext>
              </a:extLst>
            </p:cNvPr>
            <p:cNvSpPr>
              <a:spLocks noChangeArrowheads="1"/>
            </p:cNvSpPr>
            <p:nvPr/>
          </p:nvSpPr>
          <p:spPr bwMode="auto">
            <a:xfrm>
              <a:off x="5826" y="1123"/>
              <a:ext cx="31" cy="13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6" name="Freeform 8">
              <a:extLst>
                <a:ext uri="{FF2B5EF4-FFF2-40B4-BE49-F238E27FC236}">
                  <a16:creationId xmlns:a16="http://schemas.microsoft.com/office/drawing/2014/main" id="{0BB6CD39-882F-4339-8E52-D38ACDD157C9}"/>
                </a:ext>
              </a:extLst>
            </p:cNvPr>
            <p:cNvSpPr>
              <a:spLocks/>
            </p:cNvSpPr>
            <p:nvPr/>
          </p:nvSpPr>
          <p:spPr bwMode="auto">
            <a:xfrm>
              <a:off x="5879" y="1123"/>
              <a:ext cx="86" cy="132"/>
            </a:xfrm>
            <a:custGeom>
              <a:avLst/>
              <a:gdLst>
                <a:gd name="T0" fmla="*/ 31 w 86"/>
                <a:gd name="T1" fmla="*/ 107 h 132"/>
                <a:gd name="T2" fmla="*/ 86 w 86"/>
                <a:gd name="T3" fmla="*/ 107 h 132"/>
                <a:gd name="T4" fmla="*/ 86 w 86"/>
                <a:gd name="T5" fmla="*/ 132 h 132"/>
                <a:gd name="T6" fmla="*/ 0 w 86"/>
                <a:gd name="T7" fmla="*/ 132 h 132"/>
                <a:gd name="T8" fmla="*/ 0 w 86"/>
                <a:gd name="T9" fmla="*/ 0 h 132"/>
                <a:gd name="T10" fmla="*/ 31 w 86"/>
                <a:gd name="T11" fmla="*/ 0 h 132"/>
                <a:gd name="T12" fmla="*/ 31 w 86"/>
                <a:gd name="T13" fmla="*/ 107 h 132"/>
              </a:gdLst>
              <a:ahLst/>
              <a:cxnLst>
                <a:cxn ang="0">
                  <a:pos x="T0" y="T1"/>
                </a:cxn>
                <a:cxn ang="0">
                  <a:pos x="T2" y="T3"/>
                </a:cxn>
                <a:cxn ang="0">
                  <a:pos x="T4" y="T5"/>
                </a:cxn>
                <a:cxn ang="0">
                  <a:pos x="T6" y="T7"/>
                </a:cxn>
                <a:cxn ang="0">
                  <a:pos x="T8" y="T9"/>
                </a:cxn>
                <a:cxn ang="0">
                  <a:pos x="T10" y="T11"/>
                </a:cxn>
                <a:cxn ang="0">
                  <a:pos x="T12" y="T13"/>
                </a:cxn>
              </a:cxnLst>
              <a:rect l="0" t="0" r="r" b="b"/>
              <a:pathLst>
                <a:path w="86" h="132">
                  <a:moveTo>
                    <a:pt x="31" y="107"/>
                  </a:moveTo>
                  <a:lnTo>
                    <a:pt x="86" y="107"/>
                  </a:lnTo>
                  <a:lnTo>
                    <a:pt x="86" y="132"/>
                  </a:lnTo>
                  <a:lnTo>
                    <a:pt x="0" y="132"/>
                  </a:lnTo>
                  <a:lnTo>
                    <a:pt x="0" y="0"/>
                  </a:lnTo>
                  <a:lnTo>
                    <a:pt x="31" y="0"/>
                  </a:lnTo>
                  <a:lnTo>
                    <a:pt x="31" y="10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7" name="Freeform 9">
              <a:extLst>
                <a:ext uri="{FF2B5EF4-FFF2-40B4-BE49-F238E27FC236}">
                  <a16:creationId xmlns:a16="http://schemas.microsoft.com/office/drawing/2014/main" id="{D57EC3CB-DBEA-475E-A359-9A99BDE546A3}"/>
                </a:ext>
              </a:extLst>
            </p:cNvPr>
            <p:cNvSpPr>
              <a:spLocks/>
            </p:cNvSpPr>
            <p:nvPr/>
          </p:nvSpPr>
          <p:spPr bwMode="auto">
            <a:xfrm>
              <a:off x="5969" y="1157"/>
              <a:ext cx="130" cy="98"/>
            </a:xfrm>
            <a:custGeom>
              <a:avLst/>
              <a:gdLst>
                <a:gd name="T0" fmla="*/ 94 w 130"/>
                <a:gd name="T1" fmla="*/ 75 h 98"/>
                <a:gd name="T2" fmla="*/ 113 w 130"/>
                <a:gd name="T3" fmla="*/ 0 h 98"/>
                <a:gd name="T4" fmla="*/ 130 w 130"/>
                <a:gd name="T5" fmla="*/ 0 h 98"/>
                <a:gd name="T6" fmla="*/ 102 w 130"/>
                <a:gd name="T7" fmla="*/ 98 h 98"/>
                <a:gd name="T8" fmla="*/ 88 w 130"/>
                <a:gd name="T9" fmla="*/ 98 h 98"/>
                <a:gd name="T10" fmla="*/ 64 w 130"/>
                <a:gd name="T11" fmla="*/ 24 h 98"/>
                <a:gd name="T12" fmla="*/ 41 w 130"/>
                <a:gd name="T13" fmla="*/ 98 h 98"/>
                <a:gd name="T14" fmla="*/ 28 w 130"/>
                <a:gd name="T15" fmla="*/ 98 h 98"/>
                <a:gd name="T16" fmla="*/ 0 w 130"/>
                <a:gd name="T17" fmla="*/ 0 h 98"/>
                <a:gd name="T18" fmla="*/ 16 w 130"/>
                <a:gd name="T19" fmla="*/ 0 h 98"/>
                <a:gd name="T20" fmla="*/ 35 w 130"/>
                <a:gd name="T21" fmla="*/ 73 h 98"/>
                <a:gd name="T22" fmla="*/ 58 w 130"/>
                <a:gd name="T23" fmla="*/ 0 h 98"/>
                <a:gd name="T24" fmla="*/ 71 w 130"/>
                <a:gd name="T25" fmla="*/ 0 h 98"/>
                <a:gd name="T26" fmla="*/ 94 w 130"/>
                <a:gd name="T27"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98">
                  <a:moveTo>
                    <a:pt x="94" y="75"/>
                  </a:moveTo>
                  <a:lnTo>
                    <a:pt x="113" y="0"/>
                  </a:lnTo>
                  <a:lnTo>
                    <a:pt x="130" y="0"/>
                  </a:lnTo>
                  <a:lnTo>
                    <a:pt x="102" y="98"/>
                  </a:lnTo>
                  <a:lnTo>
                    <a:pt x="88" y="98"/>
                  </a:lnTo>
                  <a:lnTo>
                    <a:pt x="64" y="24"/>
                  </a:lnTo>
                  <a:lnTo>
                    <a:pt x="41" y="98"/>
                  </a:lnTo>
                  <a:lnTo>
                    <a:pt x="28" y="98"/>
                  </a:lnTo>
                  <a:lnTo>
                    <a:pt x="0" y="0"/>
                  </a:lnTo>
                  <a:lnTo>
                    <a:pt x="16" y="0"/>
                  </a:lnTo>
                  <a:lnTo>
                    <a:pt x="35" y="73"/>
                  </a:lnTo>
                  <a:lnTo>
                    <a:pt x="58" y="0"/>
                  </a:lnTo>
                  <a:lnTo>
                    <a:pt x="71" y="0"/>
                  </a:lnTo>
                  <a:lnTo>
                    <a:pt x="94"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178" name="Freeform 10">
              <a:extLst>
                <a:ext uri="{FF2B5EF4-FFF2-40B4-BE49-F238E27FC236}">
                  <a16:creationId xmlns:a16="http://schemas.microsoft.com/office/drawing/2014/main" id="{7832CB59-AE01-48AA-B668-82AE6A87AAB1}"/>
                </a:ext>
              </a:extLst>
            </p:cNvPr>
            <p:cNvSpPr>
              <a:spLocks noEditPoints="1"/>
            </p:cNvSpPr>
            <p:nvPr/>
          </p:nvSpPr>
          <p:spPr bwMode="auto">
            <a:xfrm>
              <a:off x="6106" y="1155"/>
              <a:ext cx="88" cy="102"/>
            </a:xfrm>
            <a:custGeom>
              <a:avLst/>
              <a:gdLst>
                <a:gd name="T0" fmla="*/ 0 w 103"/>
                <a:gd name="T1" fmla="*/ 58 h 118"/>
                <a:gd name="T2" fmla="*/ 6 w 103"/>
                <a:gd name="T3" fmla="*/ 28 h 118"/>
                <a:gd name="T4" fmla="*/ 25 w 103"/>
                <a:gd name="T5" fmla="*/ 7 h 118"/>
                <a:gd name="T6" fmla="*/ 51 w 103"/>
                <a:gd name="T7" fmla="*/ 0 h 118"/>
                <a:gd name="T8" fmla="*/ 89 w 103"/>
                <a:gd name="T9" fmla="*/ 16 h 118"/>
                <a:gd name="T10" fmla="*/ 103 w 103"/>
                <a:gd name="T11" fmla="*/ 59 h 118"/>
                <a:gd name="T12" fmla="*/ 103 w 103"/>
                <a:gd name="T13" fmla="*/ 60 h 118"/>
                <a:gd name="T14" fmla="*/ 97 w 103"/>
                <a:gd name="T15" fmla="*/ 90 h 118"/>
                <a:gd name="T16" fmla="*/ 79 w 103"/>
                <a:gd name="T17" fmla="*/ 111 h 118"/>
                <a:gd name="T18" fmla="*/ 52 w 103"/>
                <a:gd name="T19" fmla="*/ 118 h 118"/>
                <a:gd name="T20" fmla="*/ 14 w 103"/>
                <a:gd name="T21" fmla="*/ 102 h 118"/>
                <a:gd name="T22" fmla="*/ 0 w 103"/>
                <a:gd name="T23" fmla="*/ 59 h 118"/>
                <a:gd name="T24" fmla="*/ 0 w 103"/>
                <a:gd name="T25" fmla="*/ 58 h 118"/>
                <a:gd name="T26" fmla="*/ 19 w 103"/>
                <a:gd name="T27" fmla="*/ 60 h 118"/>
                <a:gd name="T28" fmla="*/ 28 w 103"/>
                <a:gd name="T29" fmla="*/ 91 h 118"/>
                <a:gd name="T30" fmla="*/ 52 w 103"/>
                <a:gd name="T31" fmla="*/ 102 h 118"/>
                <a:gd name="T32" fmla="*/ 75 w 103"/>
                <a:gd name="T33" fmla="*/ 90 h 118"/>
                <a:gd name="T34" fmla="*/ 84 w 103"/>
                <a:gd name="T35" fmla="*/ 58 h 118"/>
                <a:gd name="T36" fmla="*/ 75 w 103"/>
                <a:gd name="T37" fmla="*/ 28 h 118"/>
                <a:gd name="T38" fmla="*/ 51 w 103"/>
                <a:gd name="T39" fmla="*/ 16 h 118"/>
                <a:gd name="T40" fmla="*/ 28 w 103"/>
                <a:gd name="T41" fmla="*/ 27 h 118"/>
                <a:gd name="T42" fmla="*/ 19 w 103"/>
                <a:gd name="T43"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18">
                  <a:moveTo>
                    <a:pt x="0" y="58"/>
                  </a:moveTo>
                  <a:cubicBezTo>
                    <a:pt x="0" y="47"/>
                    <a:pt x="2" y="37"/>
                    <a:pt x="6" y="28"/>
                  </a:cubicBezTo>
                  <a:cubicBezTo>
                    <a:pt x="11" y="19"/>
                    <a:pt x="17" y="12"/>
                    <a:pt x="25" y="7"/>
                  </a:cubicBezTo>
                  <a:cubicBezTo>
                    <a:pt x="33" y="2"/>
                    <a:pt x="41" y="0"/>
                    <a:pt x="51" y="0"/>
                  </a:cubicBezTo>
                  <a:cubicBezTo>
                    <a:pt x="67" y="0"/>
                    <a:pt x="79" y="5"/>
                    <a:pt x="89" y="16"/>
                  </a:cubicBezTo>
                  <a:cubicBezTo>
                    <a:pt x="99" y="27"/>
                    <a:pt x="103" y="41"/>
                    <a:pt x="103" y="59"/>
                  </a:cubicBezTo>
                  <a:cubicBezTo>
                    <a:pt x="103" y="60"/>
                    <a:pt x="103" y="60"/>
                    <a:pt x="103" y="60"/>
                  </a:cubicBezTo>
                  <a:cubicBezTo>
                    <a:pt x="103" y="71"/>
                    <a:pt x="101" y="81"/>
                    <a:pt x="97" y="90"/>
                  </a:cubicBezTo>
                  <a:cubicBezTo>
                    <a:pt x="93" y="99"/>
                    <a:pt x="87" y="106"/>
                    <a:pt x="79" y="111"/>
                  </a:cubicBezTo>
                  <a:cubicBezTo>
                    <a:pt x="71" y="115"/>
                    <a:pt x="62" y="118"/>
                    <a:pt x="52" y="118"/>
                  </a:cubicBezTo>
                  <a:cubicBezTo>
                    <a:pt x="36" y="118"/>
                    <a:pt x="24" y="113"/>
                    <a:pt x="14" y="102"/>
                  </a:cubicBezTo>
                  <a:cubicBezTo>
                    <a:pt x="5" y="91"/>
                    <a:pt x="0" y="77"/>
                    <a:pt x="0" y="59"/>
                  </a:cubicBezTo>
                  <a:lnTo>
                    <a:pt x="0" y="58"/>
                  </a:lnTo>
                  <a:close/>
                  <a:moveTo>
                    <a:pt x="19" y="60"/>
                  </a:moveTo>
                  <a:cubicBezTo>
                    <a:pt x="19" y="73"/>
                    <a:pt x="22" y="83"/>
                    <a:pt x="28" y="91"/>
                  </a:cubicBezTo>
                  <a:cubicBezTo>
                    <a:pt x="34" y="98"/>
                    <a:pt x="42" y="102"/>
                    <a:pt x="52" y="102"/>
                  </a:cubicBezTo>
                  <a:cubicBezTo>
                    <a:pt x="62" y="102"/>
                    <a:pt x="69" y="98"/>
                    <a:pt x="75" y="90"/>
                  </a:cubicBezTo>
                  <a:cubicBezTo>
                    <a:pt x="81" y="83"/>
                    <a:pt x="84" y="72"/>
                    <a:pt x="84" y="58"/>
                  </a:cubicBezTo>
                  <a:cubicBezTo>
                    <a:pt x="84" y="45"/>
                    <a:pt x="81" y="35"/>
                    <a:pt x="75" y="28"/>
                  </a:cubicBezTo>
                  <a:cubicBezTo>
                    <a:pt x="69" y="20"/>
                    <a:pt x="61" y="16"/>
                    <a:pt x="51" y="16"/>
                  </a:cubicBezTo>
                  <a:cubicBezTo>
                    <a:pt x="42" y="16"/>
                    <a:pt x="34" y="20"/>
                    <a:pt x="28" y="27"/>
                  </a:cubicBezTo>
                  <a:cubicBezTo>
                    <a:pt x="22" y="35"/>
                    <a:pt x="19" y="46"/>
                    <a:pt x="19"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179" name="Freeform 11">
              <a:extLst>
                <a:ext uri="{FF2B5EF4-FFF2-40B4-BE49-F238E27FC236}">
                  <a16:creationId xmlns:a16="http://schemas.microsoft.com/office/drawing/2014/main" id="{3CBD0C4B-DB74-468C-942D-C5ED5B5B6CAB}"/>
                </a:ext>
              </a:extLst>
            </p:cNvPr>
            <p:cNvSpPr>
              <a:spLocks/>
            </p:cNvSpPr>
            <p:nvPr/>
          </p:nvSpPr>
          <p:spPr bwMode="auto">
            <a:xfrm>
              <a:off x="6212" y="1155"/>
              <a:ext cx="47" cy="100"/>
            </a:xfrm>
            <a:custGeom>
              <a:avLst/>
              <a:gdLst>
                <a:gd name="T0" fmla="*/ 55 w 55"/>
                <a:gd name="T1" fmla="*/ 20 h 116"/>
                <a:gd name="T2" fmla="*/ 46 w 55"/>
                <a:gd name="T3" fmla="*/ 19 h 116"/>
                <a:gd name="T4" fmla="*/ 20 w 55"/>
                <a:gd name="T5" fmla="*/ 35 h 116"/>
                <a:gd name="T6" fmla="*/ 20 w 55"/>
                <a:gd name="T7" fmla="*/ 116 h 116"/>
                <a:gd name="T8" fmla="*/ 0 w 55"/>
                <a:gd name="T9" fmla="*/ 116 h 116"/>
                <a:gd name="T10" fmla="*/ 0 w 55"/>
                <a:gd name="T11" fmla="*/ 2 h 116"/>
                <a:gd name="T12" fmla="*/ 19 w 55"/>
                <a:gd name="T13" fmla="*/ 2 h 116"/>
                <a:gd name="T14" fmla="*/ 20 w 55"/>
                <a:gd name="T15" fmla="*/ 15 h 116"/>
                <a:gd name="T16" fmla="*/ 47 w 55"/>
                <a:gd name="T17" fmla="*/ 0 h 116"/>
                <a:gd name="T18" fmla="*/ 55 w 55"/>
                <a:gd name="T19" fmla="*/ 1 h 116"/>
                <a:gd name="T20" fmla="*/ 55 w 55"/>
                <a:gd name="T21" fmla="*/ 2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16">
                  <a:moveTo>
                    <a:pt x="55" y="20"/>
                  </a:moveTo>
                  <a:cubicBezTo>
                    <a:pt x="52" y="19"/>
                    <a:pt x="49" y="19"/>
                    <a:pt x="46" y="19"/>
                  </a:cubicBezTo>
                  <a:cubicBezTo>
                    <a:pt x="33" y="19"/>
                    <a:pt x="24" y="24"/>
                    <a:pt x="20" y="35"/>
                  </a:cubicBezTo>
                  <a:cubicBezTo>
                    <a:pt x="20" y="116"/>
                    <a:pt x="20" y="116"/>
                    <a:pt x="20" y="116"/>
                  </a:cubicBezTo>
                  <a:cubicBezTo>
                    <a:pt x="0" y="116"/>
                    <a:pt x="0" y="116"/>
                    <a:pt x="0" y="116"/>
                  </a:cubicBezTo>
                  <a:cubicBezTo>
                    <a:pt x="0" y="2"/>
                    <a:pt x="0" y="2"/>
                    <a:pt x="0" y="2"/>
                  </a:cubicBezTo>
                  <a:cubicBezTo>
                    <a:pt x="19" y="2"/>
                    <a:pt x="19" y="2"/>
                    <a:pt x="19" y="2"/>
                  </a:cubicBezTo>
                  <a:cubicBezTo>
                    <a:pt x="20" y="15"/>
                    <a:pt x="20" y="15"/>
                    <a:pt x="20" y="15"/>
                  </a:cubicBezTo>
                  <a:cubicBezTo>
                    <a:pt x="26" y="5"/>
                    <a:pt x="35" y="0"/>
                    <a:pt x="47" y="0"/>
                  </a:cubicBezTo>
                  <a:cubicBezTo>
                    <a:pt x="51" y="0"/>
                    <a:pt x="53" y="1"/>
                    <a:pt x="55" y="1"/>
                  </a:cubicBezTo>
                  <a:lnTo>
                    <a:pt x="55"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180" name="Freeform 12">
              <a:extLst>
                <a:ext uri="{FF2B5EF4-FFF2-40B4-BE49-F238E27FC236}">
                  <a16:creationId xmlns:a16="http://schemas.microsoft.com/office/drawing/2014/main" id="{A04C02CE-7BD1-4F93-9EEA-E5EFA282ACD9}"/>
                </a:ext>
              </a:extLst>
            </p:cNvPr>
            <p:cNvSpPr>
              <a:spLocks/>
            </p:cNvSpPr>
            <p:nvPr/>
          </p:nvSpPr>
          <p:spPr bwMode="auto">
            <a:xfrm>
              <a:off x="6268" y="1123"/>
              <a:ext cx="106" cy="132"/>
            </a:xfrm>
            <a:custGeom>
              <a:avLst/>
              <a:gdLst>
                <a:gd name="T0" fmla="*/ 53 w 106"/>
                <a:gd name="T1" fmla="*/ 50 h 132"/>
                <a:gd name="T2" fmla="*/ 85 w 106"/>
                <a:gd name="T3" fmla="*/ 0 h 132"/>
                <a:gd name="T4" fmla="*/ 105 w 106"/>
                <a:gd name="T5" fmla="*/ 0 h 132"/>
                <a:gd name="T6" fmla="*/ 64 w 106"/>
                <a:gd name="T7" fmla="*/ 66 h 132"/>
                <a:gd name="T8" fmla="*/ 106 w 106"/>
                <a:gd name="T9" fmla="*/ 132 h 132"/>
                <a:gd name="T10" fmla="*/ 86 w 106"/>
                <a:gd name="T11" fmla="*/ 132 h 132"/>
                <a:gd name="T12" fmla="*/ 53 w 106"/>
                <a:gd name="T13" fmla="*/ 80 h 132"/>
                <a:gd name="T14" fmla="*/ 21 w 106"/>
                <a:gd name="T15" fmla="*/ 132 h 132"/>
                <a:gd name="T16" fmla="*/ 0 w 106"/>
                <a:gd name="T17" fmla="*/ 132 h 132"/>
                <a:gd name="T18" fmla="*/ 43 w 106"/>
                <a:gd name="T19" fmla="*/ 66 h 132"/>
                <a:gd name="T20" fmla="*/ 1 w 106"/>
                <a:gd name="T21" fmla="*/ 0 h 132"/>
                <a:gd name="T22" fmla="*/ 22 w 106"/>
                <a:gd name="T23" fmla="*/ 0 h 132"/>
                <a:gd name="T24" fmla="*/ 53 w 106"/>
                <a:gd name="T25" fmla="*/ 5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32">
                  <a:moveTo>
                    <a:pt x="53" y="50"/>
                  </a:moveTo>
                  <a:lnTo>
                    <a:pt x="85" y="0"/>
                  </a:lnTo>
                  <a:lnTo>
                    <a:pt x="105" y="0"/>
                  </a:lnTo>
                  <a:lnTo>
                    <a:pt x="64" y="66"/>
                  </a:lnTo>
                  <a:lnTo>
                    <a:pt x="106" y="132"/>
                  </a:lnTo>
                  <a:lnTo>
                    <a:pt x="86" y="132"/>
                  </a:lnTo>
                  <a:lnTo>
                    <a:pt x="53" y="80"/>
                  </a:lnTo>
                  <a:lnTo>
                    <a:pt x="21" y="132"/>
                  </a:lnTo>
                  <a:lnTo>
                    <a:pt x="0" y="132"/>
                  </a:lnTo>
                  <a:lnTo>
                    <a:pt x="43" y="66"/>
                  </a:lnTo>
                  <a:lnTo>
                    <a:pt x="1" y="0"/>
                  </a:lnTo>
                  <a:lnTo>
                    <a:pt x="22" y="0"/>
                  </a:lnTo>
                  <a:lnTo>
                    <a:pt x="53"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181" name="Freeform 13">
              <a:extLst>
                <a:ext uri="{FF2B5EF4-FFF2-40B4-BE49-F238E27FC236}">
                  <a16:creationId xmlns:a16="http://schemas.microsoft.com/office/drawing/2014/main" id="{1CBBB8F5-0D04-403F-A7B9-6F33598F0F80}"/>
                </a:ext>
              </a:extLst>
            </p:cNvPr>
            <p:cNvSpPr>
              <a:spLocks noEditPoints="1"/>
            </p:cNvSpPr>
            <p:nvPr/>
          </p:nvSpPr>
          <p:spPr bwMode="auto">
            <a:xfrm>
              <a:off x="6391" y="1123"/>
              <a:ext cx="52" cy="55"/>
            </a:xfrm>
            <a:custGeom>
              <a:avLst/>
              <a:gdLst>
                <a:gd name="T0" fmla="*/ 0 w 61"/>
                <a:gd name="T1" fmla="*/ 32 h 64"/>
                <a:gd name="T2" fmla="*/ 4 w 61"/>
                <a:gd name="T3" fmla="*/ 16 h 64"/>
                <a:gd name="T4" fmla="*/ 15 w 61"/>
                <a:gd name="T5" fmla="*/ 4 h 64"/>
                <a:gd name="T6" fmla="*/ 30 w 61"/>
                <a:gd name="T7" fmla="*/ 0 h 64"/>
                <a:gd name="T8" fmla="*/ 46 w 61"/>
                <a:gd name="T9" fmla="*/ 4 h 64"/>
                <a:gd name="T10" fmla="*/ 57 w 61"/>
                <a:gd name="T11" fmla="*/ 16 h 64"/>
                <a:gd name="T12" fmla="*/ 61 w 61"/>
                <a:gd name="T13" fmla="*/ 32 h 64"/>
                <a:gd name="T14" fmla="*/ 57 w 61"/>
                <a:gd name="T15" fmla="*/ 48 h 64"/>
                <a:gd name="T16" fmla="*/ 46 w 61"/>
                <a:gd name="T17" fmla="*/ 59 h 64"/>
                <a:gd name="T18" fmla="*/ 30 w 61"/>
                <a:gd name="T19" fmla="*/ 64 h 64"/>
                <a:gd name="T20" fmla="*/ 15 w 61"/>
                <a:gd name="T21" fmla="*/ 59 h 64"/>
                <a:gd name="T22" fmla="*/ 4 w 61"/>
                <a:gd name="T23" fmla="*/ 48 h 64"/>
                <a:gd name="T24" fmla="*/ 0 w 61"/>
                <a:gd name="T25" fmla="*/ 32 h 64"/>
                <a:gd name="T26" fmla="*/ 55 w 61"/>
                <a:gd name="T27" fmla="*/ 32 h 64"/>
                <a:gd name="T28" fmla="*/ 52 w 61"/>
                <a:gd name="T29" fmla="*/ 18 h 64"/>
                <a:gd name="T30" fmla="*/ 43 w 61"/>
                <a:gd name="T31" fmla="*/ 9 h 64"/>
                <a:gd name="T32" fmla="*/ 30 w 61"/>
                <a:gd name="T33" fmla="*/ 5 h 64"/>
                <a:gd name="T34" fmla="*/ 18 w 61"/>
                <a:gd name="T35" fmla="*/ 9 h 64"/>
                <a:gd name="T36" fmla="*/ 9 w 61"/>
                <a:gd name="T37" fmla="*/ 18 h 64"/>
                <a:gd name="T38" fmla="*/ 5 w 61"/>
                <a:gd name="T39" fmla="*/ 32 h 64"/>
                <a:gd name="T40" fmla="*/ 9 w 61"/>
                <a:gd name="T41" fmla="*/ 45 h 64"/>
                <a:gd name="T42" fmla="*/ 18 w 61"/>
                <a:gd name="T43" fmla="*/ 55 h 64"/>
                <a:gd name="T44" fmla="*/ 30 w 61"/>
                <a:gd name="T45" fmla="*/ 58 h 64"/>
                <a:gd name="T46" fmla="*/ 43 w 61"/>
                <a:gd name="T47" fmla="*/ 55 h 64"/>
                <a:gd name="T48" fmla="*/ 52 w 61"/>
                <a:gd name="T49" fmla="*/ 45 h 64"/>
                <a:gd name="T50" fmla="*/ 55 w 61"/>
                <a:gd name="T51" fmla="*/ 32 h 64"/>
                <a:gd name="T52" fmla="*/ 24 w 61"/>
                <a:gd name="T53" fmla="*/ 35 h 64"/>
                <a:gd name="T54" fmla="*/ 24 w 61"/>
                <a:gd name="T55" fmla="*/ 49 h 64"/>
                <a:gd name="T56" fmla="*/ 18 w 61"/>
                <a:gd name="T57" fmla="*/ 49 h 64"/>
                <a:gd name="T58" fmla="*/ 18 w 61"/>
                <a:gd name="T59" fmla="*/ 13 h 64"/>
                <a:gd name="T60" fmla="*/ 30 w 61"/>
                <a:gd name="T61" fmla="*/ 13 h 64"/>
                <a:gd name="T62" fmla="*/ 40 w 61"/>
                <a:gd name="T63" fmla="*/ 16 h 64"/>
                <a:gd name="T64" fmla="*/ 44 w 61"/>
                <a:gd name="T65" fmla="*/ 24 h 64"/>
                <a:gd name="T66" fmla="*/ 39 w 61"/>
                <a:gd name="T67" fmla="*/ 32 h 64"/>
                <a:gd name="T68" fmla="*/ 42 w 61"/>
                <a:gd name="T69" fmla="*/ 35 h 64"/>
                <a:gd name="T70" fmla="*/ 44 w 61"/>
                <a:gd name="T71" fmla="*/ 41 h 64"/>
                <a:gd name="T72" fmla="*/ 44 w 61"/>
                <a:gd name="T73" fmla="*/ 46 h 64"/>
                <a:gd name="T74" fmla="*/ 44 w 61"/>
                <a:gd name="T75" fmla="*/ 49 h 64"/>
                <a:gd name="T76" fmla="*/ 44 w 61"/>
                <a:gd name="T77" fmla="*/ 49 h 64"/>
                <a:gd name="T78" fmla="*/ 38 w 61"/>
                <a:gd name="T79" fmla="*/ 49 h 64"/>
                <a:gd name="T80" fmla="*/ 37 w 61"/>
                <a:gd name="T81" fmla="*/ 41 h 64"/>
                <a:gd name="T82" fmla="*/ 36 w 61"/>
                <a:gd name="T83" fmla="*/ 36 h 64"/>
                <a:gd name="T84" fmla="*/ 31 w 61"/>
                <a:gd name="T85" fmla="*/ 35 h 64"/>
                <a:gd name="T86" fmla="*/ 24 w 61"/>
                <a:gd name="T87" fmla="*/ 35 h 64"/>
                <a:gd name="T88" fmla="*/ 24 w 61"/>
                <a:gd name="T89" fmla="*/ 29 h 64"/>
                <a:gd name="T90" fmla="*/ 30 w 61"/>
                <a:gd name="T91" fmla="*/ 29 h 64"/>
                <a:gd name="T92" fmla="*/ 35 w 61"/>
                <a:gd name="T93" fmla="*/ 28 h 64"/>
                <a:gd name="T94" fmla="*/ 37 w 61"/>
                <a:gd name="T95" fmla="*/ 24 h 64"/>
                <a:gd name="T96" fmla="*/ 36 w 61"/>
                <a:gd name="T97" fmla="*/ 20 h 64"/>
                <a:gd name="T98" fmla="*/ 30 w 61"/>
                <a:gd name="T99" fmla="*/ 19 h 64"/>
                <a:gd name="T100" fmla="*/ 24 w 61"/>
                <a:gd name="T101" fmla="*/ 19 h 64"/>
                <a:gd name="T102" fmla="*/ 24 w 61"/>
                <a:gd name="T103"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 h="64">
                  <a:moveTo>
                    <a:pt x="0" y="32"/>
                  </a:moveTo>
                  <a:cubicBezTo>
                    <a:pt x="0" y="26"/>
                    <a:pt x="1" y="21"/>
                    <a:pt x="4" y="16"/>
                  </a:cubicBezTo>
                  <a:cubicBezTo>
                    <a:pt x="7" y="11"/>
                    <a:pt x="10" y="7"/>
                    <a:pt x="15" y="4"/>
                  </a:cubicBezTo>
                  <a:cubicBezTo>
                    <a:pt x="20" y="1"/>
                    <a:pt x="25" y="0"/>
                    <a:pt x="30" y="0"/>
                  </a:cubicBezTo>
                  <a:cubicBezTo>
                    <a:pt x="36" y="0"/>
                    <a:pt x="41" y="1"/>
                    <a:pt x="46" y="4"/>
                  </a:cubicBezTo>
                  <a:cubicBezTo>
                    <a:pt x="50" y="7"/>
                    <a:pt x="54" y="11"/>
                    <a:pt x="57" y="16"/>
                  </a:cubicBezTo>
                  <a:cubicBezTo>
                    <a:pt x="59" y="21"/>
                    <a:pt x="61" y="26"/>
                    <a:pt x="61" y="32"/>
                  </a:cubicBezTo>
                  <a:cubicBezTo>
                    <a:pt x="61" y="37"/>
                    <a:pt x="59" y="43"/>
                    <a:pt x="57" y="48"/>
                  </a:cubicBezTo>
                  <a:cubicBezTo>
                    <a:pt x="54" y="53"/>
                    <a:pt x="50" y="57"/>
                    <a:pt x="46" y="59"/>
                  </a:cubicBezTo>
                  <a:cubicBezTo>
                    <a:pt x="41" y="62"/>
                    <a:pt x="36" y="64"/>
                    <a:pt x="30" y="64"/>
                  </a:cubicBezTo>
                  <a:cubicBezTo>
                    <a:pt x="25" y="64"/>
                    <a:pt x="20" y="62"/>
                    <a:pt x="15" y="59"/>
                  </a:cubicBezTo>
                  <a:cubicBezTo>
                    <a:pt x="10" y="56"/>
                    <a:pt x="7" y="53"/>
                    <a:pt x="4" y="48"/>
                  </a:cubicBezTo>
                  <a:cubicBezTo>
                    <a:pt x="1" y="43"/>
                    <a:pt x="0" y="37"/>
                    <a:pt x="0" y="32"/>
                  </a:cubicBezTo>
                  <a:close/>
                  <a:moveTo>
                    <a:pt x="55" y="32"/>
                  </a:moveTo>
                  <a:cubicBezTo>
                    <a:pt x="55" y="27"/>
                    <a:pt x="54" y="22"/>
                    <a:pt x="52" y="18"/>
                  </a:cubicBezTo>
                  <a:cubicBezTo>
                    <a:pt x="50" y="14"/>
                    <a:pt x="47" y="11"/>
                    <a:pt x="43" y="9"/>
                  </a:cubicBezTo>
                  <a:cubicBezTo>
                    <a:pt x="39" y="6"/>
                    <a:pt x="35" y="5"/>
                    <a:pt x="30" y="5"/>
                  </a:cubicBezTo>
                  <a:cubicBezTo>
                    <a:pt x="26" y="5"/>
                    <a:pt x="22" y="6"/>
                    <a:pt x="18" y="9"/>
                  </a:cubicBezTo>
                  <a:cubicBezTo>
                    <a:pt x="14" y="11"/>
                    <a:pt x="11" y="14"/>
                    <a:pt x="9" y="18"/>
                  </a:cubicBezTo>
                  <a:cubicBezTo>
                    <a:pt x="6" y="22"/>
                    <a:pt x="5" y="27"/>
                    <a:pt x="5" y="32"/>
                  </a:cubicBezTo>
                  <a:cubicBezTo>
                    <a:pt x="5" y="36"/>
                    <a:pt x="6" y="41"/>
                    <a:pt x="9" y="45"/>
                  </a:cubicBezTo>
                  <a:cubicBezTo>
                    <a:pt x="11" y="49"/>
                    <a:pt x="14" y="52"/>
                    <a:pt x="18" y="55"/>
                  </a:cubicBezTo>
                  <a:cubicBezTo>
                    <a:pt x="22" y="57"/>
                    <a:pt x="26" y="58"/>
                    <a:pt x="30" y="58"/>
                  </a:cubicBezTo>
                  <a:cubicBezTo>
                    <a:pt x="35" y="58"/>
                    <a:pt x="39" y="57"/>
                    <a:pt x="43" y="55"/>
                  </a:cubicBezTo>
                  <a:cubicBezTo>
                    <a:pt x="47" y="52"/>
                    <a:pt x="50" y="49"/>
                    <a:pt x="52" y="45"/>
                  </a:cubicBezTo>
                  <a:cubicBezTo>
                    <a:pt x="54" y="41"/>
                    <a:pt x="55" y="36"/>
                    <a:pt x="55" y="32"/>
                  </a:cubicBezTo>
                  <a:close/>
                  <a:moveTo>
                    <a:pt x="24" y="35"/>
                  </a:moveTo>
                  <a:cubicBezTo>
                    <a:pt x="24" y="49"/>
                    <a:pt x="24" y="49"/>
                    <a:pt x="24" y="49"/>
                  </a:cubicBezTo>
                  <a:cubicBezTo>
                    <a:pt x="18" y="49"/>
                    <a:pt x="18" y="49"/>
                    <a:pt x="18" y="49"/>
                  </a:cubicBezTo>
                  <a:cubicBezTo>
                    <a:pt x="18" y="13"/>
                    <a:pt x="18" y="13"/>
                    <a:pt x="18" y="13"/>
                  </a:cubicBezTo>
                  <a:cubicBezTo>
                    <a:pt x="30" y="13"/>
                    <a:pt x="30" y="13"/>
                    <a:pt x="30" y="13"/>
                  </a:cubicBezTo>
                  <a:cubicBezTo>
                    <a:pt x="34" y="13"/>
                    <a:pt x="37" y="14"/>
                    <a:pt x="40" y="16"/>
                  </a:cubicBezTo>
                  <a:cubicBezTo>
                    <a:pt x="42" y="18"/>
                    <a:pt x="44" y="21"/>
                    <a:pt x="44" y="24"/>
                  </a:cubicBezTo>
                  <a:cubicBezTo>
                    <a:pt x="44" y="27"/>
                    <a:pt x="42" y="30"/>
                    <a:pt x="39" y="32"/>
                  </a:cubicBezTo>
                  <a:cubicBezTo>
                    <a:pt x="41" y="33"/>
                    <a:pt x="42" y="34"/>
                    <a:pt x="42" y="35"/>
                  </a:cubicBezTo>
                  <a:cubicBezTo>
                    <a:pt x="43" y="37"/>
                    <a:pt x="44" y="39"/>
                    <a:pt x="44" y="41"/>
                  </a:cubicBezTo>
                  <a:cubicBezTo>
                    <a:pt x="44" y="44"/>
                    <a:pt x="44" y="45"/>
                    <a:pt x="44" y="46"/>
                  </a:cubicBezTo>
                  <a:cubicBezTo>
                    <a:pt x="44" y="47"/>
                    <a:pt x="44" y="48"/>
                    <a:pt x="44" y="49"/>
                  </a:cubicBezTo>
                  <a:cubicBezTo>
                    <a:pt x="44" y="49"/>
                    <a:pt x="44" y="49"/>
                    <a:pt x="44" y="49"/>
                  </a:cubicBezTo>
                  <a:cubicBezTo>
                    <a:pt x="38" y="49"/>
                    <a:pt x="38" y="49"/>
                    <a:pt x="38" y="49"/>
                  </a:cubicBezTo>
                  <a:cubicBezTo>
                    <a:pt x="37" y="48"/>
                    <a:pt x="37" y="46"/>
                    <a:pt x="37" y="41"/>
                  </a:cubicBezTo>
                  <a:cubicBezTo>
                    <a:pt x="37" y="39"/>
                    <a:pt x="37" y="37"/>
                    <a:pt x="36" y="36"/>
                  </a:cubicBezTo>
                  <a:cubicBezTo>
                    <a:pt x="35" y="35"/>
                    <a:pt x="33" y="35"/>
                    <a:pt x="31" y="35"/>
                  </a:cubicBezTo>
                  <a:lnTo>
                    <a:pt x="24" y="35"/>
                  </a:lnTo>
                  <a:close/>
                  <a:moveTo>
                    <a:pt x="24" y="29"/>
                  </a:moveTo>
                  <a:cubicBezTo>
                    <a:pt x="30" y="29"/>
                    <a:pt x="30" y="29"/>
                    <a:pt x="30" y="29"/>
                  </a:cubicBezTo>
                  <a:cubicBezTo>
                    <a:pt x="32" y="29"/>
                    <a:pt x="34" y="29"/>
                    <a:pt x="35" y="28"/>
                  </a:cubicBezTo>
                  <a:cubicBezTo>
                    <a:pt x="37" y="27"/>
                    <a:pt x="37" y="26"/>
                    <a:pt x="37" y="24"/>
                  </a:cubicBezTo>
                  <a:cubicBezTo>
                    <a:pt x="37" y="22"/>
                    <a:pt x="37" y="21"/>
                    <a:pt x="36" y="20"/>
                  </a:cubicBezTo>
                  <a:cubicBezTo>
                    <a:pt x="35" y="19"/>
                    <a:pt x="33" y="19"/>
                    <a:pt x="30" y="19"/>
                  </a:cubicBezTo>
                  <a:cubicBezTo>
                    <a:pt x="24" y="19"/>
                    <a:pt x="24" y="19"/>
                    <a:pt x="24" y="19"/>
                  </a:cubicBezTo>
                  <a:lnTo>
                    <a:pt x="24"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grpSp>
      <p:sp>
        <p:nvSpPr>
          <p:cNvPr id="182" name="Rechteck 181">
            <a:extLst>
              <a:ext uri="{FF2B5EF4-FFF2-40B4-BE49-F238E27FC236}">
                <a16:creationId xmlns:a16="http://schemas.microsoft.com/office/drawing/2014/main" id="{0012C252-E583-44DF-AF58-4827A689B096}"/>
              </a:ext>
            </a:extLst>
          </p:cNvPr>
          <p:cNvSpPr/>
          <p:nvPr/>
        </p:nvSpPr>
        <p:spPr>
          <a:xfrm>
            <a:off x="2005083" y="1578669"/>
            <a:ext cx="1355692" cy="461665"/>
          </a:xfrm>
          <a:prstGeom prst="rect">
            <a:avLst/>
          </a:prstGeom>
        </p:spPr>
        <p:txBody>
          <a:bodyPr wrap="none">
            <a:spAutoFit/>
          </a:bodyPr>
          <a:lstStyle/>
          <a:p>
            <a:pPr algn="ctr"/>
            <a:r>
              <a:rPr lang="de-DE" sz="2400" b="1" dirty="0">
                <a:solidFill>
                  <a:schemeClr val="bg1"/>
                </a:solidFill>
              </a:rPr>
              <a:t>ELOP II </a:t>
            </a:r>
          </a:p>
        </p:txBody>
      </p:sp>
    </p:spTree>
    <p:extLst>
      <p:ext uri="{BB962C8B-B14F-4D97-AF65-F5344CB8AC3E}">
        <p14:creationId xmlns:p14="http://schemas.microsoft.com/office/powerpoint/2010/main" val="413090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500"/>
                                        <p:tgtEl>
                                          <p:spTgt spid="14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86"/>
                                        </p:tgtEl>
                                        <p:attrNameLst>
                                          <p:attrName>style.visibility</p:attrName>
                                        </p:attrNameLst>
                                      </p:cBhvr>
                                      <p:to>
                                        <p:strVal val="visible"/>
                                      </p:to>
                                    </p:set>
                                    <p:animEffect transition="in" filter="wipe(left)">
                                      <p:cBhvr>
                                        <p:cTn id="16" dur="500"/>
                                        <p:tgtEl>
                                          <p:spTgt spid="18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45</a:t>
            </a:fld>
            <a:endParaRPr lang="de-DE">
              <a:solidFill>
                <a:srgbClr val="435055">
                  <a:tint val="75000"/>
                </a:srgbClr>
              </a:solidFill>
            </a:endParaRPr>
          </a:p>
        </p:txBody>
      </p:sp>
      <p:graphicFrame>
        <p:nvGraphicFramePr>
          <p:cNvPr id="7" name="Tabelle 6"/>
          <p:cNvGraphicFramePr>
            <a:graphicFrameLocks noGrp="1"/>
          </p:cNvGraphicFramePr>
          <p:nvPr>
            <p:extLst>
              <p:ext uri="{D42A27DB-BD31-4B8C-83A1-F6EECF244321}">
                <p14:modId xmlns:p14="http://schemas.microsoft.com/office/powerpoint/2010/main" val="2679746162"/>
              </p:ext>
            </p:extLst>
          </p:nvPr>
        </p:nvGraphicFramePr>
        <p:xfrm>
          <a:off x="425449" y="548329"/>
          <a:ext cx="7017259" cy="728640"/>
        </p:xfrm>
        <a:graphic>
          <a:graphicData uri="http://schemas.openxmlformats.org/drawingml/2006/table">
            <a:tbl>
              <a:tblPr firstRow="1" bandRow="1">
                <a:tableStyleId>{5C22544A-7EE6-4342-B048-85BDC9FD1C3A}</a:tableStyleId>
              </a:tblPr>
              <a:tblGrid>
                <a:gridCol w="7017259">
                  <a:extLst>
                    <a:ext uri="{9D8B030D-6E8A-4147-A177-3AD203B41FA5}">
                      <a16:colId xmlns:a16="http://schemas.microsoft.com/office/drawing/2014/main" val="3344256779"/>
                    </a:ext>
                  </a:extLst>
                </a:gridCol>
              </a:tblGrid>
              <a:tr h="489533">
                <a:tc>
                  <a:txBody>
                    <a:bodyPr/>
                    <a:lstStyle/>
                    <a:p>
                      <a:r>
                        <a:rPr lang="en-GB" sz="3600" dirty="0"/>
                        <a:t>HIQuad</a:t>
                      </a:r>
                      <a:r>
                        <a:rPr lang="en-GB" sz="3600" baseline="0" dirty="0"/>
                        <a:t> X – </a:t>
                      </a:r>
                      <a:r>
                        <a:rPr lang="en-GB" sz="3600" dirty="0"/>
                        <a:t>Modernization effort</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1" name="Inhaltsplatzhalter 4">
            <a:extLst>
              <a:ext uri="{FF2B5EF4-FFF2-40B4-BE49-F238E27FC236}">
                <a16:creationId xmlns:a16="http://schemas.microsoft.com/office/drawing/2014/main" id="{C7C319DA-8365-4310-BB98-24D4E0F5A47A}"/>
              </a:ext>
            </a:extLst>
          </p:cNvPr>
          <p:cNvSpPr txBox="1">
            <a:spLocks/>
          </p:cNvSpPr>
          <p:nvPr/>
        </p:nvSpPr>
        <p:spPr>
          <a:xfrm>
            <a:off x="5112000" y="1656000"/>
            <a:ext cx="5861084" cy="355533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Symbol" panose="05050102010706020507" pitchFamily="18" charset="2"/>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2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2">
                    <a:lumMod val="60000"/>
                    <a:lumOff val="40000"/>
                  </a:schemeClr>
                </a:solidFill>
              </a:rPr>
              <a:t>Less effort compared to a completely new installation!</a:t>
            </a:r>
          </a:p>
          <a:p>
            <a:pPr marL="0" indent="0">
              <a:buNone/>
            </a:pPr>
            <a:endParaRPr lang="en-US" sz="1600" b="1" dirty="0">
              <a:solidFill>
                <a:schemeClr val="tx2">
                  <a:lumMod val="60000"/>
                  <a:lumOff val="40000"/>
                </a:schemeClr>
              </a:solidFill>
            </a:endParaRPr>
          </a:p>
          <a:p>
            <a:pPr marL="0" indent="0">
              <a:lnSpc>
                <a:spcPct val="100000"/>
              </a:lnSpc>
              <a:spcBef>
                <a:spcPts val="900"/>
              </a:spcBef>
              <a:buNone/>
            </a:pPr>
            <a:r>
              <a:rPr lang="en-US" sz="1600" dirty="0"/>
              <a:t>Acceptance test needs to be renewed</a:t>
            </a:r>
          </a:p>
          <a:p>
            <a:pPr marL="0" indent="0">
              <a:lnSpc>
                <a:spcPct val="100000"/>
              </a:lnSpc>
              <a:spcBef>
                <a:spcPts val="900"/>
              </a:spcBef>
              <a:buNone/>
            </a:pPr>
            <a:r>
              <a:rPr lang="en-US" sz="1600" dirty="0"/>
              <a:t>Logic conversion needs to be reworked</a:t>
            </a:r>
          </a:p>
          <a:p>
            <a:pPr marL="0" indent="0">
              <a:lnSpc>
                <a:spcPct val="100000"/>
              </a:lnSpc>
              <a:spcBef>
                <a:spcPts val="900"/>
              </a:spcBef>
              <a:buNone/>
            </a:pPr>
            <a:r>
              <a:rPr lang="en-US" sz="1600" dirty="0"/>
              <a:t>Not all I/O modules are reusable, only modules of</a:t>
            </a:r>
            <a:br>
              <a:rPr lang="en-US" sz="1600" dirty="0"/>
            </a:br>
            <a:r>
              <a:rPr lang="en-US" sz="1600" dirty="0"/>
              <a:t>price list 2016</a:t>
            </a:r>
          </a:p>
          <a:p>
            <a:pPr marL="0" indent="0">
              <a:lnSpc>
                <a:spcPct val="100000"/>
              </a:lnSpc>
              <a:spcBef>
                <a:spcPts val="900"/>
              </a:spcBef>
              <a:buNone/>
            </a:pPr>
            <a:r>
              <a:rPr lang="en-US" sz="1600" dirty="0"/>
              <a:t>For installation</a:t>
            </a:r>
            <a:endParaRPr lang="en-GB" sz="1600" dirty="0"/>
          </a:p>
          <a:p>
            <a:pPr marL="228600" lvl="1">
              <a:lnSpc>
                <a:spcPct val="110000"/>
              </a:lnSpc>
              <a:spcBef>
                <a:spcPts val="0"/>
              </a:spcBef>
              <a:buFont typeface="Arial" panose="020B0604020202020204" pitchFamily="34" charset="0"/>
              <a:buChar char="•"/>
            </a:pPr>
            <a:r>
              <a:rPr lang="en-US" sz="1600" dirty="0"/>
              <a:t>Central rack needs to be renewed</a:t>
            </a:r>
          </a:p>
          <a:p>
            <a:pPr marL="228600" lvl="1">
              <a:lnSpc>
                <a:spcPct val="110000"/>
              </a:lnSpc>
              <a:spcBef>
                <a:spcPts val="0"/>
              </a:spcBef>
              <a:buFont typeface="Arial" panose="020B0604020202020204" pitchFamily="34" charset="0"/>
              <a:buChar char="•"/>
            </a:pPr>
            <a:r>
              <a:rPr lang="en-US" sz="1600" dirty="0"/>
              <a:t>New module  F-IOP 01 allows system bus</a:t>
            </a:r>
          </a:p>
          <a:p>
            <a:pPr marL="0" indent="0">
              <a:lnSpc>
                <a:spcPct val="100000"/>
              </a:lnSpc>
              <a:spcBef>
                <a:spcPts val="900"/>
              </a:spcBef>
              <a:buNone/>
            </a:pPr>
            <a:r>
              <a:rPr lang="en-US" sz="1600" dirty="0"/>
              <a:t>X-OPC Server and SNTP are the substitutes</a:t>
            </a:r>
          </a:p>
        </p:txBody>
      </p:sp>
      <p:grpSp>
        <p:nvGrpSpPr>
          <p:cNvPr id="9" name="Gruppieren 8"/>
          <p:cNvGrpSpPr/>
          <p:nvPr/>
        </p:nvGrpSpPr>
        <p:grpSpPr>
          <a:xfrm>
            <a:off x="720000" y="2185554"/>
            <a:ext cx="3943341" cy="3263157"/>
            <a:chOff x="409584" y="2382221"/>
            <a:chExt cx="3943341" cy="3263157"/>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140" t="18076" r="8394" b="26116"/>
            <a:stretch/>
          </p:blipFill>
          <p:spPr bwMode="auto">
            <a:xfrm>
              <a:off x="409584" y="2382221"/>
              <a:ext cx="3943341" cy="180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99" t="26296" r="9375" b="24667"/>
            <a:stretch/>
          </p:blipFill>
          <p:spPr bwMode="auto">
            <a:xfrm>
              <a:off x="409584" y="4191761"/>
              <a:ext cx="3943341" cy="145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71733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46</a:t>
            </a:fld>
            <a:endParaRPr lang="de-DE">
              <a:solidFill>
                <a:srgbClr val="435055">
                  <a:tint val="75000"/>
                </a:srgbClr>
              </a:solidFill>
            </a:endParaRPr>
          </a:p>
        </p:txBody>
      </p:sp>
      <p:sp>
        <p:nvSpPr>
          <p:cNvPr id="9" name="Inhaltsplatzhalter 2"/>
          <p:cNvSpPr>
            <a:spLocks noGrp="1"/>
          </p:cNvSpPr>
          <p:nvPr>
            <p:ph sz="quarter" idx="14"/>
          </p:nvPr>
        </p:nvSpPr>
        <p:spPr>
          <a:xfrm>
            <a:off x="425517" y="2172673"/>
            <a:ext cx="5603145" cy="3428631"/>
          </a:xfrm>
        </p:spPr>
        <p:txBody>
          <a:bodyPr>
            <a:spAutoFit/>
          </a:bodyPr>
          <a:lstStyle/>
          <a:p>
            <a:pPr>
              <a:buFont typeface="Arial" panose="020B0604020202020204" pitchFamily="34" charset="0"/>
              <a:buChar char="•"/>
            </a:pPr>
            <a:r>
              <a:rPr lang="en-GB" sz="1600" b="1" dirty="0"/>
              <a:t>Organisation</a:t>
            </a:r>
          </a:p>
          <a:p>
            <a:pPr marL="742950" lvl="2" indent="-285750">
              <a:spcBef>
                <a:spcPts val="1000"/>
              </a:spcBef>
              <a:buFont typeface="Arial" panose="020B0604020202020204" pitchFamily="34" charset="0"/>
              <a:buChar char="•"/>
            </a:pPr>
            <a:r>
              <a:rPr lang="en-GB" dirty="0"/>
              <a:t>Installed base</a:t>
            </a:r>
          </a:p>
          <a:p>
            <a:pPr marL="742950" lvl="2" indent="-285750">
              <a:spcBef>
                <a:spcPts val="1000"/>
              </a:spcBef>
              <a:buFont typeface="Arial" panose="020B0604020202020204" pitchFamily="34" charset="0"/>
              <a:buChar char="•"/>
            </a:pPr>
            <a:r>
              <a:rPr lang="en-GB" dirty="0"/>
              <a:t>When should the shutdown be implemented?</a:t>
            </a:r>
          </a:p>
          <a:p>
            <a:pPr>
              <a:buFont typeface="Arial" panose="020B0604020202020204" pitchFamily="34" charset="0"/>
              <a:buChar char="•"/>
            </a:pPr>
            <a:r>
              <a:rPr lang="en-GB" sz="1600" b="1" dirty="0"/>
              <a:t>Inventory of HIQuad systems</a:t>
            </a:r>
          </a:p>
          <a:p>
            <a:pPr lvl="1">
              <a:buFont typeface="Arial" panose="020B0604020202020204" pitchFamily="34" charset="0"/>
              <a:buChar char="•"/>
            </a:pPr>
            <a:r>
              <a:rPr lang="en-GB" sz="1600" dirty="0"/>
              <a:t>Of which modules consists the system including hardware revision?</a:t>
            </a:r>
          </a:p>
          <a:p>
            <a:pPr>
              <a:buFont typeface="Arial" panose="020B0604020202020204" pitchFamily="34" charset="0"/>
              <a:buChar char="•"/>
            </a:pPr>
            <a:r>
              <a:rPr lang="en-GB" sz="1600" b="1" dirty="0" err="1"/>
              <a:t>HIQuad</a:t>
            </a:r>
            <a:r>
              <a:rPr lang="en-GB" sz="1600" b="1" dirty="0"/>
              <a:t> network plan</a:t>
            </a:r>
          </a:p>
          <a:p>
            <a:pPr lvl="1">
              <a:buFont typeface="Arial" panose="020B0604020202020204" pitchFamily="34" charset="0"/>
              <a:buChar char="•"/>
            </a:pPr>
            <a:r>
              <a:rPr lang="en-GB" sz="1600" dirty="0"/>
              <a:t>How many systems run in one network (networking partners and addresses)?</a:t>
            </a:r>
          </a:p>
          <a:p>
            <a:pPr lvl="1">
              <a:buFont typeface="Arial" panose="020B0604020202020204" pitchFamily="34" charset="0"/>
              <a:buChar char="•"/>
            </a:pPr>
            <a:r>
              <a:rPr lang="en-GB" sz="1600" dirty="0"/>
              <a:t>Modbus Master IP-address and Modbus address list</a:t>
            </a:r>
          </a:p>
          <a:p>
            <a:pPr lvl="1">
              <a:buFont typeface="Arial" panose="020B0604020202020204" pitchFamily="34" charset="0"/>
              <a:buChar char="•"/>
            </a:pPr>
            <a:r>
              <a:rPr lang="en-GB" sz="1600" dirty="0"/>
              <a:t>Which safe communication runs within the system (HIPRO-S V1 or V2)?</a:t>
            </a:r>
          </a:p>
        </p:txBody>
      </p:sp>
      <p:graphicFrame>
        <p:nvGraphicFramePr>
          <p:cNvPr id="7" name="Tabelle 6"/>
          <p:cNvGraphicFramePr>
            <a:graphicFrameLocks noGrp="1"/>
          </p:cNvGraphicFramePr>
          <p:nvPr>
            <p:extLst>
              <p:ext uri="{D42A27DB-BD31-4B8C-83A1-F6EECF244321}">
                <p14:modId xmlns:p14="http://schemas.microsoft.com/office/powerpoint/2010/main" val="3327674141"/>
              </p:ext>
            </p:extLst>
          </p:nvPr>
        </p:nvGraphicFramePr>
        <p:xfrm>
          <a:off x="425510" y="549275"/>
          <a:ext cx="8365087" cy="1277280"/>
        </p:xfrm>
        <a:graphic>
          <a:graphicData uri="http://schemas.openxmlformats.org/drawingml/2006/table">
            <a:tbl>
              <a:tblPr firstRow="1" bandRow="1">
                <a:tableStyleId>{5C22544A-7EE6-4342-B048-85BDC9FD1C3A}</a:tableStyleId>
              </a:tblPr>
              <a:tblGrid>
                <a:gridCol w="8365087">
                  <a:extLst>
                    <a:ext uri="{9D8B030D-6E8A-4147-A177-3AD203B41FA5}">
                      <a16:colId xmlns:a16="http://schemas.microsoft.com/office/drawing/2014/main" val="3344256779"/>
                    </a:ext>
                  </a:extLst>
                </a:gridCol>
              </a:tblGrid>
              <a:tr h="489533">
                <a:tc>
                  <a:txBody>
                    <a:bodyPr/>
                    <a:lstStyle/>
                    <a:p>
                      <a:r>
                        <a:rPr lang="en-GB" sz="3600" dirty="0"/>
                        <a:t>Which activities are</a:t>
                      </a:r>
                      <a:r>
                        <a:rPr lang="en-GB" sz="3600" baseline="0" dirty="0"/>
                        <a:t> needed to prepare HIQuad X in existing plants?</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0" name="Inhaltsplatzhalter 2">
            <a:extLst>
              <a:ext uri="{FF2B5EF4-FFF2-40B4-BE49-F238E27FC236}">
                <a16:creationId xmlns:a16="http://schemas.microsoft.com/office/drawing/2014/main" id="{46D2AAFE-462B-4DBD-968A-0C95FC68CF03}"/>
              </a:ext>
            </a:extLst>
          </p:cNvPr>
          <p:cNvSpPr txBox="1">
            <a:spLocks/>
          </p:cNvSpPr>
          <p:nvPr/>
        </p:nvSpPr>
        <p:spPr>
          <a:xfrm>
            <a:off x="6164333" y="2172674"/>
            <a:ext cx="5603145" cy="253505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Symbol" panose="05050102010706020507" pitchFamily="18" charset="2"/>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Symbol" panose="05050102010706020507" pitchFamily="18" charset="2"/>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Symbol" panose="05050102010706020507" pitchFamily="18" charset="2"/>
              <a:buChar char="-"/>
              <a:defRPr sz="12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600" b="1" dirty="0"/>
              <a:t>Replace legacy </a:t>
            </a:r>
            <a:r>
              <a:rPr lang="en-GB" sz="1600" b="1" dirty="0" err="1"/>
              <a:t>HIQuad</a:t>
            </a:r>
            <a:r>
              <a:rPr lang="en-GB" sz="1600" b="1" dirty="0"/>
              <a:t> modules by active ones.</a:t>
            </a:r>
          </a:p>
          <a:p>
            <a:pPr lvl="1">
              <a:buFont typeface="Arial" panose="020B0604020202020204" pitchFamily="34" charset="0"/>
              <a:buChar char="•"/>
            </a:pPr>
            <a:r>
              <a:rPr lang="en-GB" sz="1400" dirty="0"/>
              <a:t>Latest CPU and COM modules of HIQuad</a:t>
            </a:r>
            <a:br>
              <a:rPr lang="en-GB" sz="1400" dirty="0"/>
            </a:br>
            <a:r>
              <a:rPr lang="en-GB" sz="1400" dirty="0"/>
              <a:t>support HIPRO-S V2. </a:t>
            </a:r>
          </a:p>
          <a:p>
            <a:pPr lvl="1">
              <a:buFont typeface="Arial" panose="020B0604020202020204" pitchFamily="34" charset="0"/>
              <a:buChar char="•"/>
            </a:pPr>
            <a:r>
              <a:rPr lang="en-GB" sz="1400" dirty="0"/>
              <a:t>E.g. F 6214</a:t>
            </a:r>
          </a:p>
          <a:p>
            <a:pPr>
              <a:buFont typeface="Arial" panose="020B0604020202020204" pitchFamily="34" charset="0"/>
              <a:buChar char="•"/>
            </a:pPr>
            <a:r>
              <a:rPr lang="en-GB" sz="1600" b="1" dirty="0"/>
              <a:t>Make sure, that all systems are installed referring to the present standards.</a:t>
            </a:r>
          </a:p>
          <a:p>
            <a:pPr lvl="1">
              <a:buFont typeface="Arial" panose="020B0604020202020204" pitchFamily="34" charset="0"/>
              <a:buChar char="•"/>
            </a:pPr>
            <a:r>
              <a:rPr lang="en-GB" sz="1400" dirty="0"/>
              <a:t>H 7034 net filter 24 VDC</a:t>
            </a:r>
          </a:p>
          <a:p>
            <a:pPr lvl="1">
              <a:buFont typeface="Arial" panose="020B0604020202020204" pitchFamily="34" charset="0"/>
              <a:buChar char="•"/>
            </a:pPr>
            <a:r>
              <a:rPr lang="en-GB" sz="1400" dirty="0"/>
              <a:t>Exchange F 3349 to latest revision AS01</a:t>
            </a:r>
          </a:p>
          <a:p>
            <a:pPr lvl="1">
              <a:buFont typeface="Arial" panose="020B0604020202020204" pitchFamily="34" charset="0"/>
              <a:buChar char="•"/>
            </a:pPr>
            <a:r>
              <a:rPr lang="en-GB" sz="1400" dirty="0"/>
              <a:t>E.g. system fan </a:t>
            </a:r>
            <a:r>
              <a:rPr lang="de-DE" sz="1400" dirty="0"/>
              <a:t>K 9203A </a:t>
            </a:r>
            <a:r>
              <a:rPr lang="en-GB" sz="1400" dirty="0"/>
              <a:t>every 2</a:t>
            </a:r>
            <a:r>
              <a:rPr lang="en-GB" sz="1400" baseline="30000" dirty="0"/>
              <a:t>nd</a:t>
            </a:r>
            <a:r>
              <a:rPr lang="en-GB" sz="1400" dirty="0"/>
              <a:t> extension rack</a:t>
            </a:r>
          </a:p>
          <a:p>
            <a:pPr lvl="1">
              <a:buFont typeface="Arial" panose="020B0604020202020204" pitchFamily="34" charset="0"/>
              <a:buChar char="•"/>
            </a:pPr>
            <a:endParaRPr lang="en-GB" sz="1400" dirty="0"/>
          </a:p>
        </p:txBody>
      </p:sp>
    </p:spTree>
    <p:extLst>
      <p:ext uri="{BB962C8B-B14F-4D97-AF65-F5344CB8AC3E}">
        <p14:creationId xmlns:p14="http://schemas.microsoft.com/office/powerpoint/2010/main" val="424356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6574989" y="216351"/>
            <a:ext cx="5399297" cy="60943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18" y="216349"/>
            <a:ext cx="6357256" cy="609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47</a:t>
            </a:fld>
            <a:endParaRPr lang="de-DE">
              <a:solidFill>
                <a:srgbClr val="435055">
                  <a:tint val="75000"/>
                </a:srgbClr>
              </a:solidFill>
            </a:endParaRPr>
          </a:p>
        </p:txBody>
      </p:sp>
      <p:sp>
        <p:nvSpPr>
          <p:cNvPr id="10" name="Rechteck 9"/>
          <p:cNvSpPr/>
          <p:nvPr/>
        </p:nvSpPr>
        <p:spPr>
          <a:xfrm>
            <a:off x="217733" y="216351"/>
            <a:ext cx="6357256" cy="6094361"/>
          </a:xfrm>
          <a:prstGeom prst="rect">
            <a:avLst/>
          </a:prstGeom>
          <a:solidFill>
            <a:schemeClr val="bg1">
              <a:lumMod val="5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aphicFrame>
        <p:nvGraphicFramePr>
          <p:cNvPr id="11" name="Tabelle 10"/>
          <p:cNvGraphicFramePr>
            <a:graphicFrameLocks noGrp="1"/>
          </p:cNvGraphicFramePr>
          <p:nvPr>
            <p:extLst>
              <p:ext uri="{D42A27DB-BD31-4B8C-83A1-F6EECF244321}">
                <p14:modId xmlns:p14="http://schemas.microsoft.com/office/powerpoint/2010/main" val="3028723422"/>
              </p:ext>
            </p:extLst>
          </p:nvPr>
        </p:nvGraphicFramePr>
        <p:xfrm>
          <a:off x="4663347" y="3176445"/>
          <a:ext cx="1751965" cy="728640"/>
        </p:xfrm>
        <a:graphic>
          <a:graphicData uri="http://schemas.openxmlformats.org/drawingml/2006/table">
            <a:tbl>
              <a:tblPr firstRow="1" bandRow="1">
                <a:tableStyleId>{5C22544A-7EE6-4342-B048-85BDC9FD1C3A}</a:tableStyleId>
              </a:tblPr>
              <a:tblGrid>
                <a:gridCol w="1751965">
                  <a:extLst>
                    <a:ext uri="{9D8B030D-6E8A-4147-A177-3AD203B41FA5}">
                      <a16:colId xmlns:a16="http://schemas.microsoft.com/office/drawing/2014/main" val="3266759034"/>
                    </a:ext>
                  </a:extLst>
                </a:gridCol>
              </a:tblGrid>
              <a:tr h="549275">
                <a:tc>
                  <a:txBody>
                    <a:bodyPr/>
                    <a:lstStyle/>
                    <a:p>
                      <a:pPr algn="l">
                        <a:tabLst>
                          <a:tab pos="2238375" algn="l"/>
                        </a:tabLst>
                      </a:pPr>
                      <a:r>
                        <a:rPr lang="de-DE" sz="1800" dirty="0">
                          <a:solidFill>
                            <a:srgbClr val="FFFFFF"/>
                          </a:solidFill>
                          <a:latin typeface="+mn-lt"/>
                          <a:cs typeface="Arial"/>
                        </a:rPr>
                        <a:t>High-end </a:t>
                      </a:r>
                      <a:r>
                        <a:rPr lang="de-DE" sz="1800" dirty="0" err="1">
                          <a:solidFill>
                            <a:srgbClr val="FFFFFF"/>
                          </a:solidFill>
                          <a:latin typeface="+mn-lt"/>
                          <a:cs typeface="Arial"/>
                        </a:rPr>
                        <a:t>safety</a:t>
                      </a:r>
                      <a:r>
                        <a:rPr lang="de-DE" sz="1800" dirty="0">
                          <a:solidFill>
                            <a:srgbClr val="FFFFFF"/>
                          </a:solidFill>
                          <a:latin typeface="+mn-lt"/>
                          <a:cs typeface="Arial"/>
                        </a:rPr>
                        <a:t> </a:t>
                      </a:r>
                      <a:r>
                        <a:rPr lang="de-DE" sz="1800" dirty="0" err="1">
                          <a:solidFill>
                            <a:srgbClr val="FFFFFF"/>
                          </a:solidFill>
                          <a:latin typeface="+mn-lt"/>
                          <a:cs typeface="Arial"/>
                        </a:rPr>
                        <a:t>engineering</a:t>
                      </a:r>
                      <a:endParaRPr lang="en-US" sz="1800" dirty="0">
                        <a:solidFill>
                          <a:srgbClr val="FFFFFF"/>
                        </a:solidFill>
                        <a:latin typeface="+mn-lt"/>
                        <a:cs typeface="Arial"/>
                      </a:endParaRPr>
                    </a:p>
                  </a:txBody>
                  <a:tcPr marL="0" marR="0" marT="72000" marB="108000">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987312"/>
                  </a:ext>
                </a:extLst>
              </a:tr>
            </a:tbl>
          </a:graphicData>
        </a:graphic>
      </p:graphicFrame>
      <p:sp>
        <p:nvSpPr>
          <p:cNvPr id="14" name="Rechteck 13"/>
          <p:cNvSpPr/>
          <p:nvPr/>
        </p:nvSpPr>
        <p:spPr>
          <a:xfrm>
            <a:off x="6560475" y="216351"/>
            <a:ext cx="5413811" cy="3223534"/>
          </a:xfrm>
          <a:prstGeom prst="rect">
            <a:avLst/>
          </a:prstGeom>
          <a:solidFill>
            <a:schemeClr val="bg1">
              <a:lumMod val="5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aphicFrame>
        <p:nvGraphicFramePr>
          <p:cNvPr id="12" name="Tabelle 11"/>
          <p:cNvGraphicFramePr>
            <a:graphicFrameLocks noGrp="1"/>
          </p:cNvGraphicFramePr>
          <p:nvPr>
            <p:extLst>
              <p:ext uri="{D42A27DB-BD31-4B8C-83A1-F6EECF244321}">
                <p14:modId xmlns:p14="http://schemas.microsoft.com/office/powerpoint/2010/main" val="3175814767"/>
              </p:ext>
            </p:extLst>
          </p:nvPr>
        </p:nvGraphicFramePr>
        <p:xfrm>
          <a:off x="4652734" y="2200239"/>
          <a:ext cx="2825751" cy="911520"/>
        </p:xfrm>
        <a:graphic>
          <a:graphicData uri="http://schemas.openxmlformats.org/drawingml/2006/table">
            <a:tbl>
              <a:tblPr firstRow="1" bandRow="1">
                <a:tableStyleId>{5C22544A-7EE6-4342-B048-85BDC9FD1C3A}</a:tableStyleId>
              </a:tblPr>
              <a:tblGrid>
                <a:gridCol w="2825751">
                  <a:extLst>
                    <a:ext uri="{9D8B030D-6E8A-4147-A177-3AD203B41FA5}">
                      <a16:colId xmlns:a16="http://schemas.microsoft.com/office/drawing/2014/main" val="3344256779"/>
                    </a:ext>
                  </a:extLst>
                </a:gridCol>
              </a:tblGrid>
              <a:tr h="452211">
                <a:tc>
                  <a:txBody>
                    <a:bodyPr/>
                    <a:lstStyle/>
                    <a:p>
                      <a:pPr algn="l">
                        <a:tabLst>
                          <a:tab pos="2238375" algn="l"/>
                        </a:tabLst>
                      </a:pPr>
                      <a:r>
                        <a:rPr lang="de-DE" sz="4800" dirty="0" err="1">
                          <a:solidFill>
                            <a:srgbClr val="FFFFFF"/>
                          </a:solidFill>
                          <a:latin typeface="+mn-lt"/>
                          <a:cs typeface="Arial"/>
                        </a:rPr>
                        <a:t>SILworX</a:t>
                      </a:r>
                      <a:r>
                        <a:rPr lang="de-DE" sz="4800" baseline="30000" dirty="0">
                          <a:solidFill>
                            <a:srgbClr val="FFFFFF"/>
                          </a:solidFill>
                          <a:latin typeface="+mn-lt"/>
                          <a:cs typeface="Arial"/>
                        </a:rPr>
                        <a:t>®  </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6" name="Rechteck 15"/>
          <p:cNvSpPr/>
          <p:nvPr/>
        </p:nvSpPr>
        <p:spPr>
          <a:xfrm>
            <a:off x="6545960" y="3439885"/>
            <a:ext cx="5413811" cy="2870827"/>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7" name="Fußzeilenplatzhalter 1"/>
          <p:cNvSpPr>
            <a:spLocks noGrp="1"/>
          </p:cNvSpPr>
          <p:nvPr>
            <p:ph type="ftr" sz="quarter" idx="11"/>
          </p:nvPr>
        </p:nvSpPr>
        <p:spPr>
          <a:xfrm>
            <a:off x="428400" y="6356350"/>
            <a:ext cx="9390063" cy="365125"/>
          </a:xfrm>
        </p:spPr>
        <p:txBody>
          <a:bodyPr/>
          <a:lstStyle/>
          <a:p>
            <a:r>
              <a:rPr lang="de-DE" dirty="0">
                <a:solidFill>
                  <a:srgbClr val="435055">
                    <a:tint val="75000"/>
                  </a:srgbClr>
                </a:solidFill>
              </a:rPr>
              <a:t>© HIMA Paul Hildebrandt GmbH  </a:t>
            </a:r>
          </a:p>
        </p:txBody>
      </p:sp>
    </p:spTree>
    <p:extLst>
      <p:ext uri="{BB962C8B-B14F-4D97-AF65-F5344CB8AC3E}">
        <p14:creationId xmlns:p14="http://schemas.microsoft.com/office/powerpoint/2010/main" val="560380748"/>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48</a:t>
            </a:fld>
            <a:endParaRPr lang="de-DE">
              <a:solidFill>
                <a:srgbClr val="435055">
                  <a:tint val="75000"/>
                </a:srgbClr>
              </a:solidFill>
            </a:endParaRPr>
          </a:p>
        </p:txBody>
      </p:sp>
      <p:graphicFrame>
        <p:nvGraphicFramePr>
          <p:cNvPr id="42" name="Tabelle 41"/>
          <p:cNvGraphicFramePr>
            <a:graphicFrameLocks noGrp="1"/>
          </p:cNvGraphicFramePr>
          <p:nvPr>
            <p:extLst>
              <p:ext uri="{D42A27DB-BD31-4B8C-83A1-F6EECF244321}">
                <p14:modId xmlns:p14="http://schemas.microsoft.com/office/powerpoint/2010/main" val="300491742"/>
              </p:ext>
            </p:extLst>
          </p:nvPr>
        </p:nvGraphicFramePr>
        <p:xfrm>
          <a:off x="425453" y="549275"/>
          <a:ext cx="6323690" cy="1277280"/>
        </p:xfrm>
        <a:graphic>
          <a:graphicData uri="http://schemas.openxmlformats.org/drawingml/2006/table">
            <a:tbl>
              <a:tblPr firstRow="1" bandRow="1">
                <a:tableStyleId>{5C22544A-7EE6-4342-B048-85BDC9FD1C3A}</a:tableStyleId>
              </a:tblPr>
              <a:tblGrid>
                <a:gridCol w="6323690">
                  <a:extLst>
                    <a:ext uri="{9D8B030D-6E8A-4147-A177-3AD203B41FA5}">
                      <a16:colId xmlns:a16="http://schemas.microsoft.com/office/drawing/2014/main" val="3344256779"/>
                    </a:ext>
                  </a:extLst>
                </a:gridCol>
              </a:tblGrid>
              <a:tr h="489533">
                <a:tc>
                  <a:txBody>
                    <a:bodyPr/>
                    <a:lstStyle/>
                    <a:p>
                      <a:pPr eaLnBrk="1" hangingPunct="1"/>
                      <a:r>
                        <a:rPr lang="en-GB" altLang="de-DE" sz="3600" noProof="0" dirty="0" err="1"/>
                        <a:t>SILworX</a:t>
                      </a:r>
                      <a:r>
                        <a:rPr lang="de-DE" sz="3600" kern="1200" baseline="30000" dirty="0"/>
                        <a:t>®</a:t>
                      </a:r>
                      <a:br>
                        <a:rPr lang="en-GB" altLang="de-DE" sz="3600" noProof="0" dirty="0"/>
                      </a:br>
                      <a:r>
                        <a:rPr lang="en-GB" sz="3600" noProof="0" dirty="0"/>
                        <a:t>High-End Safety Engineering</a:t>
                      </a:r>
                      <a:endParaRPr lang="en-US" sz="3600" kern="0" dirty="0">
                        <a:solidFill>
                          <a:srgbClr val="FFFFFF"/>
                        </a:solidFil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5" name="Rectangle 3"/>
          <p:cNvSpPr txBox="1">
            <a:spLocks noChangeArrowheads="1"/>
          </p:cNvSpPr>
          <p:nvPr/>
        </p:nvSpPr>
        <p:spPr>
          <a:xfrm>
            <a:off x="344714" y="2029278"/>
            <a:ext cx="4419600" cy="4188486"/>
          </a:xfrm>
          <a:prstGeom prst="rect">
            <a:avLst/>
          </a:prstGeom>
          <a:noFill/>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lvl="1" indent="-361950">
              <a:lnSpc>
                <a:spcPct val="100000"/>
              </a:lnSpc>
              <a:buFont typeface="Arial" pitchFamily="34" charset="0"/>
              <a:buChar char="•"/>
            </a:pPr>
            <a:r>
              <a:rPr lang="en-GB" dirty="0">
                <a:solidFill>
                  <a:prstClr val="white"/>
                </a:solidFill>
              </a:rPr>
              <a:t>One engineering tool for HIMax</a:t>
            </a:r>
            <a:r>
              <a:rPr lang="en-GB" baseline="30000" dirty="0">
                <a:solidFill>
                  <a:prstClr val="white"/>
                </a:solidFill>
              </a:rPr>
              <a:t>®</a:t>
            </a:r>
            <a:r>
              <a:rPr lang="en-GB" dirty="0">
                <a:solidFill>
                  <a:prstClr val="white"/>
                </a:solidFill>
              </a:rPr>
              <a:t>-,  </a:t>
            </a:r>
            <a:r>
              <a:rPr lang="en-GB" dirty="0" err="1">
                <a:solidFill>
                  <a:prstClr val="white"/>
                </a:solidFill>
              </a:rPr>
              <a:t>HIMatrix</a:t>
            </a:r>
            <a:r>
              <a:rPr lang="en-GB" baseline="30000" dirty="0">
                <a:solidFill>
                  <a:prstClr val="white"/>
                </a:solidFill>
              </a:rPr>
              <a:t>®</a:t>
            </a:r>
            <a:r>
              <a:rPr lang="en-GB" dirty="0">
                <a:solidFill>
                  <a:prstClr val="white"/>
                </a:solidFill>
              </a:rPr>
              <a:t>-, and </a:t>
            </a:r>
            <a:r>
              <a:rPr lang="en-GB" dirty="0" err="1">
                <a:solidFill>
                  <a:prstClr val="white"/>
                </a:solidFill>
              </a:rPr>
              <a:t>HIQuad</a:t>
            </a:r>
            <a:r>
              <a:rPr lang="en-GB" baseline="30000" dirty="0" err="1">
                <a:solidFill>
                  <a:prstClr val="white"/>
                </a:solidFill>
              </a:rPr>
              <a:t>®</a:t>
            </a:r>
            <a:r>
              <a:rPr lang="en-GB" dirty="0" err="1">
                <a:solidFill>
                  <a:prstClr val="white"/>
                </a:solidFill>
              </a:rPr>
              <a:t>X-Systems</a:t>
            </a:r>
            <a:endParaRPr lang="en-GB" altLang="de-DE" dirty="0">
              <a:solidFill>
                <a:prstClr val="white"/>
              </a:solidFill>
            </a:endParaRPr>
          </a:p>
          <a:p>
            <a:pPr marL="361950" lvl="1" indent="-361950">
              <a:lnSpc>
                <a:spcPct val="100000"/>
              </a:lnSpc>
              <a:buFont typeface="Arial" pitchFamily="34" charset="0"/>
              <a:buChar char="•"/>
            </a:pPr>
            <a:r>
              <a:rPr lang="en-GB" altLang="de-DE" dirty="0">
                <a:solidFill>
                  <a:prstClr val="white"/>
                </a:solidFill>
              </a:rPr>
              <a:t>Fully integrated configuration, programming and diagnostic environment</a:t>
            </a:r>
          </a:p>
          <a:p>
            <a:pPr marL="361950" lvl="1" indent="-361950">
              <a:lnSpc>
                <a:spcPct val="100000"/>
              </a:lnSpc>
              <a:buFont typeface="Arial" pitchFamily="34" charset="0"/>
              <a:buChar char="•"/>
            </a:pPr>
            <a:r>
              <a:rPr lang="en-GB" altLang="de-DE" dirty="0">
                <a:solidFill>
                  <a:prstClr val="white"/>
                </a:solidFill>
              </a:rPr>
              <a:t>IEC 61131-3 programming:</a:t>
            </a:r>
          </a:p>
          <a:p>
            <a:pPr marL="714375" lvl="2" indent="-352425">
              <a:lnSpc>
                <a:spcPct val="100000"/>
              </a:lnSpc>
              <a:buFont typeface="Arial" pitchFamily="34" charset="0"/>
              <a:buChar char="•"/>
            </a:pPr>
            <a:r>
              <a:rPr lang="en-GB" altLang="de-DE" sz="1800" dirty="0">
                <a:solidFill>
                  <a:prstClr val="white"/>
                </a:solidFill>
              </a:rPr>
              <a:t>function block diagrams (FBD),</a:t>
            </a:r>
          </a:p>
          <a:p>
            <a:pPr marL="714375" lvl="2" indent="-352425">
              <a:lnSpc>
                <a:spcPct val="100000"/>
              </a:lnSpc>
              <a:buFont typeface="Arial" pitchFamily="34" charset="0"/>
              <a:buChar char="•"/>
            </a:pPr>
            <a:r>
              <a:rPr lang="en-GB" altLang="de-DE" sz="1800" dirty="0">
                <a:solidFill>
                  <a:prstClr val="white"/>
                </a:solidFill>
              </a:rPr>
              <a:t>sequential function charts (SFC),</a:t>
            </a:r>
          </a:p>
          <a:p>
            <a:pPr marL="714375" lvl="2" indent="-352425">
              <a:lnSpc>
                <a:spcPct val="100000"/>
              </a:lnSpc>
              <a:buFont typeface="Arial" pitchFamily="34" charset="0"/>
              <a:buChar char="•"/>
            </a:pPr>
            <a:r>
              <a:rPr lang="en-GB" altLang="de-DE" sz="1800" dirty="0">
                <a:solidFill>
                  <a:prstClr val="white"/>
                </a:solidFill>
              </a:rPr>
              <a:t>structured text (ST)</a:t>
            </a:r>
          </a:p>
          <a:p>
            <a:pPr marL="361950" lvl="1" indent="-361950">
              <a:lnSpc>
                <a:spcPct val="100000"/>
              </a:lnSpc>
              <a:buFont typeface="Arial" pitchFamily="34" charset="0"/>
              <a:buChar char="•"/>
            </a:pPr>
            <a:r>
              <a:rPr lang="en-GB" altLang="de-DE" dirty="0">
                <a:solidFill>
                  <a:prstClr val="white"/>
                </a:solidFill>
              </a:rPr>
              <a:t>Certified function blocks</a:t>
            </a:r>
          </a:p>
          <a:p>
            <a:pPr marL="361950" lvl="1" indent="-361950">
              <a:lnSpc>
                <a:spcPct val="100000"/>
              </a:lnSpc>
              <a:buFont typeface="Arial" pitchFamily="34" charset="0"/>
              <a:buChar char="•"/>
            </a:pPr>
            <a:r>
              <a:rPr lang="en-GB" altLang="de-DE" dirty="0">
                <a:solidFill>
                  <a:prstClr val="white"/>
                </a:solidFill>
              </a:rPr>
              <a:t>Password protection for projects and controller access</a:t>
            </a:r>
          </a:p>
        </p:txBody>
      </p:sp>
      <p:pic>
        <p:nvPicPr>
          <p:cNvPr id="6" name="Picture 21" descr="1024x768(4;3Low)_FBD_online_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052" y="2029276"/>
            <a:ext cx="5412016" cy="40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ußzeilenplatzhalter 1"/>
          <p:cNvSpPr>
            <a:spLocks noGrp="1"/>
          </p:cNvSpPr>
          <p:nvPr>
            <p:ph type="ftr" sz="quarter" idx="11"/>
          </p:nvPr>
        </p:nvSpPr>
        <p:spPr>
          <a:xfrm>
            <a:off x="428400" y="6356350"/>
            <a:ext cx="9390063" cy="365125"/>
          </a:xfrm>
        </p:spPr>
        <p:txBody>
          <a:bodyPr/>
          <a:lstStyle/>
          <a:p>
            <a:r>
              <a:rPr lang="de-DE" dirty="0">
                <a:solidFill>
                  <a:srgbClr val="435055">
                    <a:tint val="75000"/>
                  </a:srgbClr>
                </a:solidFill>
              </a:rPr>
              <a:t>© HIMA Paul Hildebrandt GmbH  </a:t>
            </a:r>
          </a:p>
        </p:txBody>
      </p:sp>
    </p:spTree>
    <p:extLst>
      <p:ext uri="{BB962C8B-B14F-4D97-AF65-F5344CB8AC3E}">
        <p14:creationId xmlns:p14="http://schemas.microsoft.com/office/powerpoint/2010/main" val="3422474462"/>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49</a:t>
            </a:fld>
            <a:endParaRPr lang="de-DE">
              <a:solidFill>
                <a:srgbClr val="435055">
                  <a:tint val="75000"/>
                </a:srgbClr>
              </a:solidFill>
            </a:endParaRPr>
          </a:p>
        </p:txBody>
      </p:sp>
      <p:graphicFrame>
        <p:nvGraphicFramePr>
          <p:cNvPr id="42" name="Tabelle 41"/>
          <p:cNvGraphicFramePr>
            <a:graphicFrameLocks noGrp="1"/>
          </p:cNvGraphicFramePr>
          <p:nvPr>
            <p:extLst>
              <p:ext uri="{D42A27DB-BD31-4B8C-83A1-F6EECF244321}">
                <p14:modId xmlns:p14="http://schemas.microsoft.com/office/powerpoint/2010/main" val="3336914080"/>
              </p:ext>
            </p:extLst>
          </p:nvPr>
        </p:nvGraphicFramePr>
        <p:xfrm>
          <a:off x="425453" y="549275"/>
          <a:ext cx="6323690" cy="1277280"/>
        </p:xfrm>
        <a:graphic>
          <a:graphicData uri="http://schemas.openxmlformats.org/drawingml/2006/table">
            <a:tbl>
              <a:tblPr firstRow="1" bandRow="1">
                <a:tableStyleId>{5C22544A-7EE6-4342-B048-85BDC9FD1C3A}</a:tableStyleId>
              </a:tblPr>
              <a:tblGrid>
                <a:gridCol w="6323690">
                  <a:extLst>
                    <a:ext uri="{9D8B030D-6E8A-4147-A177-3AD203B41FA5}">
                      <a16:colId xmlns:a16="http://schemas.microsoft.com/office/drawing/2014/main" val="3344256779"/>
                    </a:ext>
                  </a:extLst>
                </a:gridCol>
              </a:tblGrid>
              <a:tr h="489533">
                <a:tc>
                  <a:txBody>
                    <a:bodyPr/>
                    <a:lstStyle/>
                    <a:p>
                      <a:pPr eaLnBrk="1" hangingPunct="1"/>
                      <a:r>
                        <a:rPr lang="en-GB" altLang="de-DE" sz="3600" noProof="0" dirty="0" err="1"/>
                        <a:t>SILworX</a:t>
                      </a:r>
                      <a:r>
                        <a:rPr lang="de-DE" sz="3600" kern="1200" baseline="30000" dirty="0"/>
                        <a:t>®</a:t>
                      </a:r>
                      <a:br>
                        <a:rPr lang="en-GB" altLang="de-DE" sz="3600" noProof="0" dirty="0"/>
                      </a:br>
                      <a:r>
                        <a:rPr lang="en-GB" sz="3600" noProof="0" dirty="0"/>
                        <a:t>High-End Safety Engineering</a:t>
                      </a:r>
                      <a:endParaRPr lang="en-US" sz="3600" kern="0" dirty="0">
                        <a:solidFill>
                          <a:srgbClr val="FFFFFF"/>
                        </a:solidFill>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5" name="Rectangle 3"/>
          <p:cNvSpPr txBox="1">
            <a:spLocks noChangeArrowheads="1"/>
          </p:cNvSpPr>
          <p:nvPr/>
        </p:nvSpPr>
        <p:spPr>
          <a:xfrm>
            <a:off x="344714" y="2029278"/>
            <a:ext cx="4723232" cy="4188486"/>
          </a:xfrm>
          <a:prstGeom prst="rect">
            <a:avLst/>
          </a:prstGeom>
          <a:noFill/>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lvl="1" indent="-361950">
              <a:lnSpc>
                <a:spcPct val="100000"/>
              </a:lnSpc>
              <a:spcBef>
                <a:spcPts val="600"/>
              </a:spcBef>
              <a:buFont typeface="Arial" pitchFamily="34" charset="0"/>
              <a:buChar char="•"/>
            </a:pPr>
            <a:r>
              <a:rPr lang="en-GB" altLang="de-DE" dirty="0">
                <a:solidFill>
                  <a:prstClr val="white"/>
                </a:solidFill>
              </a:rPr>
              <a:t>Offline simulation and online test</a:t>
            </a:r>
          </a:p>
          <a:p>
            <a:pPr marL="361950" lvl="1" indent="-361950">
              <a:lnSpc>
                <a:spcPct val="100000"/>
              </a:lnSpc>
              <a:spcBef>
                <a:spcPts val="600"/>
              </a:spcBef>
              <a:buFont typeface="Arial" pitchFamily="34" charset="0"/>
              <a:buChar char="•"/>
            </a:pPr>
            <a:r>
              <a:rPr lang="en-GB" altLang="de-DE" dirty="0">
                <a:solidFill>
                  <a:prstClr val="white"/>
                </a:solidFill>
              </a:rPr>
              <a:t>SIL3 comparator for hardware and logic changes</a:t>
            </a:r>
          </a:p>
          <a:p>
            <a:pPr marL="361950" lvl="1" indent="-361950">
              <a:lnSpc>
                <a:spcPct val="100000"/>
              </a:lnSpc>
              <a:spcBef>
                <a:spcPts val="600"/>
              </a:spcBef>
              <a:buFont typeface="Arial" pitchFamily="34" charset="0"/>
              <a:buChar char="•"/>
            </a:pPr>
            <a:r>
              <a:rPr lang="en-GB" altLang="de-DE" dirty="0">
                <a:solidFill>
                  <a:prstClr val="white"/>
                </a:solidFill>
              </a:rPr>
              <a:t>Supports reload functionality for hardware, communication and logic changes</a:t>
            </a:r>
          </a:p>
          <a:p>
            <a:pPr marL="361950" lvl="1" indent="-361950">
              <a:lnSpc>
                <a:spcPct val="100000"/>
              </a:lnSpc>
              <a:spcBef>
                <a:spcPts val="600"/>
              </a:spcBef>
              <a:buFont typeface="Arial" pitchFamily="34" charset="0"/>
              <a:buChar char="•"/>
            </a:pPr>
            <a:r>
              <a:rPr lang="en-GB" altLang="de-DE" dirty="0">
                <a:solidFill>
                  <a:prstClr val="white"/>
                </a:solidFill>
              </a:rPr>
              <a:t>Multitasking for up to 32 independent programs</a:t>
            </a:r>
          </a:p>
          <a:p>
            <a:pPr marL="361950" lvl="1" indent="-361950">
              <a:lnSpc>
                <a:spcPct val="100000"/>
              </a:lnSpc>
              <a:spcBef>
                <a:spcPts val="600"/>
              </a:spcBef>
              <a:buFont typeface="Arial" pitchFamily="34" charset="0"/>
              <a:buChar char="•"/>
            </a:pPr>
            <a:r>
              <a:rPr lang="en-GB" altLang="de-DE" dirty="0">
                <a:solidFill>
                  <a:prstClr val="white"/>
                </a:solidFill>
              </a:rPr>
              <a:t>C-Code function block option for using pretested C-Code within safety systems</a:t>
            </a:r>
          </a:p>
          <a:p>
            <a:pPr marL="361950" lvl="1" indent="-361950">
              <a:lnSpc>
                <a:spcPct val="100000"/>
              </a:lnSpc>
              <a:spcBef>
                <a:spcPts val="600"/>
              </a:spcBef>
              <a:buFont typeface="Arial" pitchFamily="34" charset="0"/>
              <a:buChar char="•"/>
            </a:pPr>
            <a:r>
              <a:rPr lang="en-GB" altLang="de-DE" dirty="0">
                <a:solidFill>
                  <a:prstClr val="white"/>
                </a:solidFill>
              </a:rPr>
              <a:t>Hardware import/export via XML</a:t>
            </a:r>
          </a:p>
          <a:p>
            <a:pPr marL="361950" lvl="1" indent="-361950">
              <a:lnSpc>
                <a:spcPct val="100000"/>
              </a:lnSpc>
              <a:spcBef>
                <a:spcPts val="600"/>
              </a:spcBef>
              <a:buFont typeface="Arial" pitchFamily="34" charset="0"/>
              <a:buChar char="•"/>
            </a:pPr>
            <a:r>
              <a:rPr lang="en-GB" altLang="de-DE" dirty="0">
                <a:solidFill>
                  <a:prstClr val="white"/>
                </a:solidFill>
              </a:rPr>
              <a:t>Compatible with Microsoft Windows 10</a:t>
            </a:r>
          </a:p>
        </p:txBody>
      </p:sp>
      <p:sp>
        <p:nvSpPr>
          <p:cNvPr id="7" name="Fußzeilenplatzhalter 1"/>
          <p:cNvSpPr>
            <a:spLocks noGrp="1"/>
          </p:cNvSpPr>
          <p:nvPr>
            <p:ph type="ftr" sz="quarter" idx="11"/>
          </p:nvPr>
        </p:nvSpPr>
        <p:spPr>
          <a:xfrm>
            <a:off x="428400" y="6356350"/>
            <a:ext cx="9390063" cy="365125"/>
          </a:xfrm>
        </p:spPr>
        <p:txBody>
          <a:bodyPr/>
          <a:lstStyle/>
          <a:p>
            <a:r>
              <a:rPr lang="de-DE" dirty="0">
                <a:solidFill>
                  <a:srgbClr val="435055">
                    <a:tint val="75000"/>
                  </a:srgbClr>
                </a:solidFill>
              </a:rPr>
              <a:t>© HIMA Paul Hildebrandt GmbH  </a:t>
            </a:r>
          </a:p>
        </p:txBody>
      </p:sp>
      <p:pic>
        <p:nvPicPr>
          <p:cNvPr id="8" name="Picture 21" descr="1024x768(4;3Low)_FBD_online_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052" y="2029276"/>
            <a:ext cx="5412016" cy="40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96537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4" name="Foliennummernplatzhalter 3"/>
          <p:cNvSpPr>
            <a:spLocks noGrp="1"/>
          </p:cNvSpPr>
          <p:nvPr>
            <p:ph type="sldNum" sz="quarter" idx="12"/>
          </p:nvPr>
        </p:nvSpPr>
        <p:spPr/>
        <p:txBody>
          <a:bodyPr/>
          <a:lstStyle/>
          <a:p>
            <a:fld id="{73A10B5D-BA71-4904-B24B-ECE277640C0A}" type="slidenum">
              <a:rPr lang="de-DE" smtClean="0">
                <a:solidFill>
                  <a:srgbClr val="435055">
                    <a:tint val="75000"/>
                  </a:srgbClr>
                </a:solidFill>
              </a:rPr>
              <a:pPr/>
              <a:t>5</a:t>
            </a:fld>
            <a:endParaRPr lang="de-DE" dirty="0">
              <a:solidFill>
                <a:srgbClr val="435055">
                  <a:tint val="75000"/>
                </a:srgbClr>
              </a:solidFill>
            </a:endParaRPr>
          </a:p>
        </p:txBody>
      </p:sp>
      <p:graphicFrame>
        <p:nvGraphicFramePr>
          <p:cNvPr id="5" name="Tabelle 4"/>
          <p:cNvGraphicFramePr>
            <a:graphicFrameLocks noGrp="1"/>
          </p:cNvGraphicFramePr>
          <p:nvPr/>
        </p:nvGraphicFramePr>
        <p:xfrm>
          <a:off x="425517" y="549275"/>
          <a:ext cx="8179463" cy="728640"/>
        </p:xfrm>
        <a:graphic>
          <a:graphicData uri="http://schemas.openxmlformats.org/drawingml/2006/table">
            <a:tbl>
              <a:tblPr firstRow="1" bandRow="1">
                <a:tableStyleId>{5C22544A-7EE6-4342-B048-85BDC9FD1C3A}</a:tableStyleId>
              </a:tblPr>
              <a:tblGrid>
                <a:gridCol w="8179463">
                  <a:extLst>
                    <a:ext uri="{9D8B030D-6E8A-4147-A177-3AD203B41FA5}">
                      <a16:colId xmlns:a16="http://schemas.microsoft.com/office/drawing/2014/main" val="3344256779"/>
                    </a:ext>
                  </a:extLst>
                </a:gridCol>
              </a:tblGrid>
              <a:tr h="489533">
                <a:tc>
                  <a:txBody>
                    <a:bodyPr/>
                    <a:lstStyle/>
                    <a:p>
                      <a:r>
                        <a:rPr lang="en-US" sz="3600" b="1" i="0" u="none" strike="noStrike" cap="none" noProof="0" dirty="0">
                          <a:solidFill>
                            <a:schemeClr val="lt1"/>
                          </a:solidFill>
                          <a:latin typeface="+mn-lt"/>
                          <a:ea typeface="Arial"/>
                          <a:cs typeface="Arial"/>
                          <a:sym typeface="Arial"/>
                        </a:rPr>
                        <a:t>HIMA Product Portfolio – The Mission</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30" name="Rectangle 3"/>
          <p:cNvSpPr txBox="1">
            <a:spLocks noChangeArrowheads="1"/>
          </p:cNvSpPr>
          <p:nvPr/>
        </p:nvSpPr>
        <p:spPr>
          <a:xfrm>
            <a:off x="695999" y="3816370"/>
            <a:ext cx="10800000" cy="232371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Font typeface="Arial" panose="020B0604020202020204" pitchFamily="34" charset="0"/>
              <a:buChar char="•"/>
              <a:defRPr/>
            </a:pPr>
            <a:r>
              <a:rPr lang="en-GB" dirty="0">
                <a:solidFill>
                  <a:prstClr val="white"/>
                </a:solidFill>
              </a:rPr>
              <a:t>Support existing installations with a long term strategy for investment protection.</a:t>
            </a:r>
            <a:endParaRPr lang="de-DE" dirty="0">
              <a:solidFill>
                <a:prstClr val="white"/>
              </a:solidFill>
            </a:endParaRPr>
          </a:p>
          <a:p>
            <a:pPr>
              <a:lnSpc>
                <a:spcPct val="100000"/>
              </a:lnSpc>
              <a:spcBef>
                <a:spcPts val="600"/>
              </a:spcBef>
              <a:buFont typeface="Arial" panose="020B0604020202020204" pitchFamily="34" charset="0"/>
              <a:buChar char="•"/>
              <a:defRPr/>
            </a:pPr>
            <a:r>
              <a:rPr lang="en-GB" dirty="0">
                <a:solidFill>
                  <a:prstClr val="white"/>
                </a:solidFill>
              </a:rPr>
              <a:t>Smart Safety Platform including </a:t>
            </a:r>
            <a:r>
              <a:rPr lang="en-GB" dirty="0" err="1">
                <a:solidFill>
                  <a:prstClr val="white"/>
                </a:solidFill>
              </a:rPr>
              <a:t>HIQuad</a:t>
            </a:r>
            <a:r>
              <a:rPr lang="en-GB" dirty="0">
                <a:solidFill>
                  <a:prstClr val="white"/>
                </a:solidFill>
              </a:rPr>
              <a:t> X.</a:t>
            </a:r>
          </a:p>
          <a:p>
            <a:pPr>
              <a:lnSpc>
                <a:spcPct val="100000"/>
              </a:lnSpc>
              <a:spcBef>
                <a:spcPts val="600"/>
              </a:spcBef>
              <a:buFont typeface="Arial" panose="020B0604020202020204" pitchFamily="34" charset="0"/>
              <a:buChar char="•"/>
              <a:defRPr/>
            </a:pPr>
            <a:r>
              <a:rPr lang="en-GB" dirty="0">
                <a:solidFill>
                  <a:prstClr val="white"/>
                </a:solidFill>
              </a:rPr>
              <a:t>Continuous developments strengthens our Smart Safety Platform.</a:t>
            </a:r>
          </a:p>
          <a:p>
            <a:pPr>
              <a:lnSpc>
                <a:spcPct val="100000"/>
              </a:lnSpc>
              <a:spcBef>
                <a:spcPts val="600"/>
              </a:spcBef>
              <a:buFont typeface="Arial" panose="020B0604020202020204" pitchFamily="34" charset="0"/>
              <a:buChar char="•"/>
              <a:defRPr/>
            </a:pPr>
            <a:r>
              <a:rPr lang="en-GB" dirty="0">
                <a:solidFill>
                  <a:prstClr val="white"/>
                </a:solidFill>
              </a:rPr>
              <a:t>Safe interoperability of HIMA Systems including </a:t>
            </a:r>
            <a:r>
              <a:rPr lang="en-GB" dirty="0" err="1">
                <a:solidFill>
                  <a:prstClr val="white"/>
                </a:solidFill>
              </a:rPr>
              <a:t>HIQuad</a:t>
            </a:r>
            <a:r>
              <a:rPr lang="en-GB" dirty="0">
                <a:solidFill>
                  <a:prstClr val="white"/>
                </a:solidFill>
              </a:rPr>
              <a:t> and optimization of their integration.</a:t>
            </a:r>
          </a:p>
          <a:p>
            <a:pPr>
              <a:lnSpc>
                <a:spcPct val="100000"/>
              </a:lnSpc>
              <a:spcBef>
                <a:spcPts val="600"/>
              </a:spcBef>
              <a:buFont typeface="Arial" panose="020B0604020202020204" pitchFamily="34" charset="0"/>
              <a:buChar char="•"/>
              <a:defRPr/>
            </a:pPr>
            <a:r>
              <a:rPr lang="en-GB" dirty="0">
                <a:solidFill>
                  <a:prstClr val="white"/>
                </a:solidFill>
              </a:rPr>
              <a:t>Comprehensive modernization services for Legacy Systems.</a:t>
            </a:r>
          </a:p>
          <a:p>
            <a:pPr>
              <a:lnSpc>
                <a:spcPct val="100000"/>
              </a:lnSpc>
              <a:spcBef>
                <a:spcPts val="600"/>
              </a:spcBef>
              <a:buFont typeface="Arial" panose="020B0604020202020204" pitchFamily="34" charset="0"/>
              <a:buChar char="•"/>
              <a:defRPr/>
            </a:pPr>
            <a:r>
              <a:rPr lang="en-GB" dirty="0">
                <a:solidFill>
                  <a:prstClr val="white"/>
                </a:solidFill>
              </a:rPr>
              <a:t>Future aim: Expanding our HIMA safety product portfolio.</a:t>
            </a:r>
          </a:p>
        </p:txBody>
      </p:sp>
      <p:pic>
        <p:nvPicPr>
          <p:cNvPr id="24" name="Grafik 23">
            <a:extLst>
              <a:ext uri="{FF2B5EF4-FFF2-40B4-BE49-F238E27FC236}">
                <a16:creationId xmlns:a16="http://schemas.microsoft.com/office/drawing/2014/main" id="{A300109A-E041-4BC9-B2FA-6C2237ED5043}"/>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95999" y="1440000"/>
            <a:ext cx="2160000" cy="2160000"/>
          </a:xfrm>
          <a:prstGeom prst="rect">
            <a:avLst/>
          </a:prstGeom>
        </p:spPr>
      </p:pic>
      <p:pic>
        <p:nvPicPr>
          <p:cNvPr id="25" name="Grafik 24">
            <a:extLst>
              <a:ext uri="{FF2B5EF4-FFF2-40B4-BE49-F238E27FC236}">
                <a16:creationId xmlns:a16="http://schemas.microsoft.com/office/drawing/2014/main" id="{8034601B-A711-4996-BCDA-7DFA65A423DD}"/>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575999" y="1440000"/>
            <a:ext cx="2160000" cy="2160000"/>
          </a:xfrm>
          <a:prstGeom prst="rect">
            <a:avLst/>
          </a:prstGeom>
        </p:spPr>
      </p:pic>
      <p:pic>
        <p:nvPicPr>
          <p:cNvPr id="26" name="Grafik 25">
            <a:extLst>
              <a:ext uri="{FF2B5EF4-FFF2-40B4-BE49-F238E27FC236}">
                <a16:creationId xmlns:a16="http://schemas.microsoft.com/office/drawing/2014/main" id="{60ECD026-0C13-4254-8846-17239D789A6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455999" y="1440000"/>
            <a:ext cx="2160000" cy="2160000"/>
          </a:xfrm>
          <a:prstGeom prst="rect">
            <a:avLst/>
          </a:prstGeom>
        </p:spPr>
      </p:pic>
      <p:pic>
        <p:nvPicPr>
          <p:cNvPr id="28" name="Grafik 27">
            <a:extLst>
              <a:ext uri="{FF2B5EF4-FFF2-40B4-BE49-F238E27FC236}">
                <a16:creationId xmlns:a16="http://schemas.microsoft.com/office/drawing/2014/main" id="{4925EAB7-146B-4B5F-809C-A2603B6BD476}"/>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9335999" y="1440000"/>
            <a:ext cx="2160000" cy="2160000"/>
          </a:xfrm>
          <a:prstGeom prst="rect">
            <a:avLst/>
          </a:prstGeom>
        </p:spPr>
      </p:pic>
    </p:spTree>
    <p:extLst>
      <p:ext uri="{BB962C8B-B14F-4D97-AF65-F5344CB8AC3E}">
        <p14:creationId xmlns:p14="http://schemas.microsoft.com/office/powerpoint/2010/main" val="40208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fade">
                                      <p:cBhvr>
                                        <p:cTn id="27" dur="500"/>
                                        <p:tgtEl>
                                          <p:spTgt spid="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xEl>
                                              <p:pRg st="5" end="5"/>
                                            </p:txEl>
                                          </p:spTgt>
                                        </p:tgtEl>
                                        <p:attrNameLst>
                                          <p:attrName>style.visibility</p:attrName>
                                        </p:attrNameLst>
                                      </p:cBhvr>
                                      <p:to>
                                        <p:strVal val="visible"/>
                                      </p:to>
                                    </p:set>
                                    <p:animEffect transition="in" filter="fade">
                                      <p:cBhvr>
                                        <p:cTn id="32" dur="500"/>
                                        <p:tgtEl>
                                          <p:spTgt spid="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t>50</a:t>
            </a:fld>
            <a:endParaRPr lang="de-DE" dirty="0"/>
          </a:p>
        </p:txBody>
      </p:sp>
      <p:graphicFrame>
        <p:nvGraphicFramePr>
          <p:cNvPr id="11" name="Inhaltsplatzhalter 10"/>
          <p:cNvGraphicFramePr>
            <a:graphicFrameLocks noGrp="1"/>
          </p:cNvGraphicFramePr>
          <p:nvPr>
            <p:ph sz="quarter" idx="14"/>
            <p:extLst>
              <p:ext uri="{D42A27DB-BD31-4B8C-83A1-F6EECF244321}">
                <p14:modId xmlns:p14="http://schemas.microsoft.com/office/powerpoint/2010/main" val="42008393"/>
              </p:ext>
            </p:extLst>
          </p:nvPr>
        </p:nvGraphicFramePr>
        <p:xfrm>
          <a:off x="425450" y="1281023"/>
          <a:ext cx="5603875" cy="4802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Inhaltsplatzhalter 6"/>
          <p:cNvSpPr>
            <a:spLocks noGrp="1"/>
          </p:cNvSpPr>
          <p:nvPr>
            <p:ph sz="quarter" idx="15"/>
          </p:nvPr>
        </p:nvSpPr>
        <p:spPr/>
        <p:txBody>
          <a:bodyPr>
            <a:normAutofit/>
          </a:bodyPr>
          <a:lstStyle/>
          <a:p>
            <a:pPr>
              <a:buFont typeface="Arial" panose="020B0604020202020204" pitchFamily="34" charset="0"/>
              <a:buChar char="•"/>
            </a:pPr>
            <a:r>
              <a:rPr lang="en-US" dirty="0"/>
              <a:t>Independence in the system</a:t>
            </a:r>
          </a:p>
          <a:p>
            <a:pPr lvl="1">
              <a:buFont typeface="Arial" panose="020B0604020202020204" pitchFamily="34" charset="0"/>
              <a:buChar char="•"/>
            </a:pPr>
            <a:r>
              <a:rPr lang="en-US" dirty="0"/>
              <a:t>Different applications/programs</a:t>
            </a:r>
          </a:p>
          <a:p>
            <a:pPr lvl="1">
              <a:buFont typeface="Arial" panose="020B0604020202020204" pitchFamily="34" charset="0"/>
              <a:buChar char="•"/>
            </a:pPr>
            <a:r>
              <a:rPr lang="en-US" dirty="0"/>
              <a:t>Time-/ critical and non-critical applications</a:t>
            </a:r>
          </a:p>
          <a:p>
            <a:pPr lvl="1">
              <a:buFont typeface="Arial" panose="020B0604020202020204" pitchFamily="34" charset="0"/>
              <a:buChar char="•"/>
            </a:pPr>
            <a:r>
              <a:rPr lang="en-US" dirty="0"/>
              <a:t>Safe and </a:t>
            </a:r>
            <a:r>
              <a:rPr lang="en-US" dirty="0" err="1"/>
              <a:t>nonsafe</a:t>
            </a:r>
            <a:r>
              <a:rPr lang="en-US" dirty="0"/>
              <a:t> applications</a:t>
            </a:r>
          </a:p>
          <a:p>
            <a:pPr>
              <a:buFont typeface="Arial" panose="020B0604020202020204" pitchFamily="34" charset="0"/>
              <a:buChar char="•"/>
            </a:pPr>
            <a:r>
              <a:rPr lang="en-US" dirty="0"/>
              <a:t>Each program can be modified without affecting others</a:t>
            </a:r>
          </a:p>
          <a:p>
            <a:pPr lvl="1">
              <a:buFont typeface="Arial" panose="020B0604020202020204" pitchFamily="34" charset="0"/>
              <a:buChar char="•"/>
            </a:pPr>
            <a:r>
              <a:rPr lang="en-US" dirty="0"/>
              <a:t>Individual checksums for minimal certification effort</a:t>
            </a:r>
          </a:p>
          <a:p>
            <a:pPr lvl="1">
              <a:buFont typeface="Arial" panose="020B0604020202020204" pitchFamily="34" charset="0"/>
              <a:buChar char="•"/>
            </a:pPr>
            <a:r>
              <a:rPr lang="en-US" dirty="0"/>
              <a:t>Add applications interference-free</a:t>
            </a:r>
          </a:p>
          <a:p>
            <a:pPr>
              <a:buFont typeface="Arial" panose="020B0604020202020204" pitchFamily="34" charset="0"/>
              <a:buChar char="•"/>
            </a:pPr>
            <a:r>
              <a:rPr lang="en-US" dirty="0"/>
              <a:t>Each program with individual cycle/scan time</a:t>
            </a:r>
          </a:p>
          <a:p>
            <a:pPr lvl="1">
              <a:buFont typeface="Arial" panose="020B0604020202020204" pitchFamily="34" charset="0"/>
              <a:buChar char="•"/>
            </a:pPr>
            <a:r>
              <a:rPr lang="en-US" dirty="0"/>
              <a:t>Target cycle time possible for each application (controller)</a:t>
            </a:r>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1323783256"/>
              </p:ext>
            </p:extLst>
          </p:nvPr>
        </p:nvGraphicFramePr>
        <p:xfrm>
          <a:off x="425453" y="549275"/>
          <a:ext cx="4633317" cy="728640"/>
        </p:xfrm>
        <a:graphic>
          <a:graphicData uri="http://schemas.openxmlformats.org/drawingml/2006/table">
            <a:tbl>
              <a:tblPr firstRow="1" bandRow="1">
                <a:tableStyleId>{5C22544A-7EE6-4342-B048-85BDC9FD1C3A}</a:tableStyleId>
              </a:tblPr>
              <a:tblGrid>
                <a:gridCol w="4633317">
                  <a:extLst>
                    <a:ext uri="{9D8B030D-6E8A-4147-A177-3AD203B41FA5}">
                      <a16:colId xmlns:a16="http://schemas.microsoft.com/office/drawing/2014/main" val="3344256779"/>
                    </a:ext>
                  </a:extLst>
                </a:gridCol>
              </a:tblGrid>
              <a:tr h="489533">
                <a:tc>
                  <a:txBody>
                    <a:bodyPr/>
                    <a:lstStyle/>
                    <a:p>
                      <a:r>
                        <a:rPr lang="en-GB" sz="3600" dirty="0" err="1"/>
                        <a:t>SILworX</a:t>
                      </a:r>
                      <a:r>
                        <a:rPr lang="en-GB" sz="3600" dirty="0"/>
                        <a:t> Multitasking</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grpSp>
        <p:nvGrpSpPr>
          <p:cNvPr id="12" name="Gruppieren 11"/>
          <p:cNvGrpSpPr>
            <a:grpSpLocks noChangeAspect="1"/>
          </p:cNvGrpSpPr>
          <p:nvPr/>
        </p:nvGrpSpPr>
        <p:grpSpPr>
          <a:xfrm>
            <a:off x="2692721" y="3335930"/>
            <a:ext cx="1224133" cy="1012985"/>
            <a:chOff x="1709316" y="2883285"/>
            <a:chExt cx="958753" cy="793378"/>
          </a:xfrm>
          <a:scene3d>
            <a:camera prst="orthographicFront">
              <a:rot lat="19152000" lon="20106000" rev="1578000"/>
            </a:camera>
            <a:lightRig rig="threePt" dir="t"/>
          </a:scene3d>
        </p:grpSpPr>
        <p:pic>
          <p:nvPicPr>
            <p:cNvPr id="9"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40" t="18076" r="8394" b="26116"/>
            <a:stretch/>
          </p:blipFill>
          <p:spPr bwMode="auto">
            <a:xfrm>
              <a:off x="1709316" y="2883285"/>
              <a:ext cx="958753" cy="43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799" t="26296" r="9375" b="24667"/>
            <a:stretch/>
          </p:blipFill>
          <p:spPr bwMode="auto">
            <a:xfrm>
              <a:off x="1709316" y="3323242"/>
              <a:ext cx="958753" cy="353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1620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sz="quarter" idx="10"/>
          </p:nvPr>
        </p:nvPicPr>
        <p:blipFill>
          <a:blip r:embed="rId2" cstate="email">
            <a:extLst>
              <a:ext uri="{28A0092B-C50C-407E-A947-70E740481C1C}">
                <a14:useLocalDpi xmlns:a14="http://schemas.microsoft.com/office/drawing/2010/main" val="0"/>
              </a:ext>
            </a:extLst>
          </a:blip>
          <a:srcRect t="7680" b="7680"/>
          <a:stretch>
            <a:fillRect/>
          </a:stretch>
        </p:blipFill>
        <p:spPr/>
      </p:pic>
      <p:graphicFrame>
        <p:nvGraphicFramePr>
          <p:cNvPr id="16" name="Tabelle 15"/>
          <p:cNvGraphicFramePr>
            <a:graphicFrameLocks noGrp="1"/>
          </p:cNvGraphicFramePr>
          <p:nvPr>
            <p:extLst>
              <p:ext uri="{D42A27DB-BD31-4B8C-83A1-F6EECF244321}">
                <p14:modId xmlns:p14="http://schemas.microsoft.com/office/powerpoint/2010/main" val="1766294966"/>
              </p:ext>
            </p:extLst>
          </p:nvPr>
        </p:nvGraphicFramePr>
        <p:xfrm>
          <a:off x="412924" y="2192419"/>
          <a:ext cx="2420247" cy="549275"/>
        </p:xfrm>
        <a:graphic>
          <a:graphicData uri="http://schemas.openxmlformats.org/drawingml/2006/table">
            <a:tbl>
              <a:tblPr firstRow="1" bandRow="1">
                <a:tableStyleId>{5C22544A-7EE6-4342-B048-85BDC9FD1C3A}</a:tableStyleId>
              </a:tblPr>
              <a:tblGrid>
                <a:gridCol w="2420247">
                  <a:extLst>
                    <a:ext uri="{9D8B030D-6E8A-4147-A177-3AD203B41FA5}">
                      <a16:colId xmlns:a16="http://schemas.microsoft.com/office/drawing/2014/main" val="3266759034"/>
                    </a:ext>
                  </a:extLst>
                </a:gridCol>
              </a:tblGrid>
              <a:tr h="549275">
                <a:tc>
                  <a:txBody>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mn-lt"/>
                          <a:ea typeface="+mn-ea"/>
                          <a:cs typeface="+mn-cs"/>
                        </a:rPr>
                        <a:t>Feature in SILworX v10</a:t>
                      </a:r>
                    </a:p>
                  </a:txBody>
                  <a:tcPr marL="0" marR="0" marT="72000" marB="108000">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987312"/>
                  </a:ext>
                </a:extLst>
              </a:tr>
            </a:tbl>
          </a:graphicData>
        </a:graphic>
      </p:graphicFrame>
      <p:graphicFrame>
        <p:nvGraphicFramePr>
          <p:cNvPr id="17" name="Tabelle 16"/>
          <p:cNvGraphicFramePr>
            <a:graphicFrameLocks noGrp="1"/>
          </p:cNvGraphicFramePr>
          <p:nvPr>
            <p:extLst>
              <p:ext uri="{D42A27DB-BD31-4B8C-83A1-F6EECF244321}">
                <p14:modId xmlns:p14="http://schemas.microsoft.com/office/powerpoint/2010/main" val="174369275"/>
              </p:ext>
            </p:extLst>
          </p:nvPr>
        </p:nvGraphicFramePr>
        <p:xfrm>
          <a:off x="425448" y="549275"/>
          <a:ext cx="6589949" cy="1643040"/>
        </p:xfrm>
        <a:graphic>
          <a:graphicData uri="http://schemas.openxmlformats.org/drawingml/2006/table">
            <a:tbl>
              <a:tblPr firstRow="1" bandRow="1">
                <a:tableStyleId>{5C22544A-7EE6-4342-B048-85BDC9FD1C3A}</a:tableStyleId>
              </a:tblPr>
              <a:tblGrid>
                <a:gridCol w="6589949">
                  <a:extLst>
                    <a:ext uri="{9D8B030D-6E8A-4147-A177-3AD203B41FA5}">
                      <a16:colId xmlns:a16="http://schemas.microsoft.com/office/drawing/2014/main" val="3344256779"/>
                    </a:ext>
                  </a:extLst>
                </a:gridCol>
              </a:tblGrid>
              <a:tr h="452211">
                <a:tc>
                  <a:txBody>
                    <a:bodyPr/>
                    <a:lstStyle/>
                    <a:p>
                      <a:r>
                        <a:rPr lang="en-US" sz="4800" b="1" noProof="0" dirty="0">
                          <a:latin typeface="+mj-lt"/>
                        </a:rPr>
                        <a:t>Preview</a:t>
                      </a:r>
                    </a:p>
                    <a:p>
                      <a:r>
                        <a:rPr lang="en-US" sz="4800" b="1" noProof="0" dirty="0">
                          <a:latin typeface="+mj-lt"/>
                        </a:rPr>
                        <a:t>SMART SAFETY TEST</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7" name="Grafik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08993" y="549364"/>
            <a:ext cx="2355971" cy="1120833"/>
          </a:xfrm>
          <a:prstGeom prst="rect">
            <a:avLst/>
          </a:prstGeom>
        </p:spPr>
      </p:pic>
      <p:sp>
        <p:nvSpPr>
          <p:cNvPr id="8" name="Inhaltsplatzhalter 4"/>
          <p:cNvSpPr txBox="1">
            <a:spLocks/>
          </p:cNvSpPr>
          <p:nvPr/>
        </p:nvSpPr>
        <p:spPr>
          <a:xfrm>
            <a:off x="428399" y="3432835"/>
            <a:ext cx="11336564" cy="2859247"/>
          </a:xfrm>
          <a:prstGeom prst="rect">
            <a:avLst/>
          </a:prstGeom>
        </p:spPr>
        <p:txBody>
          <a:bodyPr>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endParaRPr lang="en-GB" sz="2800" dirty="0">
              <a:solidFill>
                <a:prstClr val="white"/>
              </a:solidFill>
            </a:endParaRPr>
          </a:p>
          <a:p>
            <a:pPr marL="0" indent="0" algn="ctr">
              <a:buFont typeface="Wingdings" panose="05000000000000000000" pitchFamily="2" charset="2"/>
              <a:buNone/>
            </a:pPr>
            <a:r>
              <a:rPr lang="en-GB" sz="2800" dirty="0">
                <a:solidFill>
                  <a:prstClr val="white"/>
                </a:solidFill>
              </a:rPr>
              <a:t>Permanent increasing </a:t>
            </a:r>
            <a:r>
              <a:rPr lang="en-GB" sz="2800" b="1" dirty="0">
                <a:solidFill>
                  <a:srgbClr val="FBBE00"/>
                </a:solidFill>
              </a:rPr>
              <a:t>quality requirements</a:t>
            </a:r>
          </a:p>
          <a:p>
            <a:pPr marL="0" indent="0" algn="ctr">
              <a:buFont typeface="Wingdings" panose="05000000000000000000" pitchFamily="2" charset="2"/>
              <a:buNone/>
            </a:pPr>
            <a:r>
              <a:rPr lang="en-GB" sz="2800" dirty="0">
                <a:solidFill>
                  <a:prstClr val="white"/>
                </a:solidFill>
              </a:rPr>
              <a:t>and high </a:t>
            </a:r>
            <a:r>
              <a:rPr lang="en-GB" sz="2800" b="1" dirty="0">
                <a:solidFill>
                  <a:srgbClr val="FBBE00"/>
                </a:solidFill>
              </a:rPr>
              <a:t>effort to test </a:t>
            </a:r>
            <a:r>
              <a:rPr lang="en-GB" sz="2800" dirty="0">
                <a:solidFill>
                  <a:prstClr val="white"/>
                </a:solidFill>
              </a:rPr>
              <a:t>application programs</a:t>
            </a:r>
          </a:p>
          <a:p>
            <a:pPr marL="0" indent="0" algn="ctr">
              <a:buFont typeface="Wingdings" panose="05000000000000000000" pitchFamily="2" charset="2"/>
              <a:buNone/>
            </a:pPr>
            <a:r>
              <a:rPr lang="en-GB" sz="2800" dirty="0">
                <a:solidFill>
                  <a:prstClr val="white"/>
                </a:solidFill>
              </a:rPr>
              <a:t>in safety PLCs initiated the idea of</a:t>
            </a:r>
          </a:p>
          <a:p>
            <a:pPr marL="0" indent="0" algn="ctr">
              <a:buFont typeface="Wingdings" panose="05000000000000000000" pitchFamily="2" charset="2"/>
              <a:buNone/>
            </a:pPr>
            <a:r>
              <a:rPr lang="en-GB" sz="2800" b="1" dirty="0">
                <a:solidFill>
                  <a:prstClr val="white"/>
                </a:solidFill>
              </a:rPr>
              <a:t>SMART SAFETY TEST</a:t>
            </a:r>
            <a:endParaRPr lang="en-GB" sz="2400" b="1" dirty="0">
              <a:solidFill>
                <a:prstClr val="white"/>
              </a:solidFill>
            </a:endParaRPr>
          </a:p>
        </p:txBody>
      </p:sp>
    </p:spTree>
    <p:extLst>
      <p:ext uri="{BB962C8B-B14F-4D97-AF65-F5344CB8AC3E}">
        <p14:creationId xmlns:p14="http://schemas.microsoft.com/office/powerpoint/2010/main" val="2005340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52</a:t>
            </a:fld>
            <a:endParaRPr lang="de-DE">
              <a:solidFill>
                <a:srgbClr val="435055">
                  <a:tint val="75000"/>
                </a:srgbClr>
              </a:solidFill>
            </a:endParaRPr>
          </a:p>
        </p:txBody>
      </p:sp>
      <p:sp>
        <p:nvSpPr>
          <p:cNvPr id="5" name="Inhaltsplatzhalter 4"/>
          <p:cNvSpPr>
            <a:spLocks noGrp="1"/>
          </p:cNvSpPr>
          <p:nvPr>
            <p:ph idx="1"/>
          </p:nvPr>
        </p:nvSpPr>
        <p:spPr/>
        <p:txBody>
          <a:bodyPr wrap="square">
            <a:normAutofit/>
          </a:bodyPr>
          <a:lstStyle/>
          <a:p>
            <a:pPr marL="0" indent="0" algn="ctr">
              <a:buNone/>
            </a:pPr>
            <a:r>
              <a:rPr lang="en-GB" kern="0" dirty="0">
                <a:solidFill>
                  <a:srgbClr val="FFFFFF"/>
                </a:solidFill>
                <a:cs typeface="Arial"/>
                <a:sym typeface="Arial"/>
              </a:rPr>
              <a:t>„</a:t>
            </a:r>
            <a:r>
              <a:rPr lang="en-GB" dirty="0"/>
              <a:t>In IEC 61511 Ed2 part 1, chapter 15.2.2 SIS safety Validation: </a:t>
            </a:r>
          </a:p>
          <a:p>
            <a:pPr marL="0" indent="0" algn="ctr">
              <a:buNone/>
            </a:pPr>
            <a:r>
              <a:rPr lang="en-GB" dirty="0"/>
              <a:t>“Validation planning for the application program shall include the following:</a:t>
            </a:r>
          </a:p>
          <a:p>
            <a:pPr marL="0" indent="0" algn="ctr">
              <a:buNone/>
            </a:pPr>
            <a:r>
              <a:rPr lang="en-GB" dirty="0"/>
              <a:t>The technical strategy for the validation including (where relevant):</a:t>
            </a:r>
          </a:p>
          <a:p>
            <a:pPr marL="0" indent="0" algn="ctr">
              <a:buNone/>
            </a:pPr>
            <a:r>
              <a:rPr lang="en-GB" dirty="0"/>
              <a:t>– manual and automated techniques;”</a:t>
            </a:r>
          </a:p>
          <a:p>
            <a:pPr marL="76200" indent="0">
              <a:lnSpc>
                <a:spcPct val="100000"/>
              </a:lnSpc>
              <a:spcBef>
                <a:spcPts val="0"/>
              </a:spcBef>
              <a:buClr>
                <a:srgbClr val="FFFFFF"/>
              </a:buClr>
              <a:buSzPct val="100000"/>
              <a:buNone/>
            </a:pPr>
            <a:endParaRPr lang="en-GB" kern="0" dirty="0">
              <a:solidFill>
                <a:srgbClr val="FFFFFF"/>
              </a:solidFill>
              <a:cs typeface="Arial"/>
              <a:sym typeface="Arial"/>
            </a:endParaRPr>
          </a:p>
          <a:p>
            <a:pPr marL="76200" indent="0">
              <a:lnSpc>
                <a:spcPct val="100000"/>
              </a:lnSpc>
              <a:spcBef>
                <a:spcPts val="0"/>
              </a:spcBef>
              <a:buClr>
                <a:srgbClr val="FFFFFF"/>
              </a:buClr>
              <a:buSzPct val="100000"/>
              <a:buNone/>
            </a:pPr>
            <a:endParaRPr lang="en-GB" kern="0" dirty="0">
              <a:solidFill>
                <a:srgbClr val="FFFFFF"/>
              </a:solidFill>
              <a:cs typeface="Arial"/>
              <a:sym typeface="Arial"/>
            </a:endParaRPr>
          </a:p>
          <a:p>
            <a:pPr marL="76200" indent="0" algn="ctr">
              <a:lnSpc>
                <a:spcPct val="100000"/>
              </a:lnSpc>
              <a:spcBef>
                <a:spcPts val="0"/>
              </a:spcBef>
              <a:buClr>
                <a:srgbClr val="FFFFFF"/>
              </a:buClr>
              <a:buSzPct val="100000"/>
              <a:buNone/>
            </a:pPr>
            <a:r>
              <a:rPr lang="en-GB" kern="0" dirty="0">
                <a:solidFill>
                  <a:srgbClr val="FFFFFF"/>
                </a:solidFill>
                <a:cs typeface="Arial"/>
                <a:sym typeface="Arial"/>
              </a:rPr>
              <a:t>„IEC 61511 Ed2 part 2 B.2  Application program development and validation philosophy“:</a:t>
            </a:r>
          </a:p>
          <a:p>
            <a:pPr marL="76200" indent="0" algn="ctr">
              <a:lnSpc>
                <a:spcPct val="100000"/>
              </a:lnSpc>
              <a:spcBef>
                <a:spcPts val="0"/>
              </a:spcBef>
              <a:buClr>
                <a:srgbClr val="FFFFFF"/>
              </a:buClr>
              <a:buSzPct val="100000"/>
              <a:buNone/>
            </a:pPr>
            <a:r>
              <a:rPr lang="en-GB" kern="0" dirty="0">
                <a:solidFill>
                  <a:srgbClr val="FFFFFF"/>
                </a:solidFill>
                <a:cs typeface="Arial"/>
                <a:sym typeface="Arial"/>
              </a:rPr>
              <a:t>Semi-automatic testing through model checking in order to verify whether each AP module meets its functional and safety specifications;</a:t>
            </a:r>
          </a:p>
          <a:p>
            <a:pPr marL="76200" indent="0">
              <a:lnSpc>
                <a:spcPct val="100000"/>
              </a:lnSpc>
              <a:spcBef>
                <a:spcPts val="0"/>
              </a:spcBef>
              <a:buClr>
                <a:srgbClr val="FFFFFF"/>
              </a:buClr>
              <a:buSzPct val="100000"/>
              <a:buNone/>
            </a:pPr>
            <a:endParaRPr lang="en-GB" kern="0" dirty="0">
              <a:solidFill>
                <a:srgbClr val="FFFFFF"/>
              </a:solidFill>
              <a:cs typeface="Arial"/>
              <a:sym typeface="Arial"/>
            </a:endParaRPr>
          </a:p>
          <a:p>
            <a:pPr marL="0" indent="0">
              <a:buNone/>
            </a:pPr>
            <a:endParaRPr lang="en-GB" dirty="0"/>
          </a:p>
        </p:txBody>
      </p:sp>
      <p:graphicFrame>
        <p:nvGraphicFramePr>
          <p:cNvPr id="7" name="Tabelle 6"/>
          <p:cNvGraphicFramePr>
            <a:graphicFrameLocks noGrp="1"/>
          </p:cNvGraphicFramePr>
          <p:nvPr>
            <p:extLst>
              <p:ext uri="{D42A27DB-BD31-4B8C-83A1-F6EECF244321}">
                <p14:modId xmlns:p14="http://schemas.microsoft.com/office/powerpoint/2010/main" val="1160835479"/>
              </p:ext>
            </p:extLst>
          </p:nvPr>
        </p:nvGraphicFramePr>
        <p:xfrm>
          <a:off x="425449" y="549275"/>
          <a:ext cx="8553659" cy="739198"/>
        </p:xfrm>
        <a:graphic>
          <a:graphicData uri="http://schemas.openxmlformats.org/drawingml/2006/table">
            <a:tbl>
              <a:tblPr firstRow="1" bandRow="1">
                <a:tableStyleId>{5C22544A-7EE6-4342-B048-85BDC9FD1C3A}</a:tableStyleId>
              </a:tblPr>
              <a:tblGrid>
                <a:gridCol w="8553659">
                  <a:extLst>
                    <a:ext uri="{9D8B030D-6E8A-4147-A177-3AD203B41FA5}">
                      <a16:colId xmlns:a16="http://schemas.microsoft.com/office/drawing/2014/main" val="3344256779"/>
                    </a:ext>
                  </a:extLst>
                </a:gridCol>
              </a:tblGrid>
              <a:tr h="739198">
                <a:tc>
                  <a:txBody>
                    <a:bodyPr/>
                    <a:lstStyle/>
                    <a:p>
                      <a:pPr lvl="0">
                        <a:buClr>
                          <a:schemeClr val="lt1"/>
                        </a:buClr>
                        <a:buSzPct val="25000"/>
                      </a:pPr>
                      <a:r>
                        <a:rPr lang="en-GB" sz="3600" b="1" noProof="0" dirty="0">
                          <a:solidFill>
                            <a:schemeClr val="lt1"/>
                          </a:solidFill>
                        </a:rPr>
                        <a:t>Motivation – current standards</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3033325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en-GB"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en-GB" smtClean="0">
                <a:solidFill>
                  <a:srgbClr val="435055">
                    <a:tint val="75000"/>
                  </a:srgbClr>
                </a:solidFill>
              </a:rPr>
              <a:pPr/>
              <a:t>53</a:t>
            </a:fld>
            <a:endParaRPr lang="en-GB" dirty="0">
              <a:solidFill>
                <a:srgbClr val="435055">
                  <a:tint val="75000"/>
                </a:srgbClr>
              </a:solidFill>
            </a:endParaRPr>
          </a:p>
        </p:txBody>
      </p:sp>
      <p:sp>
        <p:nvSpPr>
          <p:cNvPr id="6" name="Inhaltsplatzhalter 5"/>
          <p:cNvSpPr>
            <a:spLocks noGrp="1"/>
          </p:cNvSpPr>
          <p:nvPr>
            <p:ph idx="1"/>
          </p:nvPr>
        </p:nvSpPr>
        <p:spPr>
          <a:xfrm>
            <a:off x="7324725" y="1800001"/>
            <a:ext cx="4440238" cy="3013133"/>
          </a:xfrm>
        </p:spPr>
        <p:txBody>
          <a:bodyPr wrap="square">
            <a:spAutoFit/>
          </a:bodyPr>
          <a:lstStyle/>
          <a:p>
            <a:pPr marL="0" lvl="0" indent="0" hangingPunct="0">
              <a:buNone/>
            </a:pPr>
            <a:r>
              <a:rPr lang="en-GB" sz="1800" b="1" dirty="0">
                <a:solidFill>
                  <a:schemeClr val="bg1"/>
                </a:solidFill>
              </a:rPr>
              <a:t>Dynamic, function orientated test can be executed</a:t>
            </a:r>
            <a:r>
              <a:rPr lang="en-GB" sz="1800" dirty="0">
                <a:solidFill>
                  <a:schemeClr val="bg1"/>
                </a:solidFill>
              </a:rPr>
              <a:t>.</a:t>
            </a:r>
          </a:p>
          <a:p>
            <a:pPr lvl="0" hangingPunct="0">
              <a:buFont typeface="Symbol" panose="05050102010706020507" pitchFamily="18" charset="2"/>
              <a:buChar char="-"/>
            </a:pPr>
            <a:endParaRPr lang="en-GB" sz="1800" dirty="0">
              <a:solidFill>
                <a:schemeClr val="bg1"/>
              </a:solidFill>
            </a:endParaRPr>
          </a:p>
          <a:p>
            <a:pPr marL="0" lvl="0" indent="0" hangingPunct="0">
              <a:buNone/>
            </a:pPr>
            <a:r>
              <a:rPr lang="en-GB" sz="1800" b="1" dirty="0">
                <a:solidFill>
                  <a:schemeClr val="bg1"/>
                </a:solidFill>
              </a:rPr>
              <a:t>You have the following benefits by using Smart Safety:</a:t>
            </a:r>
          </a:p>
          <a:p>
            <a:pPr hangingPunct="0">
              <a:buFont typeface="Arial" panose="020B0604020202020204" pitchFamily="34" charset="0"/>
              <a:buChar char="•"/>
            </a:pPr>
            <a:r>
              <a:rPr lang="en-GB" sz="1800" dirty="0">
                <a:solidFill>
                  <a:schemeClr val="bg1"/>
                </a:solidFill>
              </a:rPr>
              <a:t>Ability to reproduce</a:t>
            </a:r>
          </a:p>
          <a:p>
            <a:pPr hangingPunct="0">
              <a:buFont typeface="Arial" panose="020B0604020202020204" pitchFamily="34" charset="0"/>
              <a:buChar char="•"/>
            </a:pPr>
            <a:r>
              <a:rPr lang="en-GB" sz="1800" dirty="0">
                <a:solidFill>
                  <a:schemeClr val="bg1"/>
                </a:solidFill>
              </a:rPr>
              <a:t>Time saving</a:t>
            </a:r>
          </a:p>
          <a:p>
            <a:pPr hangingPunct="0">
              <a:buFont typeface="Arial" panose="020B0604020202020204" pitchFamily="34" charset="0"/>
              <a:buChar char="•"/>
            </a:pPr>
            <a:r>
              <a:rPr lang="en-GB" sz="1800" dirty="0">
                <a:solidFill>
                  <a:schemeClr val="bg1"/>
                </a:solidFill>
              </a:rPr>
              <a:t>Increased test quality</a:t>
            </a:r>
          </a:p>
          <a:p>
            <a:pPr hangingPunct="0">
              <a:buFont typeface="Arial" panose="020B0604020202020204" pitchFamily="34" charset="0"/>
              <a:buChar char="•"/>
            </a:pPr>
            <a:r>
              <a:rPr lang="en-GB" sz="1800" dirty="0">
                <a:solidFill>
                  <a:schemeClr val="bg1"/>
                </a:solidFill>
              </a:rPr>
              <a:t>Execution of regression tests </a:t>
            </a:r>
          </a:p>
        </p:txBody>
      </p:sp>
      <p:graphicFrame>
        <p:nvGraphicFramePr>
          <p:cNvPr id="7" name="Tabelle 6"/>
          <p:cNvGraphicFramePr>
            <a:graphicFrameLocks noGrp="1"/>
          </p:cNvGraphicFramePr>
          <p:nvPr>
            <p:extLst>
              <p:ext uri="{D42A27DB-BD31-4B8C-83A1-F6EECF244321}">
                <p14:modId xmlns:p14="http://schemas.microsoft.com/office/powerpoint/2010/main" val="1037076380"/>
              </p:ext>
            </p:extLst>
          </p:nvPr>
        </p:nvGraphicFramePr>
        <p:xfrm>
          <a:off x="425449" y="549275"/>
          <a:ext cx="3861739" cy="739198"/>
        </p:xfrm>
        <a:graphic>
          <a:graphicData uri="http://schemas.openxmlformats.org/drawingml/2006/table">
            <a:tbl>
              <a:tblPr firstRow="1" bandRow="1">
                <a:tableStyleId>{5C22544A-7EE6-4342-B048-85BDC9FD1C3A}</a:tableStyleId>
              </a:tblPr>
              <a:tblGrid>
                <a:gridCol w="3861739">
                  <a:extLst>
                    <a:ext uri="{9D8B030D-6E8A-4147-A177-3AD203B41FA5}">
                      <a16:colId xmlns:a16="http://schemas.microsoft.com/office/drawing/2014/main" val="3344256779"/>
                    </a:ext>
                  </a:extLst>
                </a:gridCol>
              </a:tblGrid>
              <a:tr h="7391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b="1" kern="1200" noProof="0" dirty="0">
                          <a:solidFill>
                            <a:schemeClr val="lt1"/>
                          </a:solidFill>
                          <a:latin typeface="+mn-lt"/>
                          <a:ea typeface="+mn-ea"/>
                          <a:cs typeface="+mn-cs"/>
                        </a:rPr>
                        <a:t>Test M</a:t>
                      </a:r>
                      <a:r>
                        <a:rPr lang="en-US" sz="3600" b="1" kern="1200" baseline="0" noProof="0" dirty="0">
                          <a:solidFill>
                            <a:schemeClr val="lt1"/>
                          </a:solidFill>
                          <a:latin typeface="+mn-lt"/>
                          <a:ea typeface="+mn-ea"/>
                          <a:cs typeface="+mn-cs"/>
                        </a:rPr>
                        <a:t>anagement</a:t>
                      </a:r>
                      <a:endParaRPr lang="de-DE" sz="3600" b="1" dirty="0">
                        <a:latin typeface="+mj-lt"/>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1" name="Pfeil nach rechts 10"/>
          <p:cNvSpPr/>
          <p:nvPr/>
        </p:nvSpPr>
        <p:spPr>
          <a:xfrm>
            <a:off x="425510" y="3201870"/>
            <a:ext cx="1744463" cy="936592"/>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435055"/>
                </a:solidFill>
              </a:rPr>
              <a:t>Specification</a:t>
            </a:r>
          </a:p>
        </p:txBody>
      </p:sp>
      <p:grpSp>
        <p:nvGrpSpPr>
          <p:cNvPr id="22" name="Gruppieren 21">
            <a:extLst>
              <a:ext uri="{FF2B5EF4-FFF2-40B4-BE49-F238E27FC236}">
                <a16:creationId xmlns:a16="http://schemas.microsoft.com/office/drawing/2014/main" id="{5C4F6D8C-7685-4A18-847C-210F86F6A03F}"/>
              </a:ext>
            </a:extLst>
          </p:cNvPr>
          <p:cNvGrpSpPr/>
          <p:nvPr/>
        </p:nvGrpSpPr>
        <p:grpSpPr>
          <a:xfrm>
            <a:off x="2407493" y="1262228"/>
            <a:ext cx="4803776" cy="4832350"/>
            <a:chOff x="2407493" y="1262228"/>
            <a:chExt cx="4803776" cy="4832350"/>
          </a:xfrm>
        </p:grpSpPr>
        <p:sp>
          <p:nvSpPr>
            <p:cNvPr id="12" name="Freeform 5">
              <a:extLst>
                <a:ext uri="{FF2B5EF4-FFF2-40B4-BE49-F238E27FC236}">
                  <a16:creationId xmlns:a16="http://schemas.microsoft.com/office/drawing/2014/main" id="{CFA3780F-B323-45B2-B7F4-FA66D6980ADD}"/>
                </a:ext>
              </a:extLst>
            </p:cNvPr>
            <p:cNvSpPr>
              <a:spLocks/>
            </p:cNvSpPr>
            <p:nvPr/>
          </p:nvSpPr>
          <p:spPr bwMode="auto">
            <a:xfrm>
              <a:off x="3261568" y="1262228"/>
              <a:ext cx="3094038" cy="2416175"/>
            </a:xfrm>
            <a:custGeom>
              <a:avLst/>
              <a:gdLst>
                <a:gd name="T0" fmla="*/ 372 w 745"/>
                <a:gd name="T1" fmla="*/ 578 h 578"/>
                <a:gd name="T2" fmla="*/ 0 w 745"/>
                <a:gd name="T3" fmla="*/ 206 h 578"/>
                <a:gd name="T4" fmla="*/ 745 w 745"/>
                <a:gd name="T5" fmla="*/ 206 h 578"/>
                <a:gd name="T6" fmla="*/ 745 w 745"/>
                <a:gd name="T7" fmla="*/ 206 h 578"/>
                <a:gd name="T8" fmla="*/ 372 w 745"/>
                <a:gd name="T9" fmla="*/ 578 h 578"/>
              </a:gdLst>
              <a:ahLst/>
              <a:cxnLst>
                <a:cxn ang="0">
                  <a:pos x="T0" y="T1"/>
                </a:cxn>
                <a:cxn ang="0">
                  <a:pos x="T2" y="T3"/>
                </a:cxn>
                <a:cxn ang="0">
                  <a:pos x="T4" y="T5"/>
                </a:cxn>
                <a:cxn ang="0">
                  <a:pos x="T6" y="T7"/>
                </a:cxn>
                <a:cxn ang="0">
                  <a:pos x="T8" y="T9"/>
                </a:cxn>
              </a:cxnLst>
              <a:rect l="0" t="0" r="r" b="b"/>
              <a:pathLst>
                <a:path w="745" h="578">
                  <a:moveTo>
                    <a:pt x="372" y="578"/>
                  </a:moveTo>
                  <a:cubicBezTo>
                    <a:pt x="0" y="206"/>
                    <a:pt x="0" y="206"/>
                    <a:pt x="0" y="206"/>
                  </a:cubicBezTo>
                  <a:cubicBezTo>
                    <a:pt x="205" y="0"/>
                    <a:pt x="539" y="0"/>
                    <a:pt x="745" y="206"/>
                  </a:cubicBezTo>
                  <a:cubicBezTo>
                    <a:pt x="745" y="206"/>
                    <a:pt x="745" y="206"/>
                    <a:pt x="745" y="206"/>
                  </a:cubicBezTo>
                  <a:lnTo>
                    <a:pt x="372" y="578"/>
                  </a:lnTo>
                  <a:close/>
                </a:path>
              </a:pathLst>
            </a:custGeom>
            <a:solidFill>
              <a:schemeClr val="accent2"/>
            </a:solidFill>
            <a:ln>
              <a:noFill/>
            </a:ln>
          </p:spPr>
          <p:txBody>
            <a:bodyPr vert="horz" wrap="square" lIns="91440" tIns="648000" rIns="91440" bIns="45720" numCol="1" anchor="t" anchorCtr="0" compatLnSpc="1">
              <a:prstTxWarp prst="textNoShape">
                <a:avLst/>
              </a:prstTxWarp>
            </a:bodyPr>
            <a:lstStyle/>
            <a:p>
              <a:pPr algn="ctr"/>
              <a:r>
                <a:rPr lang="en-GB" sz="1400" b="1" dirty="0">
                  <a:solidFill>
                    <a:prstClr val="white"/>
                  </a:solidFill>
                </a:rPr>
                <a:t>Test Execution</a:t>
              </a:r>
            </a:p>
          </p:txBody>
        </p:sp>
        <p:sp>
          <p:nvSpPr>
            <p:cNvPr id="14" name="Freeform 6">
              <a:extLst>
                <a:ext uri="{FF2B5EF4-FFF2-40B4-BE49-F238E27FC236}">
                  <a16:creationId xmlns:a16="http://schemas.microsoft.com/office/drawing/2014/main" id="{E66A107F-052D-47D5-A212-E6BFB8A7E832}"/>
                </a:ext>
              </a:extLst>
            </p:cNvPr>
            <p:cNvSpPr>
              <a:spLocks/>
            </p:cNvSpPr>
            <p:nvPr/>
          </p:nvSpPr>
          <p:spPr bwMode="auto">
            <a:xfrm>
              <a:off x="2407493" y="2122653"/>
              <a:ext cx="2400300" cy="3114675"/>
            </a:xfrm>
            <a:custGeom>
              <a:avLst/>
              <a:gdLst>
                <a:gd name="T0" fmla="*/ 578 w 578"/>
                <a:gd name="T1" fmla="*/ 372 h 745"/>
                <a:gd name="T2" fmla="*/ 206 w 578"/>
                <a:gd name="T3" fmla="*/ 745 h 745"/>
                <a:gd name="T4" fmla="*/ 206 w 578"/>
                <a:gd name="T5" fmla="*/ 0 h 745"/>
                <a:gd name="T6" fmla="*/ 206 w 578"/>
                <a:gd name="T7" fmla="*/ 0 h 745"/>
                <a:gd name="T8" fmla="*/ 578 w 578"/>
                <a:gd name="T9" fmla="*/ 372 h 745"/>
              </a:gdLst>
              <a:ahLst/>
              <a:cxnLst>
                <a:cxn ang="0">
                  <a:pos x="T0" y="T1"/>
                </a:cxn>
                <a:cxn ang="0">
                  <a:pos x="T2" y="T3"/>
                </a:cxn>
                <a:cxn ang="0">
                  <a:pos x="T4" y="T5"/>
                </a:cxn>
                <a:cxn ang="0">
                  <a:pos x="T6" y="T7"/>
                </a:cxn>
                <a:cxn ang="0">
                  <a:pos x="T8" y="T9"/>
                </a:cxn>
              </a:cxnLst>
              <a:rect l="0" t="0" r="r" b="b"/>
              <a:pathLst>
                <a:path w="578" h="745">
                  <a:moveTo>
                    <a:pt x="578" y="372"/>
                  </a:moveTo>
                  <a:cubicBezTo>
                    <a:pt x="206" y="745"/>
                    <a:pt x="206" y="745"/>
                    <a:pt x="206" y="745"/>
                  </a:cubicBezTo>
                  <a:cubicBezTo>
                    <a:pt x="0" y="539"/>
                    <a:pt x="0" y="205"/>
                    <a:pt x="206" y="0"/>
                  </a:cubicBezTo>
                  <a:cubicBezTo>
                    <a:pt x="206" y="0"/>
                    <a:pt x="206" y="0"/>
                    <a:pt x="206" y="0"/>
                  </a:cubicBezTo>
                  <a:lnTo>
                    <a:pt x="578" y="372"/>
                  </a:lnTo>
                  <a:close/>
                </a:path>
              </a:pathLst>
            </a:custGeom>
            <a:solidFill>
              <a:schemeClr val="accent5"/>
            </a:solidFill>
            <a:ln>
              <a:noFill/>
            </a:ln>
          </p:spPr>
          <p:txBody>
            <a:bodyPr vert="vert270" wrap="square" lIns="0" tIns="45720" rIns="828000" bIns="45720" numCol="1" anchor="ctr" anchorCtr="0" compatLnSpc="1">
              <a:prstTxWarp prst="textNoShape">
                <a:avLst/>
              </a:prstTxWarp>
            </a:bodyPr>
            <a:lstStyle/>
            <a:p>
              <a:pPr algn="ctr"/>
              <a:r>
                <a:rPr lang="en-GB" sz="1400" b="1" dirty="0">
                  <a:solidFill>
                    <a:prstClr val="white"/>
                  </a:solidFill>
                </a:rPr>
                <a:t>Generating test cases</a:t>
              </a:r>
            </a:p>
          </p:txBody>
        </p:sp>
        <p:sp>
          <p:nvSpPr>
            <p:cNvPr id="15" name="Freeform 7">
              <a:extLst>
                <a:ext uri="{FF2B5EF4-FFF2-40B4-BE49-F238E27FC236}">
                  <a16:creationId xmlns:a16="http://schemas.microsoft.com/office/drawing/2014/main" id="{D9C509AC-93C1-4D9B-839D-7A4BC39E6A3E}"/>
                </a:ext>
              </a:extLst>
            </p:cNvPr>
            <p:cNvSpPr>
              <a:spLocks/>
            </p:cNvSpPr>
            <p:nvPr/>
          </p:nvSpPr>
          <p:spPr bwMode="auto">
            <a:xfrm>
              <a:off x="3261568" y="3678403"/>
              <a:ext cx="3094038" cy="2416175"/>
            </a:xfrm>
            <a:custGeom>
              <a:avLst/>
              <a:gdLst>
                <a:gd name="T0" fmla="*/ 372 w 745"/>
                <a:gd name="T1" fmla="*/ 0 h 578"/>
                <a:gd name="T2" fmla="*/ 745 w 745"/>
                <a:gd name="T3" fmla="*/ 373 h 578"/>
                <a:gd name="T4" fmla="*/ 0 w 745"/>
                <a:gd name="T5" fmla="*/ 373 h 578"/>
                <a:gd name="T6" fmla="*/ 0 w 745"/>
                <a:gd name="T7" fmla="*/ 373 h 578"/>
                <a:gd name="T8" fmla="*/ 372 w 745"/>
                <a:gd name="T9" fmla="*/ 0 h 578"/>
              </a:gdLst>
              <a:ahLst/>
              <a:cxnLst>
                <a:cxn ang="0">
                  <a:pos x="T0" y="T1"/>
                </a:cxn>
                <a:cxn ang="0">
                  <a:pos x="T2" y="T3"/>
                </a:cxn>
                <a:cxn ang="0">
                  <a:pos x="T4" y="T5"/>
                </a:cxn>
                <a:cxn ang="0">
                  <a:pos x="T6" y="T7"/>
                </a:cxn>
                <a:cxn ang="0">
                  <a:pos x="T8" y="T9"/>
                </a:cxn>
              </a:cxnLst>
              <a:rect l="0" t="0" r="r" b="b"/>
              <a:pathLst>
                <a:path w="745" h="578">
                  <a:moveTo>
                    <a:pt x="372" y="0"/>
                  </a:moveTo>
                  <a:cubicBezTo>
                    <a:pt x="745" y="373"/>
                    <a:pt x="745" y="373"/>
                    <a:pt x="745" y="373"/>
                  </a:cubicBezTo>
                  <a:cubicBezTo>
                    <a:pt x="539" y="578"/>
                    <a:pt x="205" y="578"/>
                    <a:pt x="0" y="373"/>
                  </a:cubicBezTo>
                  <a:cubicBezTo>
                    <a:pt x="0" y="373"/>
                    <a:pt x="0" y="373"/>
                    <a:pt x="0" y="373"/>
                  </a:cubicBezTo>
                  <a:lnTo>
                    <a:pt x="372" y="0"/>
                  </a:lnTo>
                  <a:close/>
                </a:path>
              </a:pathLst>
            </a:custGeom>
            <a:solidFill>
              <a:schemeClr val="accent4"/>
            </a:solidFill>
            <a:ln>
              <a:noFill/>
            </a:ln>
          </p:spPr>
          <p:txBody>
            <a:bodyPr vert="horz" wrap="square" lIns="91440" tIns="0" rIns="91440" bIns="648000" numCol="1" anchor="b" anchorCtr="0" compatLnSpc="1">
              <a:prstTxWarp prst="textNoShape">
                <a:avLst/>
              </a:prstTxWarp>
            </a:bodyPr>
            <a:lstStyle/>
            <a:p>
              <a:pPr algn="ctr"/>
              <a:r>
                <a:rPr lang="en-GB" sz="1400" b="1" dirty="0">
                  <a:solidFill>
                    <a:prstClr val="white"/>
                  </a:solidFill>
                </a:rPr>
                <a:t>Test Documentation</a:t>
              </a:r>
            </a:p>
          </p:txBody>
        </p:sp>
        <p:sp>
          <p:nvSpPr>
            <p:cNvPr id="16" name="Freeform 8">
              <a:extLst>
                <a:ext uri="{FF2B5EF4-FFF2-40B4-BE49-F238E27FC236}">
                  <a16:creationId xmlns:a16="http://schemas.microsoft.com/office/drawing/2014/main" id="{478C6A6B-F394-4C6F-B260-61D32825AE7B}"/>
                </a:ext>
              </a:extLst>
            </p:cNvPr>
            <p:cNvSpPr>
              <a:spLocks/>
            </p:cNvSpPr>
            <p:nvPr/>
          </p:nvSpPr>
          <p:spPr bwMode="auto">
            <a:xfrm>
              <a:off x="4807793" y="2122653"/>
              <a:ext cx="2403476" cy="3114675"/>
            </a:xfrm>
            <a:custGeom>
              <a:avLst/>
              <a:gdLst>
                <a:gd name="T0" fmla="*/ 0 w 579"/>
                <a:gd name="T1" fmla="*/ 372 h 745"/>
                <a:gd name="T2" fmla="*/ 373 w 579"/>
                <a:gd name="T3" fmla="*/ 0 h 745"/>
                <a:gd name="T4" fmla="*/ 373 w 579"/>
                <a:gd name="T5" fmla="*/ 745 h 745"/>
                <a:gd name="T6" fmla="*/ 373 w 579"/>
                <a:gd name="T7" fmla="*/ 745 h 745"/>
                <a:gd name="T8" fmla="*/ 0 w 579"/>
                <a:gd name="T9" fmla="*/ 372 h 745"/>
              </a:gdLst>
              <a:ahLst/>
              <a:cxnLst>
                <a:cxn ang="0">
                  <a:pos x="T0" y="T1"/>
                </a:cxn>
                <a:cxn ang="0">
                  <a:pos x="T2" y="T3"/>
                </a:cxn>
                <a:cxn ang="0">
                  <a:pos x="T4" y="T5"/>
                </a:cxn>
                <a:cxn ang="0">
                  <a:pos x="T6" y="T7"/>
                </a:cxn>
                <a:cxn ang="0">
                  <a:pos x="T8" y="T9"/>
                </a:cxn>
              </a:cxnLst>
              <a:rect l="0" t="0" r="r" b="b"/>
              <a:pathLst>
                <a:path w="579" h="745">
                  <a:moveTo>
                    <a:pt x="0" y="372"/>
                  </a:moveTo>
                  <a:cubicBezTo>
                    <a:pt x="373" y="0"/>
                    <a:pt x="373" y="0"/>
                    <a:pt x="373" y="0"/>
                  </a:cubicBezTo>
                  <a:cubicBezTo>
                    <a:pt x="579" y="205"/>
                    <a:pt x="579" y="539"/>
                    <a:pt x="373" y="745"/>
                  </a:cubicBezTo>
                  <a:cubicBezTo>
                    <a:pt x="373" y="745"/>
                    <a:pt x="373" y="745"/>
                    <a:pt x="373" y="745"/>
                  </a:cubicBezTo>
                  <a:lnTo>
                    <a:pt x="0" y="372"/>
                  </a:lnTo>
                  <a:close/>
                </a:path>
              </a:pathLst>
            </a:custGeom>
            <a:solidFill>
              <a:schemeClr val="accent3"/>
            </a:solidFill>
            <a:ln>
              <a:noFill/>
            </a:ln>
          </p:spPr>
          <p:txBody>
            <a:bodyPr vert="vert" wrap="square" lIns="91440" tIns="0" rIns="648000" bIns="45720" numCol="1" anchor="t" anchorCtr="0" compatLnSpc="1">
              <a:prstTxWarp prst="textNoShape">
                <a:avLst/>
              </a:prstTxWarp>
            </a:bodyPr>
            <a:lstStyle/>
            <a:p>
              <a:pPr algn="ctr"/>
              <a:r>
                <a:rPr lang="en-GB" sz="1400" b="1" dirty="0">
                  <a:solidFill>
                    <a:prstClr val="white"/>
                  </a:solidFill>
                </a:rPr>
                <a:t>Test Results</a:t>
              </a:r>
            </a:p>
          </p:txBody>
        </p:sp>
      </p:grpSp>
      <p:grpSp>
        <p:nvGrpSpPr>
          <p:cNvPr id="21" name="Gruppieren 20">
            <a:extLst>
              <a:ext uri="{FF2B5EF4-FFF2-40B4-BE49-F238E27FC236}">
                <a16:creationId xmlns:a16="http://schemas.microsoft.com/office/drawing/2014/main" id="{7751FDEB-4849-45B4-A07E-BE733A4C63C2}"/>
              </a:ext>
            </a:extLst>
          </p:cNvPr>
          <p:cNvGrpSpPr/>
          <p:nvPr/>
        </p:nvGrpSpPr>
        <p:grpSpPr>
          <a:xfrm>
            <a:off x="3523509" y="2386178"/>
            <a:ext cx="2566987" cy="2584450"/>
            <a:chOff x="3523506" y="2386178"/>
            <a:chExt cx="2566987" cy="2584450"/>
          </a:xfrm>
        </p:grpSpPr>
        <p:sp>
          <p:nvSpPr>
            <p:cNvPr id="17" name="Freeform 9">
              <a:extLst>
                <a:ext uri="{FF2B5EF4-FFF2-40B4-BE49-F238E27FC236}">
                  <a16:creationId xmlns:a16="http://schemas.microsoft.com/office/drawing/2014/main" id="{8A77801F-7766-43AB-AAC3-FFAD9B84D828}"/>
                </a:ext>
              </a:extLst>
            </p:cNvPr>
            <p:cNvSpPr>
              <a:spLocks/>
            </p:cNvSpPr>
            <p:nvPr/>
          </p:nvSpPr>
          <p:spPr bwMode="auto">
            <a:xfrm>
              <a:off x="3523506" y="2386178"/>
              <a:ext cx="1284288" cy="1292225"/>
            </a:xfrm>
            <a:custGeom>
              <a:avLst/>
              <a:gdLst>
                <a:gd name="T0" fmla="*/ 0 w 309"/>
                <a:gd name="T1" fmla="*/ 309 h 309"/>
                <a:gd name="T2" fmla="*/ 309 w 309"/>
                <a:gd name="T3" fmla="*/ 0 h 309"/>
                <a:gd name="T4" fmla="*/ 309 w 309"/>
                <a:gd name="T5" fmla="*/ 0 h 309"/>
              </a:gdLst>
              <a:ahLst/>
              <a:cxnLst>
                <a:cxn ang="0">
                  <a:pos x="T0" y="T1"/>
                </a:cxn>
                <a:cxn ang="0">
                  <a:pos x="T2" y="T3"/>
                </a:cxn>
                <a:cxn ang="0">
                  <a:pos x="T4" y="T5"/>
                </a:cxn>
              </a:cxnLst>
              <a:rect l="0" t="0" r="r" b="b"/>
              <a:pathLst>
                <a:path w="309" h="309">
                  <a:moveTo>
                    <a:pt x="0" y="309"/>
                  </a:moveTo>
                  <a:cubicBezTo>
                    <a:pt x="0" y="138"/>
                    <a:pt x="138" y="0"/>
                    <a:pt x="309" y="0"/>
                  </a:cubicBezTo>
                  <a:cubicBezTo>
                    <a:pt x="309" y="0"/>
                    <a:pt x="309" y="0"/>
                    <a:pt x="309" y="0"/>
                  </a:cubicBezTo>
                </a:path>
              </a:pathLst>
            </a:custGeom>
            <a:noFill/>
            <a:ln w="20638" cap="flat">
              <a:solidFill>
                <a:schemeClr val="bg1"/>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8" name="Freeform 10">
              <a:extLst>
                <a:ext uri="{FF2B5EF4-FFF2-40B4-BE49-F238E27FC236}">
                  <a16:creationId xmlns:a16="http://schemas.microsoft.com/office/drawing/2014/main" id="{5E25CCD7-8B91-47A4-AA65-4B76FE5FD767}"/>
                </a:ext>
              </a:extLst>
            </p:cNvPr>
            <p:cNvSpPr>
              <a:spLocks/>
            </p:cNvSpPr>
            <p:nvPr/>
          </p:nvSpPr>
          <p:spPr bwMode="auto">
            <a:xfrm>
              <a:off x="3523506" y="3678403"/>
              <a:ext cx="1284288" cy="1292225"/>
            </a:xfrm>
            <a:custGeom>
              <a:avLst/>
              <a:gdLst>
                <a:gd name="T0" fmla="*/ 309 w 309"/>
                <a:gd name="T1" fmla="*/ 309 h 309"/>
                <a:gd name="T2" fmla="*/ 0 w 309"/>
                <a:gd name="T3" fmla="*/ 0 h 309"/>
                <a:gd name="T4" fmla="*/ 0 w 309"/>
                <a:gd name="T5" fmla="*/ 0 h 309"/>
              </a:gdLst>
              <a:ahLst/>
              <a:cxnLst>
                <a:cxn ang="0">
                  <a:pos x="T0" y="T1"/>
                </a:cxn>
                <a:cxn ang="0">
                  <a:pos x="T2" y="T3"/>
                </a:cxn>
                <a:cxn ang="0">
                  <a:pos x="T4" y="T5"/>
                </a:cxn>
              </a:cxnLst>
              <a:rect l="0" t="0" r="r" b="b"/>
              <a:pathLst>
                <a:path w="309" h="309">
                  <a:moveTo>
                    <a:pt x="309" y="309"/>
                  </a:moveTo>
                  <a:cubicBezTo>
                    <a:pt x="138" y="309"/>
                    <a:pt x="0" y="171"/>
                    <a:pt x="0" y="0"/>
                  </a:cubicBezTo>
                  <a:cubicBezTo>
                    <a:pt x="0" y="0"/>
                    <a:pt x="0" y="0"/>
                    <a:pt x="0" y="0"/>
                  </a:cubicBezTo>
                </a:path>
              </a:pathLst>
            </a:custGeom>
            <a:noFill/>
            <a:ln w="20638" cap="flat">
              <a:solidFill>
                <a:schemeClr val="bg1"/>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19" name="Freeform 11">
              <a:extLst>
                <a:ext uri="{FF2B5EF4-FFF2-40B4-BE49-F238E27FC236}">
                  <a16:creationId xmlns:a16="http://schemas.microsoft.com/office/drawing/2014/main" id="{F5F630FC-8BDC-4035-BF6F-188CFC45796A}"/>
                </a:ext>
              </a:extLst>
            </p:cNvPr>
            <p:cNvSpPr>
              <a:spLocks/>
            </p:cNvSpPr>
            <p:nvPr/>
          </p:nvSpPr>
          <p:spPr bwMode="auto">
            <a:xfrm>
              <a:off x="4807793" y="3678403"/>
              <a:ext cx="1282700" cy="1292225"/>
            </a:xfrm>
            <a:custGeom>
              <a:avLst/>
              <a:gdLst>
                <a:gd name="T0" fmla="*/ 309 w 309"/>
                <a:gd name="T1" fmla="*/ 0 h 309"/>
                <a:gd name="T2" fmla="*/ 0 w 309"/>
                <a:gd name="T3" fmla="*/ 309 h 309"/>
                <a:gd name="T4" fmla="*/ 0 w 309"/>
                <a:gd name="T5" fmla="*/ 309 h 309"/>
              </a:gdLst>
              <a:ahLst/>
              <a:cxnLst>
                <a:cxn ang="0">
                  <a:pos x="T0" y="T1"/>
                </a:cxn>
                <a:cxn ang="0">
                  <a:pos x="T2" y="T3"/>
                </a:cxn>
                <a:cxn ang="0">
                  <a:pos x="T4" y="T5"/>
                </a:cxn>
              </a:cxnLst>
              <a:rect l="0" t="0" r="r" b="b"/>
              <a:pathLst>
                <a:path w="309" h="309">
                  <a:moveTo>
                    <a:pt x="309" y="0"/>
                  </a:moveTo>
                  <a:cubicBezTo>
                    <a:pt x="309" y="171"/>
                    <a:pt x="171" y="309"/>
                    <a:pt x="0" y="309"/>
                  </a:cubicBezTo>
                  <a:cubicBezTo>
                    <a:pt x="0" y="309"/>
                    <a:pt x="0" y="309"/>
                    <a:pt x="0" y="309"/>
                  </a:cubicBezTo>
                </a:path>
              </a:pathLst>
            </a:custGeom>
            <a:noFill/>
            <a:ln w="20638" cap="flat">
              <a:solidFill>
                <a:schemeClr val="bg1"/>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sp>
          <p:nvSpPr>
            <p:cNvPr id="20" name="Freeform 12">
              <a:extLst>
                <a:ext uri="{FF2B5EF4-FFF2-40B4-BE49-F238E27FC236}">
                  <a16:creationId xmlns:a16="http://schemas.microsoft.com/office/drawing/2014/main" id="{17B91902-7F18-41CC-9E26-D1B82908AAF0}"/>
                </a:ext>
              </a:extLst>
            </p:cNvPr>
            <p:cNvSpPr>
              <a:spLocks/>
            </p:cNvSpPr>
            <p:nvPr/>
          </p:nvSpPr>
          <p:spPr bwMode="auto">
            <a:xfrm>
              <a:off x="4807793" y="2386178"/>
              <a:ext cx="1282700" cy="1292225"/>
            </a:xfrm>
            <a:custGeom>
              <a:avLst/>
              <a:gdLst>
                <a:gd name="T0" fmla="*/ 0 w 309"/>
                <a:gd name="T1" fmla="*/ 0 h 309"/>
                <a:gd name="T2" fmla="*/ 309 w 309"/>
                <a:gd name="T3" fmla="*/ 309 h 309"/>
                <a:gd name="T4" fmla="*/ 309 w 309"/>
                <a:gd name="T5" fmla="*/ 309 h 309"/>
              </a:gdLst>
              <a:ahLst/>
              <a:cxnLst>
                <a:cxn ang="0">
                  <a:pos x="T0" y="T1"/>
                </a:cxn>
                <a:cxn ang="0">
                  <a:pos x="T2" y="T3"/>
                </a:cxn>
                <a:cxn ang="0">
                  <a:pos x="T4" y="T5"/>
                </a:cxn>
              </a:cxnLst>
              <a:rect l="0" t="0" r="r" b="b"/>
              <a:pathLst>
                <a:path w="309" h="309">
                  <a:moveTo>
                    <a:pt x="0" y="0"/>
                  </a:moveTo>
                  <a:cubicBezTo>
                    <a:pt x="171" y="0"/>
                    <a:pt x="309" y="138"/>
                    <a:pt x="309" y="309"/>
                  </a:cubicBezTo>
                  <a:cubicBezTo>
                    <a:pt x="309" y="309"/>
                    <a:pt x="309" y="309"/>
                    <a:pt x="309" y="309"/>
                  </a:cubicBezTo>
                </a:path>
              </a:pathLst>
            </a:custGeom>
            <a:noFill/>
            <a:ln w="20638" cap="flat">
              <a:solidFill>
                <a:schemeClr val="bg1"/>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solidFill>
                  <a:srgbClr val="435055"/>
                </a:solidFill>
              </a:endParaRPr>
            </a:p>
          </p:txBody>
        </p:sp>
      </p:grpSp>
      <p:sp>
        <p:nvSpPr>
          <p:cNvPr id="13" name="Ellipse 12"/>
          <p:cNvSpPr/>
          <p:nvPr/>
        </p:nvSpPr>
        <p:spPr>
          <a:xfrm>
            <a:off x="4034659" y="2860166"/>
            <a:ext cx="1620000" cy="1620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solidFill>
                  <a:srgbClr val="435055"/>
                </a:solidFill>
              </a:rPr>
              <a:t>Test Management</a:t>
            </a:r>
          </a:p>
        </p:txBody>
      </p:sp>
    </p:spTree>
    <p:extLst>
      <p:ext uri="{BB962C8B-B14F-4D97-AF65-F5344CB8AC3E}">
        <p14:creationId xmlns:p14="http://schemas.microsoft.com/office/powerpoint/2010/main" val="281413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1" presetClass="entr" presetSubtype="0" fill="hold" nodeType="withEffect">
                                  <p:stCondLst>
                                    <p:cond delay="50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54</a:t>
            </a:fld>
            <a:endParaRPr lang="de-DE">
              <a:solidFill>
                <a:srgbClr val="435055">
                  <a:tint val="75000"/>
                </a:srgbClr>
              </a:solidFill>
            </a:endParaRPr>
          </a:p>
        </p:txBody>
      </p:sp>
      <p:sp>
        <p:nvSpPr>
          <p:cNvPr id="6" name="Inhaltsplatzhalter 5"/>
          <p:cNvSpPr>
            <a:spLocks noGrp="1"/>
          </p:cNvSpPr>
          <p:nvPr>
            <p:ph idx="1"/>
          </p:nvPr>
        </p:nvSpPr>
        <p:spPr/>
        <p:txBody>
          <a:bodyPr>
            <a:normAutofit/>
          </a:bodyPr>
          <a:lstStyle/>
          <a:p>
            <a:pPr lvl="0" hangingPunct="0">
              <a:buFont typeface="Arial" panose="020B0604020202020204" pitchFamily="34" charset="0"/>
              <a:buChar char="•"/>
            </a:pPr>
            <a:r>
              <a:rPr lang="en-GB" dirty="0">
                <a:solidFill>
                  <a:schemeClr val="bg1"/>
                </a:solidFill>
              </a:rPr>
              <a:t>Supports the usage of recommended methods regarding tests and acceptance</a:t>
            </a:r>
          </a:p>
          <a:p>
            <a:pPr lvl="0" hangingPunct="0">
              <a:buFont typeface="Arial" panose="020B0604020202020204" pitchFamily="34" charset="0"/>
              <a:buChar char="•"/>
            </a:pPr>
            <a:r>
              <a:rPr lang="en-GB" dirty="0">
                <a:solidFill>
                  <a:schemeClr val="bg1"/>
                </a:solidFill>
              </a:rPr>
              <a:t>Defined test cases are reusable</a:t>
            </a:r>
          </a:p>
          <a:p>
            <a:pPr lvl="0" hangingPunct="0">
              <a:buFont typeface="Arial" panose="020B0604020202020204" pitchFamily="34" charset="0"/>
              <a:buChar char="•"/>
            </a:pPr>
            <a:r>
              <a:rPr lang="en-GB" dirty="0">
                <a:solidFill>
                  <a:schemeClr val="bg1"/>
                </a:solidFill>
              </a:rPr>
              <a:t>Defined test cases are up to date at any time</a:t>
            </a:r>
          </a:p>
          <a:p>
            <a:pPr lvl="0" hangingPunct="0">
              <a:buFont typeface="Arial" panose="020B0604020202020204" pitchFamily="34" charset="0"/>
              <a:buChar char="•"/>
            </a:pPr>
            <a:r>
              <a:rPr lang="en-GB" dirty="0">
                <a:solidFill>
                  <a:schemeClr val="bg1"/>
                </a:solidFill>
              </a:rPr>
              <a:t>Automated tests can be executed without user interrupts</a:t>
            </a:r>
          </a:p>
          <a:p>
            <a:pPr lvl="0" hangingPunct="0">
              <a:buFont typeface="Arial" panose="020B0604020202020204" pitchFamily="34" charset="0"/>
              <a:buChar char="•"/>
            </a:pPr>
            <a:r>
              <a:rPr lang="en-GB" dirty="0">
                <a:solidFill>
                  <a:schemeClr val="bg1"/>
                </a:solidFill>
              </a:rPr>
              <a:t>Automated revalidation in case of changes</a:t>
            </a:r>
          </a:p>
          <a:p>
            <a:pPr lvl="0" hangingPunct="0">
              <a:buFont typeface="Arial" panose="020B0604020202020204" pitchFamily="34" charset="0"/>
              <a:buChar char="•"/>
            </a:pPr>
            <a:r>
              <a:rPr lang="en-GB" dirty="0">
                <a:solidFill>
                  <a:schemeClr val="bg1"/>
                </a:solidFill>
              </a:rPr>
              <a:t>Usable to support and document proof tests</a:t>
            </a:r>
          </a:p>
          <a:p>
            <a:pPr lvl="0" hangingPunct="0">
              <a:buFont typeface="Arial" panose="020B0604020202020204" pitchFamily="34" charset="0"/>
              <a:buChar char="•"/>
            </a:pPr>
            <a:r>
              <a:rPr lang="en-GB" dirty="0">
                <a:solidFill>
                  <a:schemeClr val="bg1"/>
                </a:solidFill>
              </a:rPr>
              <a:t>Automated documentation of the test execution and results</a:t>
            </a:r>
          </a:p>
          <a:p>
            <a:pPr lvl="0" hangingPunct="0">
              <a:buFont typeface="Arial" panose="020B0604020202020204" pitchFamily="34" charset="0"/>
              <a:buChar char="•"/>
            </a:pPr>
            <a:r>
              <a:rPr lang="en-GB" dirty="0">
                <a:solidFill>
                  <a:schemeClr val="bg1"/>
                </a:solidFill>
              </a:rPr>
              <a:t>Smart Safety Test is direct executable on the safety PLC </a:t>
            </a:r>
          </a:p>
        </p:txBody>
      </p:sp>
      <p:graphicFrame>
        <p:nvGraphicFramePr>
          <p:cNvPr id="7" name="Tabelle 6"/>
          <p:cNvGraphicFramePr>
            <a:graphicFrameLocks noGrp="1"/>
          </p:cNvGraphicFramePr>
          <p:nvPr/>
        </p:nvGraphicFramePr>
        <p:xfrm>
          <a:off x="425449" y="549275"/>
          <a:ext cx="3921699" cy="739198"/>
        </p:xfrm>
        <a:graphic>
          <a:graphicData uri="http://schemas.openxmlformats.org/drawingml/2006/table">
            <a:tbl>
              <a:tblPr firstRow="1" bandRow="1">
                <a:tableStyleId>{5C22544A-7EE6-4342-B048-85BDC9FD1C3A}</a:tableStyleId>
              </a:tblPr>
              <a:tblGrid>
                <a:gridCol w="3921699">
                  <a:extLst>
                    <a:ext uri="{9D8B030D-6E8A-4147-A177-3AD203B41FA5}">
                      <a16:colId xmlns:a16="http://schemas.microsoft.com/office/drawing/2014/main" val="3344256779"/>
                    </a:ext>
                  </a:extLst>
                </a:gridCol>
              </a:tblGrid>
              <a:tr h="7391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b="1" kern="1200" noProof="0" dirty="0">
                          <a:solidFill>
                            <a:schemeClr val="lt1"/>
                          </a:solidFill>
                          <a:latin typeface="+mn-lt"/>
                          <a:ea typeface="+mn-ea"/>
                          <a:cs typeface="+mn-cs"/>
                        </a:rPr>
                        <a:t>Smart</a:t>
                      </a:r>
                      <a:r>
                        <a:rPr lang="en-US" sz="3600" b="1" kern="1200" baseline="0" noProof="0" dirty="0">
                          <a:solidFill>
                            <a:schemeClr val="lt1"/>
                          </a:solidFill>
                          <a:latin typeface="+mn-lt"/>
                          <a:ea typeface="+mn-ea"/>
                          <a:cs typeface="+mn-cs"/>
                        </a:rPr>
                        <a:t> Safety Test</a:t>
                      </a:r>
                      <a:endParaRPr lang="de-DE" sz="3600" b="1" dirty="0">
                        <a:latin typeface="+mj-lt"/>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9" name="Explosion 2 8"/>
          <p:cNvSpPr/>
          <p:nvPr/>
        </p:nvSpPr>
        <p:spPr>
          <a:xfrm>
            <a:off x="3849719" y="1854749"/>
            <a:ext cx="4864231" cy="3506150"/>
          </a:xfrm>
          <a:prstGeom prst="irregularSeal2">
            <a:avLst/>
          </a:prstGeom>
          <a:gradFill>
            <a:gsLst>
              <a:gs pos="0">
                <a:schemeClr val="tx2">
                  <a:lumMod val="40000"/>
                  <a:lumOff val="60000"/>
                </a:schemeClr>
              </a:gs>
              <a:gs pos="50000">
                <a:schemeClr val="tx2">
                  <a:lumMod val="20000"/>
                  <a:lumOff val="80000"/>
                </a:schemeClr>
              </a:gs>
              <a:gs pos="100000">
                <a:schemeClr val="tx2">
                  <a:lumMod val="60000"/>
                  <a:lumOff val="4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435055"/>
                </a:solidFill>
              </a:rPr>
              <a:t>Released with  SILworX V10</a:t>
            </a:r>
          </a:p>
        </p:txBody>
      </p:sp>
    </p:spTree>
    <p:extLst>
      <p:ext uri="{BB962C8B-B14F-4D97-AF65-F5344CB8AC3E}">
        <p14:creationId xmlns:p14="http://schemas.microsoft.com/office/powerpoint/2010/main" val="3658190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9248" y="1509503"/>
            <a:ext cx="11404829" cy="469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ußzeilenplatzhalter 1"/>
          <p:cNvSpPr>
            <a:spLocks noGrp="1"/>
          </p:cNvSpPr>
          <p:nvPr>
            <p:ph type="ftr" sz="quarter" idx="11"/>
          </p:nvPr>
        </p:nvSpPr>
        <p:spPr/>
        <p:txBody>
          <a:bodyPr/>
          <a:lstStyle/>
          <a:p>
            <a:r>
              <a:rPr lang="de-DE"/>
              <a:t>© HIMA Paul Hildebrandt GmbH 2017</a:t>
            </a:r>
            <a:endParaRPr lang="de-DE" dirty="0"/>
          </a:p>
        </p:txBody>
      </p:sp>
      <p:sp>
        <p:nvSpPr>
          <p:cNvPr id="3" name="Foliennummernplatzhalter 2"/>
          <p:cNvSpPr>
            <a:spLocks noGrp="1"/>
          </p:cNvSpPr>
          <p:nvPr>
            <p:ph type="sldNum" sz="quarter" idx="12"/>
          </p:nvPr>
        </p:nvSpPr>
        <p:spPr/>
        <p:txBody>
          <a:bodyPr/>
          <a:lstStyle/>
          <a:p>
            <a:fld id="{73A10B5D-BA71-4904-B24B-ECE277640C0A}" type="slidenum">
              <a:rPr lang="de-DE" smtClean="0"/>
              <a:t>55</a:t>
            </a:fld>
            <a:endParaRPr lang="de-DE"/>
          </a:p>
        </p:txBody>
      </p:sp>
      <p:graphicFrame>
        <p:nvGraphicFramePr>
          <p:cNvPr id="7" name="Tabelle 6"/>
          <p:cNvGraphicFramePr>
            <a:graphicFrameLocks noGrp="1"/>
          </p:cNvGraphicFramePr>
          <p:nvPr/>
        </p:nvGraphicFramePr>
        <p:xfrm>
          <a:off x="425451" y="549275"/>
          <a:ext cx="6476794" cy="728640"/>
        </p:xfrm>
        <a:graphic>
          <a:graphicData uri="http://schemas.openxmlformats.org/drawingml/2006/table">
            <a:tbl>
              <a:tblPr firstRow="1" bandRow="1">
                <a:tableStyleId>{5C22544A-7EE6-4342-B048-85BDC9FD1C3A}</a:tableStyleId>
              </a:tblPr>
              <a:tblGrid>
                <a:gridCol w="6476794">
                  <a:extLst>
                    <a:ext uri="{9D8B030D-6E8A-4147-A177-3AD203B41FA5}">
                      <a16:colId xmlns:a16="http://schemas.microsoft.com/office/drawing/2014/main" val="3344256779"/>
                    </a:ext>
                  </a:extLst>
                </a:gridCol>
              </a:tblGrid>
              <a:tr h="728640">
                <a:tc>
                  <a:txBody>
                    <a:bodyPr/>
                    <a:lstStyle/>
                    <a:p>
                      <a:r>
                        <a:rPr lang="en-US" sz="3600" b="1" i="0" kern="1200" noProof="0" dirty="0">
                          <a:solidFill>
                            <a:schemeClr val="lt1"/>
                          </a:solidFill>
                          <a:latin typeface="+mj-lt"/>
                          <a:ea typeface="+mn-ea"/>
                          <a:cs typeface="+mn-cs"/>
                        </a:rPr>
                        <a:t>Smart</a:t>
                      </a:r>
                      <a:r>
                        <a:rPr lang="en-US" sz="3600" b="1" i="0" kern="1200" baseline="0" noProof="0" dirty="0">
                          <a:solidFill>
                            <a:schemeClr val="lt1"/>
                          </a:solidFill>
                          <a:latin typeface="+mj-lt"/>
                          <a:ea typeface="+mn-ea"/>
                          <a:cs typeface="+mn-cs"/>
                        </a:rPr>
                        <a:t> Safety Test - </a:t>
                      </a:r>
                      <a:r>
                        <a:rPr lang="en-US" sz="3600" b="1" i="0" kern="1200" noProof="0" dirty="0">
                          <a:solidFill>
                            <a:schemeClr val="lt1"/>
                          </a:solidFill>
                          <a:latin typeface="+mj-lt"/>
                          <a:ea typeface="+mn-ea"/>
                          <a:cs typeface="+mn-cs"/>
                        </a:rPr>
                        <a:t> Editor </a:t>
                      </a:r>
                      <a:endParaRPr lang="de-DE"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cxnSp>
        <p:nvCxnSpPr>
          <p:cNvPr id="8" name="Gerade Verbindung mit Pfeil 7"/>
          <p:cNvCxnSpPr/>
          <p:nvPr/>
        </p:nvCxnSpPr>
        <p:spPr>
          <a:xfrm>
            <a:off x="1941921" y="3109393"/>
            <a:ext cx="518475" cy="57251"/>
          </a:xfrm>
          <a:prstGeom prst="straightConnector1">
            <a:avLst/>
          </a:prstGeom>
          <a:noFill/>
          <a:ln w="57150" cap="flat" cmpd="sng" algn="ctr">
            <a:solidFill>
              <a:srgbClr val="00AEEF"/>
            </a:solidFill>
            <a:prstDash val="solid"/>
            <a:headEnd type="none" w="med" len="med"/>
            <a:tailEnd type="triangle" w="med" len="med"/>
          </a:ln>
          <a:effectLst>
            <a:outerShdw blurRad="40000" dist="23000" dir="5400000" rotWithShape="0">
              <a:srgbClr val="000000">
                <a:alpha val="35000"/>
              </a:srgbClr>
            </a:outerShdw>
          </a:effectLst>
        </p:spPr>
      </p:cxnSp>
      <p:sp>
        <p:nvSpPr>
          <p:cNvPr id="10" name="Abgerundete rechteckige Legende 9"/>
          <p:cNvSpPr/>
          <p:nvPr/>
        </p:nvSpPr>
        <p:spPr bwMode="auto">
          <a:xfrm>
            <a:off x="1068455" y="3859003"/>
            <a:ext cx="1073560" cy="598890"/>
          </a:xfrm>
          <a:prstGeom prst="wedgeRoundRectCallout">
            <a:avLst>
              <a:gd name="adj1" fmla="val 48859"/>
              <a:gd name="adj2" fmla="val -145545"/>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en-US" sz="1467" kern="0" dirty="0">
                <a:solidFill>
                  <a:srgbClr val="FFFFFF"/>
                </a:solidFill>
                <a:latin typeface="Arial"/>
                <a:cs typeface="Arial" charset="0"/>
              </a:rPr>
              <a:t>Edit the testplan </a:t>
            </a:r>
          </a:p>
        </p:txBody>
      </p:sp>
      <p:sp>
        <p:nvSpPr>
          <p:cNvPr id="17" name="Abgerundete rechteckige Legende 16"/>
          <p:cNvSpPr/>
          <p:nvPr/>
        </p:nvSpPr>
        <p:spPr bwMode="auto">
          <a:xfrm>
            <a:off x="10283253" y="4616972"/>
            <a:ext cx="1652075" cy="848675"/>
          </a:xfrm>
          <a:prstGeom prst="wedgeRoundRectCallout">
            <a:avLst>
              <a:gd name="adj1" fmla="val -56554"/>
              <a:gd name="adj2" fmla="val 72973"/>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en-US" sz="1467" kern="0" dirty="0">
                <a:solidFill>
                  <a:srgbClr val="FFFFFF"/>
                </a:solidFill>
                <a:latin typeface="Arial"/>
                <a:cs typeface="Arial" charset="0"/>
              </a:rPr>
              <a:t>Cross conference with </a:t>
            </a:r>
            <a:r>
              <a:rPr lang="en-US" sz="1467" kern="0" dirty="0" err="1">
                <a:solidFill>
                  <a:srgbClr val="FFFFFF"/>
                </a:solidFill>
                <a:latin typeface="Arial"/>
                <a:cs typeface="Arial" charset="0"/>
              </a:rPr>
              <a:t>goto</a:t>
            </a:r>
            <a:r>
              <a:rPr lang="en-US" sz="1467" kern="0" dirty="0">
                <a:solidFill>
                  <a:srgbClr val="FFFFFF"/>
                </a:solidFill>
                <a:latin typeface="Arial"/>
                <a:cs typeface="Arial" charset="0"/>
              </a:rPr>
              <a:t> function</a:t>
            </a:r>
          </a:p>
        </p:txBody>
      </p:sp>
      <p:sp>
        <p:nvSpPr>
          <p:cNvPr id="18" name="Abgerundete rechteckige Legende 17"/>
          <p:cNvSpPr/>
          <p:nvPr/>
        </p:nvSpPr>
        <p:spPr bwMode="auto">
          <a:xfrm>
            <a:off x="1270833" y="5393859"/>
            <a:ext cx="1742363" cy="598890"/>
          </a:xfrm>
          <a:prstGeom prst="wedgeRoundRectCallout">
            <a:avLst>
              <a:gd name="adj1" fmla="val 67600"/>
              <a:gd name="adj2" fmla="val -108844"/>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en-US" sz="1467" kern="0" dirty="0">
                <a:solidFill>
                  <a:srgbClr val="FFFFFF"/>
                </a:solidFill>
                <a:latin typeface="Arial"/>
                <a:cs typeface="Arial" charset="0"/>
              </a:rPr>
              <a:t>Choose the</a:t>
            </a:r>
            <a:r>
              <a:rPr lang="de-DE" sz="1467" kern="0" dirty="0">
                <a:solidFill>
                  <a:srgbClr val="FFFFFF"/>
                </a:solidFill>
                <a:latin typeface="Arial"/>
                <a:cs typeface="Arial" charset="0"/>
              </a:rPr>
              <a:t> </a:t>
            </a:r>
            <a:r>
              <a:rPr lang="en-US" sz="1467" kern="0" dirty="0">
                <a:solidFill>
                  <a:srgbClr val="FFFFFF"/>
                </a:solidFill>
                <a:latin typeface="Arial"/>
                <a:cs typeface="Arial" charset="0"/>
              </a:rPr>
              <a:t>global</a:t>
            </a:r>
            <a:r>
              <a:rPr lang="de-DE" sz="1467" kern="0" dirty="0">
                <a:solidFill>
                  <a:srgbClr val="FFFFFF"/>
                </a:solidFill>
                <a:latin typeface="Arial"/>
                <a:cs typeface="Arial" charset="0"/>
              </a:rPr>
              <a:t> </a:t>
            </a:r>
            <a:r>
              <a:rPr lang="en-US" sz="1467" kern="0" dirty="0">
                <a:solidFill>
                  <a:srgbClr val="FFFFFF"/>
                </a:solidFill>
                <a:latin typeface="Arial"/>
                <a:cs typeface="Arial" charset="0"/>
              </a:rPr>
              <a:t>variables</a:t>
            </a:r>
          </a:p>
        </p:txBody>
      </p:sp>
      <p:sp>
        <p:nvSpPr>
          <p:cNvPr id="14" name="Abgerundete rechteckige Legende 13"/>
          <p:cNvSpPr/>
          <p:nvPr/>
        </p:nvSpPr>
        <p:spPr bwMode="auto">
          <a:xfrm>
            <a:off x="6005934" y="2510463"/>
            <a:ext cx="1514751" cy="598890"/>
          </a:xfrm>
          <a:prstGeom prst="wedgeRoundRectCallout">
            <a:avLst>
              <a:gd name="adj1" fmla="val -142723"/>
              <a:gd name="adj2" fmla="val -66871"/>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en-US" sz="1467" kern="0" dirty="0">
                <a:solidFill>
                  <a:srgbClr val="FFFFFF"/>
                </a:solidFill>
                <a:latin typeface="Arial"/>
                <a:cs typeface="Arial" charset="0"/>
              </a:rPr>
              <a:t>Definition of test sequence</a:t>
            </a:r>
          </a:p>
        </p:txBody>
      </p:sp>
      <p:grpSp>
        <p:nvGrpSpPr>
          <p:cNvPr id="11" name="Gruppieren 10"/>
          <p:cNvGrpSpPr/>
          <p:nvPr/>
        </p:nvGrpSpPr>
        <p:grpSpPr>
          <a:xfrm>
            <a:off x="4861681" y="3263019"/>
            <a:ext cx="2803519" cy="1833624"/>
            <a:chOff x="4861680" y="3263018"/>
            <a:chExt cx="2803518" cy="1833624"/>
          </a:xfrm>
        </p:grpSpPr>
        <p:sp>
          <p:nvSpPr>
            <p:cNvPr id="5" name="Nach oben gekrümmter Pfeil 4"/>
            <p:cNvSpPr/>
            <p:nvPr/>
          </p:nvSpPr>
          <p:spPr>
            <a:xfrm rot="15083103">
              <a:off x="4397041" y="3727657"/>
              <a:ext cx="1833624" cy="9043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solidFill>
                  <a:schemeClr val="tx1"/>
                </a:solidFill>
              </a:endParaRPr>
            </a:p>
          </p:txBody>
        </p:sp>
        <p:sp>
          <p:nvSpPr>
            <p:cNvPr id="6" name="Textfeld 5"/>
            <p:cNvSpPr txBox="1"/>
            <p:nvPr/>
          </p:nvSpPr>
          <p:spPr>
            <a:xfrm>
              <a:off x="5807505" y="3962358"/>
              <a:ext cx="1857693" cy="830997"/>
            </a:xfrm>
            <a:prstGeom prst="rect">
              <a:avLst/>
            </a:prstGeom>
            <a:noFill/>
          </p:spPr>
          <p:txBody>
            <a:bodyPr wrap="square" rtlCol="0">
              <a:spAutoFit/>
            </a:bodyPr>
            <a:lstStyle/>
            <a:p>
              <a:r>
                <a:rPr lang="de-DE" sz="2400" b="1" dirty="0"/>
                <a:t>Drag &amp; Drop</a:t>
              </a:r>
            </a:p>
          </p:txBody>
        </p:sp>
      </p:grpSp>
      <p:sp>
        <p:nvSpPr>
          <p:cNvPr id="19" name="Abgerundete rechteckige Legende 18"/>
          <p:cNvSpPr/>
          <p:nvPr/>
        </p:nvSpPr>
        <p:spPr bwMode="auto">
          <a:xfrm>
            <a:off x="5619968" y="5115265"/>
            <a:ext cx="1742363" cy="598890"/>
          </a:xfrm>
          <a:prstGeom prst="wedgeRoundRectCallout">
            <a:avLst>
              <a:gd name="adj1" fmla="val -110348"/>
              <a:gd name="adj2" fmla="val -69050"/>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eaLnBrk="0" hangingPunct="0">
              <a:tabLst>
                <a:tab pos="2238319" algn="l"/>
              </a:tabLst>
              <a:defRPr/>
            </a:pPr>
            <a:r>
              <a:rPr lang="en-US" sz="1467" kern="0" dirty="0">
                <a:solidFill>
                  <a:srgbClr val="FFFFFF"/>
                </a:solidFill>
                <a:latin typeface="Arial"/>
                <a:cs typeface="Arial" charset="0"/>
              </a:rPr>
              <a:t>Choose the test elements</a:t>
            </a:r>
          </a:p>
        </p:txBody>
      </p:sp>
    </p:spTree>
    <p:extLst>
      <p:ext uri="{BB962C8B-B14F-4D97-AF65-F5344CB8AC3E}">
        <p14:creationId xmlns:p14="http://schemas.microsoft.com/office/powerpoint/2010/main" val="407578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4"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6723" y="1398829"/>
            <a:ext cx="8655051" cy="420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ußzeilenplatzhalter 1"/>
          <p:cNvSpPr>
            <a:spLocks noGrp="1"/>
          </p:cNvSpPr>
          <p:nvPr>
            <p:ph type="ftr" sz="quarter" idx="11"/>
          </p:nvPr>
        </p:nvSpPr>
        <p:spPr/>
        <p:txBody>
          <a:bodyPr/>
          <a:lstStyle/>
          <a:p>
            <a:r>
              <a:rPr lang="de-DE"/>
              <a:t>© HIMA Paul Hildebrandt GmbH 2017</a:t>
            </a:r>
            <a:endParaRPr lang="de-DE" dirty="0"/>
          </a:p>
        </p:txBody>
      </p:sp>
      <p:sp>
        <p:nvSpPr>
          <p:cNvPr id="3" name="Foliennummernplatzhalter 2"/>
          <p:cNvSpPr>
            <a:spLocks noGrp="1"/>
          </p:cNvSpPr>
          <p:nvPr>
            <p:ph type="sldNum" sz="quarter" idx="12"/>
          </p:nvPr>
        </p:nvSpPr>
        <p:spPr/>
        <p:txBody>
          <a:bodyPr/>
          <a:lstStyle/>
          <a:p>
            <a:fld id="{73A10B5D-BA71-4904-B24B-ECE277640C0A}" type="slidenum">
              <a:rPr lang="de-DE" smtClean="0"/>
              <a:t>56</a:t>
            </a:fld>
            <a:endParaRPr lang="de-DE"/>
          </a:p>
        </p:txBody>
      </p:sp>
      <p:graphicFrame>
        <p:nvGraphicFramePr>
          <p:cNvPr id="7" name="Tabelle 6"/>
          <p:cNvGraphicFramePr>
            <a:graphicFrameLocks noGrp="1"/>
          </p:cNvGraphicFramePr>
          <p:nvPr/>
        </p:nvGraphicFramePr>
        <p:xfrm>
          <a:off x="425450" y="549275"/>
          <a:ext cx="10783888" cy="728640"/>
        </p:xfrm>
        <a:graphic>
          <a:graphicData uri="http://schemas.openxmlformats.org/drawingml/2006/table">
            <a:tbl>
              <a:tblPr firstRow="1" bandRow="1">
                <a:tableStyleId>{5C22544A-7EE6-4342-B048-85BDC9FD1C3A}</a:tableStyleId>
              </a:tblPr>
              <a:tblGrid>
                <a:gridCol w="10783888">
                  <a:extLst>
                    <a:ext uri="{9D8B030D-6E8A-4147-A177-3AD203B41FA5}">
                      <a16:colId xmlns:a16="http://schemas.microsoft.com/office/drawing/2014/main" val="3344256779"/>
                    </a:ext>
                  </a:extLst>
                </a:gridCol>
              </a:tblGrid>
              <a:tr h="728640">
                <a:tc>
                  <a:txBody>
                    <a:bodyPr/>
                    <a:lstStyle/>
                    <a:p>
                      <a:r>
                        <a:rPr lang="en-US" sz="3600" b="1" i="0" kern="1200" noProof="0" dirty="0">
                          <a:solidFill>
                            <a:schemeClr val="lt1"/>
                          </a:solidFill>
                          <a:latin typeface="+mn-lt"/>
                          <a:ea typeface="+mn-ea"/>
                          <a:cs typeface="+mn-cs"/>
                        </a:rPr>
                        <a:t>Smart Safety Test - Test </a:t>
                      </a:r>
                      <a:r>
                        <a:rPr lang="de-DE" sz="3600" b="1" i="0" kern="1200" noProof="0" dirty="0" err="1">
                          <a:solidFill>
                            <a:schemeClr val="lt1"/>
                          </a:solidFill>
                          <a:latin typeface="+mn-lt"/>
                          <a:ea typeface="+mn-ea"/>
                          <a:cs typeface="+mn-cs"/>
                        </a:rPr>
                        <a:t>execution</a:t>
                      </a:r>
                      <a:r>
                        <a:rPr lang="en-US" sz="3600" b="1" i="0" kern="1200" noProof="0" dirty="0">
                          <a:solidFill>
                            <a:schemeClr val="lt1"/>
                          </a:solidFill>
                          <a:latin typeface="+mn-lt"/>
                          <a:ea typeface="+mn-ea"/>
                          <a:cs typeface="+mn-cs"/>
                        </a:rPr>
                        <a:t> Off- / Online</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4" name="Abgerundete rechteckige Legende 13"/>
          <p:cNvSpPr/>
          <p:nvPr/>
        </p:nvSpPr>
        <p:spPr bwMode="auto">
          <a:xfrm>
            <a:off x="4795203" y="2508545"/>
            <a:ext cx="1854172" cy="598890"/>
          </a:xfrm>
          <a:prstGeom prst="wedgeRoundRectCallout">
            <a:avLst>
              <a:gd name="adj1" fmla="val -109771"/>
              <a:gd name="adj2" fmla="val 85972"/>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de-DE" sz="1467" kern="0" dirty="0">
                <a:solidFill>
                  <a:srgbClr val="FFFFFF"/>
                </a:solidFill>
                <a:latin typeface="Arial"/>
                <a:cs typeface="Arial" charset="0"/>
              </a:rPr>
              <a:t> </a:t>
            </a:r>
            <a:r>
              <a:rPr lang="de-DE" sz="1467" kern="0" dirty="0" err="1">
                <a:solidFill>
                  <a:srgbClr val="FFFFFF"/>
                </a:solidFill>
                <a:latin typeface="Arial"/>
                <a:cs typeface="Arial" charset="0"/>
              </a:rPr>
              <a:t>Choosing</a:t>
            </a:r>
            <a:r>
              <a:rPr lang="de-DE" sz="1467" kern="0" dirty="0">
                <a:solidFill>
                  <a:srgbClr val="FFFFFF"/>
                </a:solidFill>
                <a:latin typeface="Arial"/>
                <a:cs typeface="Arial" charset="0"/>
              </a:rPr>
              <a:t> </a:t>
            </a:r>
            <a:r>
              <a:rPr lang="de-DE" sz="1467" kern="0" dirty="0" err="1">
                <a:solidFill>
                  <a:srgbClr val="FFFFFF"/>
                </a:solidFill>
                <a:latin typeface="Arial"/>
                <a:cs typeface="Arial" charset="0"/>
              </a:rPr>
              <a:t>for</a:t>
            </a:r>
            <a:r>
              <a:rPr lang="de-DE" sz="1467" kern="0" dirty="0">
                <a:solidFill>
                  <a:srgbClr val="FFFFFF"/>
                </a:solidFill>
                <a:latin typeface="Arial"/>
                <a:cs typeface="Arial" charset="0"/>
              </a:rPr>
              <a:t> </a:t>
            </a:r>
            <a:r>
              <a:rPr lang="de-DE" sz="1467" kern="0" dirty="0" err="1">
                <a:solidFill>
                  <a:srgbClr val="FFFFFF"/>
                </a:solidFill>
                <a:latin typeface="Arial"/>
                <a:cs typeface="Arial" charset="0"/>
              </a:rPr>
              <a:t>the</a:t>
            </a:r>
            <a:r>
              <a:rPr lang="de-DE" sz="1467" kern="0" dirty="0">
                <a:solidFill>
                  <a:srgbClr val="FFFFFF"/>
                </a:solidFill>
                <a:latin typeface="Arial"/>
                <a:cs typeface="Arial" charset="0"/>
              </a:rPr>
              <a:t> Multitasking</a:t>
            </a:r>
          </a:p>
        </p:txBody>
      </p:sp>
      <p:cxnSp>
        <p:nvCxnSpPr>
          <p:cNvPr id="24" name="Gerade Verbindung mit Pfeil 23"/>
          <p:cNvCxnSpPr/>
          <p:nvPr/>
        </p:nvCxnSpPr>
        <p:spPr>
          <a:xfrm>
            <a:off x="1901235" y="3084590"/>
            <a:ext cx="615723" cy="1797957"/>
          </a:xfrm>
          <a:prstGeom prst="straightConnector1">
            <a:avLst/>
          </a:prstGeom>
          <a:noFill/>
          <a:ln w="57150" cap="flat" cmpd="sng" algn="ctr">
            <a:solidFill>
              <a:srgbClr val="00AEEF"/>
            </a:solidFill>
            <a:prstDash val="solid"/>
            <a:headEnd type="none" w="med" len="med"/>
            <a:tailEnd type="triangle" w="med" len="med"/>
          </a:ln>
          <a:effectLst>
            <a:outerShdw blurRad="40000" dist="23000" dir="5400000" rotWithShape="0">
              <a:srgbClr val="000000">
                <a:alpha val="35000"/>
              </a:srgbClr>
            </a:outerShdw>
          </a:effectLst>
        </p:spPr>
      </p:cxnSp>
      <p:cxnSp>
        <p:nvCxnSpPr>
          <p:cNvPr id="25" name="Gerade Verbindung mit Pfeil 24"/>
          <p:cNvCxnSpPr/>
          <p:nvPr/>
        </p:nvCxnSpPr>
        <p:spPr>
          <a:xfrm>
            <a:off x="1901235" y="3084590"/>
            <a:ext cx="615723" cy="869407"/>
          </a:xfrm>
          <a:prstGeom prst="straightConnector1">
            <a:avLst/>
          </a:prstGeom>
          <a:noFill/>
          <a:ln w="57150" cap="flat" cmpd="sng" algn="ctr">
            <a:solidFill>
              <a:srgbClr val="00AEEF"/>
            </a:solidFill>
            <a:prstDash val="solid"/>
            <a:headEnd type="none" w="med" len="med"/>
            <a:tailEnd type="triangle" w="med" len="med"/>
          </a:ln>
          <a:effectLst>
            <a:outerShdw blurRad="40000" dist="23000" dir="5400000" rotWithShape="0">
              <a:srgbClr val="000000">
                <a:alpha val="35000"/>
              </a:srgbClr>
            </a:outerShdw>
          </a:effectLst>
        </p:spPr>
      </p:cxnSp>
      <p:sp>
        <p:nvSpPr>
          <p:cNvPr id="26" name="Abgerundete rechteckige Legende 25"/>
          <p:cNvSpPr/>
          <p:nvPr/>
        </p:nvSpPr>
        <p:spPr bwMode="auto">
          <a:xfrm>
            <a:off x="260849" y="4962664"/>
            <a:ext cx="2113465" cy="848675"/>
          </a:xfrm>
          <a:prstGeom prst="wedgeRoundRectCallout">
            <a:avLst>
              <a:gd name="adj1" fmla="val 48859"/>
              <a:gd name="adj2" fmla="val -145545"/>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eaLnBrk="0" hangingPunct="0">
              <a:tabLst>
                <a:tab pos="2238319" algn="l"/>
              </a:tabLst>
              <a:defRPr/>
            </a:pPr>
            <a:r>
              <a:rPr lang="en-US" sz="1467" kern="0" dirty="0">
                <a:solidFill>
                  <a:srgbClr val="FFFFFF"/>
                </a:solidFill>
                <a:cs typeface="Arial" charset="0"/>
              </a:rPr>
              <a:t>Execute the test plan in offline simulation or online</a:t>
            </a:r>
          </a:p>
        </p:txBody>
      </p:sp>
    </p:spTree>
    <p:extLst>
      <p:ext uri="{BB962C8B-B14F-4D97-AF65-F5344CB8AC3E}">
        <p14:creationId xmlns:p14="http://schemas.microsoft.com/office/powerpoint/2010/main" val="15506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53" presetClass="entr" presetSubtype="16"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animEffect transition="in" filter="fade">
                                      <p:cBhvr>
                                        <p:cTn id="17" dur="500"/>
                                        <p:tgtEl>
                                          <p:spTgt spid="25"/>
                                        </p:tgtEl>
                                      </p:cBhvr>
                                    </p:animEffect>
                                  </p:childTnLst>
                                </p:cTn>
                              </p:par>
                              <p:par>
                                <p:cTn id="18" presetID="53" presetClass="entr" presetSubtype="16"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5236" y="1346331"/>
            <a:ext cx="10661651" cy="474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ußzeilenplatzhalter 1"/>
          <p:cNvSpPr>
            <a:spLocks noGrp="1"/>
          </p:cNvSpPr>
          <p:nvPr>
            <p:ph type="ftr" sz="quarter" idx="11"/>
          </p:nvPr>
        </p:nvSpPr>
        <p:spPr/>
        <p:txBody>
          <a:bodyPr/>
          <a:lstStyle/>
          <a:p>
            <a:r>
              <a:rPr lang="de-DE"/>
              <a:t>© HIMA Paul Hildebrandt GmbH 2017</a:t>
            </a:r>
            <a:endParaRPr lang="de-DE" dirty="0"/>
          </a:p>
        </p:txBody>
      </p:sp>
      <p:sp>
        <p:nvSpPr>
          <p:cNvPr id="3" name="Foliennummernplatzhalter 2"/>
          <p:cNvSpPr>
            <a:spLocks noGrp="1"/>
          </p:cNvSpPr>
          <p:nvPr>
            <p:ph type="sldNum" sz="quarter" idx="12"/>
          </p:nvPr>
        </p:nvSpPr>
        <p:spPr/>
        <p:txBody>
          <a:bodyPr/>
          <a:lstStyle/>
          <a:p>
            <a:fld id="{73A10B5D-BA71-4904-B24B-ECE277640C0A}" type="slidenum">
              <a:rPr lang="de-DE" smtClean="0"/>
              <a:t>57</a:t>
            </a:fld>
            <a:endParaRPr lang="de-DE"/>
          </a:p>
        </p:txBody>
      </p:sp>
      <p:cxnSp>
        <p:nvCxnSpPr>
          <p:cNvPr id="8" name="Gerade Verbindung mit Pfeil 7"/>
          <p:cNvCxnSpPr/>
          <p:nvPr/>
        </p:nvCxnSpPr>
        <p:spPr>
          <a:xfrm>
            <a:off x="1901234" y="3221827"/>
            <a:ext cx="473079" cy="1680112"/>
          </a:xfrm>
          <a:prstGeom prst="straightConnector1">
            <a:avLst/>
          </a:prstGeom>
          <a:noFill/>
          <a:ln w="57150" cap="flat" cmpd="sng" algn="ctr">
            <a:solidFill>
              <a:srgbClr val="00AEEF"/>
            </a:solidFill>
            <a:prstDash val="solid"/>
            <a:headEnd type="none" w="med" len="med"/>
            <a:tailEnd type="triangle" w="med" len="med"/>
          </a:ln>
          <a:effectLst>
            <a:outerShdw blurRad="40000" dist="23000" dir="5400000" rotWithShape="0">
              <a:srgbClr val="000000">
                <a:alpha val="35000"/>
              </a:srgbClr>
            </a:outerShdw>
          </a:effectLst>
        </p:spPr>
      </p:cxnSp>
      <p:sp>
        <p:nvSpPr>
          <p:cNvPr id="9" name="Abgerundete rechteckige Legende 8"/>
          <p:cNvSpPr/>
          <p:nvPr/>
        </p:nvSpPr>
        <p:spPr bwMode="auto">
          <a:xfrm>
            <a:off x="6077019" y="1682241"/>
            <a:ext cx="1559647" cy="349105"/>
          </a:xfrm>
          <a:prstGeom prst="wedgeRoundRectCallout">
            <a:avLst>
              <a:gd name="adj1" fmla="val -79233"/>
              <a:gd name="adj2" fmla="val 46463"/>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en-US" sz="1467" kern="0" dirty="0">
                <a:solidFill>
                  <a:srgbClr val="FFFFFF"/>
                </a:solidFill>
                <a:latin typeface="Arial"/>
                <a:cs typeface="Arial" charset="0"/>
              </a:rPr>
              <a:t>Test operation</a:t>
            </a:r>
          </a:p>
        </p:txBody>
      </p:sp>
      <p:cxnSp>
        <p:nvCxnSpPr>
          <p:cNvPr id="15" name="Gerade Verbindung mit Pfeil 14"/>
          <p:cNvCxnSpPr/>
          <p:nvPr/>
        </p:nvCxnSpPr>
        <p:spPr>
          <a:xfrm>
            <a:off x="1901234" y="3221827"/>
            <a:ext cx="473079" cy="737432"/>
          </a:xfrm>
          <a:prstGeom prst="straightConnector1">
            <a:avLst/>
          </a:prstGeom>
          <a:noFill/>
          <a:ln w="57150" cap="flat" cmpd="sng" algn="ctr">
            <a:solidFill>
              <a:srgbClr val="00AEEF"/>
            </a:solidFill>
            <a:prstDash val="solid"/>
            <a:headEnd type="none" w="med" len="med"/>
            <a:tailEnd type="triangle" w="med" len="med"/>
          </a:ln>
          <a:effectLst>
            <a:outerShdw blurRad="40000" dist="23000" dir="5400000" rotWithShape="0">
              <a:srgbClr val="000000">
                <a:alpha val="35000"/>
              </a:srgbClr>
            </a:outerShdw>
          </a:effectLst>
        </p:spPr>
      </p:cxnSp>
      <p:sp>
        <p:nvSpPr>
          <p:cNvPr id="10" name="Abgerundete rechteckige Legende 9"/>
          <p:cNvSpPr/>
          <p:nvPr/>
        </p:nvSpPr>
        <p:spPr bwMode="auto">
          <a:xfrm>
            <a:off x="24309" y="4901939"/>
            <a:ext cx="2113465" cy="848675"/>
          </a:xfrm>
          <a:prstGeom prst="wedgeRoundRectCallout">
            <a:avLst>
              <a:gd name="adj1" fmla="val 48859"/>
              <a:gd name="adj2" fmla="val -145545"/>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eaLnBrk="0" hangingPunct="0">
              <a:tabLst>
                <a:tab pos="2238319" algn="l"/>
              </a:tabLst>
              <a:defRPr/>
            </a:pPr>
            <a:r>
              <a:rPr lang="en-US" sz="1467" kern="0" dirty="0">
                <a:solidFill>
                  <a:srgbClr val="FFFFFF"/>
                </a:solidFill>
                <a:latin typeface="Arial"/>
                <a:cs typeface="Arial" charset="0"/>
              </a:rPr>
              <a:t>Execute the test plan in offline simulation or online</a:t>
            </a:r>
          </a:p>
        </p:txBody>
      </p:sp>
      <p:sp>
        <p:nvSpPr>
          <p:cNvPr id="13" name="Abgerundete rechteckige Legende 12"/>
          <p:cNvSpPr/>
          <p:nvPr/>
        </p:nvSpPr>
        <p:spPr bwMode="auto">
          <a:xfrm>
            <a:off x="9874363" y="2973223"/>
            <a:ext cx="1399227" cy="349105"/>
          </a:xfrm>
          <a:prstGeom prst="wedgeRoundRectCallout">
            <a:avLst>
              <a:gd name="adj1" fmla="val -86843"/>
              <a:gd name="adj2" fmla="val -305168"/>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de-DE" sz="1467" kern="0" dirty="0">
                <a:solidFill>
                  <a:srgbClr val="FFFFFF"/>
                </a:solidFill>
                <a:latin typeface="Arial"/>
                <a:cs typeface="Arial" charset="0"/>
              </a:rPr>
              <a:t>Testergebnis</a:t>
            </a:r>
          </a:p>
        </p:txBody>
      </p:sp>
      <p:sp>
        <p:nvSpPr>
          <p:cNvPr id="14" name="Abgerundete rechteckige Legende 13"/>
          <p:cNvSpPr/>
          <p:nvPr/>
        </p:nvSpPr>
        <p:spPr bwMode="auto">
          <a:xfrm>
            <a:off x="9882379" y="2969207"/>
            <a:ext cx="1399227" cy="598890"/>
          </a:xfrm>
          <a:prstGeom prst="wedgeRoundRectCallout">
            <a:avLst>
              <a:gd name="adj1" fmla="val -74805"/>
              <a:gd name="adj2" fmla="val 168711"/>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en-US" sz="1467" kern="0" dirty="0">
                <a:solidFill>
                  <a:srgbClr val="FFFFFF"/>
                </a:solidFill>
                <a:latin typeface="Arial"/>
                <a:cs typeface="Arial" charset="0"/>
              </a:rPr>
              <a:t>Comparing of test result</a:t>
            </a:r>
          </a:p>
        </p:txBody>
      </p:sp>
      <p:sp>
        <p:nvSpPr>
          <p:cNvPr id="16" name="Abgerundete rechteckige Legende 15"/>
          <p:cNvSpPr/>
          <p:nvPr/>
        </p:nvSpPr>
        <p:spPr bwMode="auto">
          <a:xfrm>
            <a:off x="6005933" y="2504179"/>
            <a:ext cx="1210729" cy="598890"/>
          </a:xfrm>
          <a:prstGeom prst="wedgeRoundRectCallout">
            <a:avLst>
              <a:gd name="adj1" fmla="val -118983"/>
              <a:gd name="adj2" fmla="val 86516"/>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en-US" sz="1467" kern="0" dirty="0">
                <a:solidFill>
                  <a:srgbClr val="FFFFFF"/>
                </a:solidFill>
                <a:latin typeface="Arial"/>
                <a:cs typeface="Arial" charset="0"/>
              </a:rPr>
              <a:t>Test Procedure</a:t>
            </a:r>
          </a:p>
        </p:txBody>
      </p:sp>
      <p:sp>
        <p:nvSpPr>
          <p:cNvPr id="18" name="Abgerundete rechteckige Legende 17"/>
          <p:cNvSpPr/>
          <p:nvPr/>
        </p:nvSpPr>
        <p:spPr bwMode="auto">
          <a:xfrm>
            <a:off x="6407297" y="3515189"/>
            <a:ext cx="1085457" cy="848675"/>
          </a:xfrm>
          <a:prstGeom prst="wedgeRoundRectCallout">
            <a:avLst>
              <a:gd name="adj1" fmla="val -129248"/>
              <a:gd name="adj2" fmla="val 45630"/>
              <a:gd name="adj3" fmla="val 16667"/>
            </a:avLst>
          </a:prstGeom>
          <a:solidFill>
            <a:srgbClr val="00AEEF"/>
          </a:solidFill>
          <a:ln w="25400" cap="flat" cmpd="sng" algn="ctr">
            <a:solidFill>
              <a:srgbClr val="00AEEF">
                <a:shade val="50000"/>
              </a:srgbClr>
            </a:solidFill>
            <a:prstDash val="solid"/>
            <a:headEnd type="none" w="med" len="med"/>
            <a:tailEnd type="none" w="med" len="med"/>
          </a:ln>
          <a:effectLst/>
        </p:spPr>
        <p:txBody>
          <a:bodyPr wrap="square" lIns="90487" tIns="44451" rIns="90487" bIns="44451">
            <a:spAutoFit/>
          </a:bodyPr>
          <a:lstStyle/>
          <a:p>
            <a:pPr defTabSz="914377" eaLnBrk="0" hangingPunct="0">
              <a:tabLst>
                <a:tab pos="2238319" algn="l"/>
              </a:tabLst>
              <a:defRPr/>
            </a:pPr>
            <a:r>
              <a:rPr lang="en-US" sz="1467" kern="0" dirty="0">
                <a:solidFill>
                  <a:srgbClr val="FFFFFF"/>
                </a:solidFill>
                <a:latin typeface="Arial"/>
                <a:cs typeface="Arial" charset="0"/>
              </a:rPr>
              <a:t>Setting breakpoint</a:t>
            </a:r>
          </a:p>
        </p:txBody>
      </p:sp>
      <p:graphicFrame>
        <p:nvGraphicFramePr>
          <p:cNvPr id="17" name="Tabelle 16"/>
          <p:cNvGraphicFramePr>
            <a:graphicFrameLocks noGrp="1"/>
          </p:cNvGraphicFramePr>
          <p:nvPr/>
        </p:nvGraphicFramePr>
        <p:xfrm>
          <a:off x="425450" y="549275"/>
          <a:ext cx="10783888" cy="728640"/>
        </p:xfrm>
        <a:graphic>
          <a:graphicData uri="http://schemas.openxmlformats.org/drawingml/2006/table">
            <a:tbl>
              <a:tblPr firstRow="1" bandRow="1">
                <a:tableStyleId>{5C22544A-7EE6-4342-B048-85BDC9FD1C3A}</a:tableStyleId>
              </a:tblPr>
              <a:tblGrid>
                <a:gridCol w="10783888">
                  <a:extLst>
                    <a:ext uri="{9D8B030D-6E8A-4147-A177-3AD203B41FA5}">
                      <a16:colId xmlns:a16="http://schemas.microsoft.com/office/drawing/2014/main" val="3344256779"/>
                    </a:ext>
                  </a:extLst>
                </a:gridCol>
              </a:tblGrid>
              <a:tr h="728640">
                <a:tc>
                  <a:txBody>
                    <a:bodyPr/>
                    <a:lstStyle/>
                    <a:p>
                      <a:r>
                        <a:rPr lang="en-US" sz="3600" b="1" i="0" kern="1200" noProof="0" dirty="0">
                          <a:solidFill>
                            <a:schemeClr val="lt1"/>
                          </a:solidFill>
                          <a:latin typeface="+mn-lt"/>
                          <a:ea typeface="+mn-ea"/>
                          <a:cs typeface="+mn-cs"/>
                        </a:rPr>
                        <a:t>Smart Safety Test - Test </a:t>
                      </a:r>
                      <a:r>
                        <a:rPr lang="de-DE" sz="3600" b="1" i="0" kern="1200" noProof="0" dirty="0" err="1">
                          <a:solidFill>
                            <a:schemeClr val="lt1"/>
                          </a:solidFill>
                          <a:latin typeface="+mn-lt"/>
                          <a:ea typeface="+mn-ea"/>
                          <a:cs typeface="+mn-cs"/>
                        </a:rPr>
                        <a:t>execution</a:t>
                      </a:r>
                      <a:r>
                        <a:rPr lang="en-US" sz="3600" b="1" i="0" kern="1200" noProof="0" dirty="0">
                          <a:solidFill>
                            <a:schemeClr val="lt1"/>
                          </a:solidFill>
                          <a:latin typeface="+mn-lt"/>
                          <a:ea typeface="+mn-ea"/>
                          <a:cs typeface="+mn-cs"/>
                        </a:rPr>
                        <a:t> Off- / Online</a:t>
                      </a: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33009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53"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53"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a:t>© HIMA Paul Hildebrandt GmbH 2017</a:t>
            </a:r>
            <a:endParaRPr lang="de-DE" dirty="0"/>
          </a:p>
        </p:txBody>
      </p:sp>
      <p:sp>
        <p:nvSpPr>
          <p:cNvPr id="3" name="Foliennummernplatzhalter 2"/>
          <p:cNvSpPr>
            <a:spLocks noGrp="1"/>
          </p:cNvSpPr>
          <p:nvPr>
            <p:ph type="sldNum" sz="quarter" idx="12"/>
          </p:nvPr>
        </p:nvSpPr>
        <p:spPr/>
        <p:txBody>
          <a:bodyPr/>
          <a:lstStyle/>
          <a:p>
            <a:fld id="{73A10B5D-BA71-4904-B24B-ECE277640C0A}" type="slidenum">
              <a:rPr lang="de-DE" smtClean="0"/>
              <a:t>58</a:t>
            </a:fld>
            <a:endParaRPr lang="de-DE"/>
          </a:p>
        </p:txBody>
      </p:sp>
      <p:pic>
        <p:nvPicPr>
          <p:cNvPr id="3074" name="Picture 2"/>
          <p:cNvPicPr>
            <a:picLocks noGrp="1" noChangeAspect="1" noChangeArrowheads="1"/>
          </p:cNvPicPr>
          <p:nvPr>
            <p:ph idx="4294967295"/>
          </p:nvPr>
        </p:nvPicPr>
        <p:blipFill>
          <a:blip r:embed="rId2" cstate="email">
            <a:extLst>
              <a:ext uri="{28A0092B-C50C-407E-A947-70E740481C1C}">
                <a14:useLocalDpi xmlns:a14="http://schemas.microsoft.com/office/drawing/2010/main" val="0"/>
              </a:ext>
            </a:extLst>
          </a:blip>
          <a:srcRect/>
          <a:stretch>
            <a:fillRect/>
          </a:stretch>
        </p:blipFill>
        <p:spPr bwMode="auto">
          <a:xfrm>
            <a:off x="239350" y="1438763"/>
            <a:ext cx="6356351" cy="4326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elle 6"/>
          <p:cNvGraphicFramePr>
            <a:graphicFrameLocks noGrp="1"/>
          </p:cNvGraphicFramePr>
          <p:nvPr/>
        </p:nvGraphicFramePr>
        <p:xfrm>
          <a:off x="425450" y="549275"/>
          <a:ext cx="10783887" cy="728640"/>
        </p:xfrm>
        <a:graphic>
          <a:graphicData uri="http://schemas.openxmlformats.org/drawingml/2006/table">
            <a:tbl>
              <a:tblPr firstRow="1" bandRow="1">
                <a:tableStyleId>{5C22544A-7EE6-4342-B048-85BDC9FD1C3A}</a:tableStyleId>
              </a:tblPr>
              <a:tblGrid>
                <a:gridCol w="10783887">
                  <a:extLst>
                    <a:ext uri="{9D8B030D-6E8A-4147-A177-3AD203B41FA5}">
                      <a16:colId xmlns:a16="http://schemas.microsoft.com/office/drawing/2014/main" val="3344256779"/>
                    </a:ext>
                  </a:extLst>
                </a:gridCol>
              </a:tblGrid>
              <a:tr h="728640">
                <a:tc>
                  <a:txBody>
                    <a:bodyPr/>
                    <a:lstStyle/>
                    <a:p>
                      <a:r>
                        <a:rPr lang="de-DE" sz="3600" b="1" i="0" kern="1200" baseline="0" noProof="0" dirty="0">
                          <a:solidFill>
                            <a:schemeClr val="lt1"/>
                          </a:solidFill>
                          <a:latin typeface="+mj-lt"/>
                          <a:ea typeface="+mn-ea"/>
                          <a:cs typeface="+mn-cs"/>
                        </a:rPr>
                        <a:t>Smart Safety Test - Test Report </a:t>
                      </a:r>
                      <a:r>
                        <a:rPr lang="de-DE" sz="3600" b="1" i="0" kern="1200" baseline="0" noProof="0" dirty="0" err="1">
                          <a:solidFill>
                            <a:schemeClr val="lt1"/>
                          </a:solidFill>
                          <a:latin typeface="+mj-lt"/>
                          <a:ea typeface="+mn-ea"/>
                          <a:cs typeface="+mn-cs"/>
                        </a:rPr>
                        <a:t>as</a:t>
                      </a:r>
                      <a:r>
                        <a:rPr lang="de-DE" sz="3600" b="1" i="0" kern="1200" baseline="0" noProof="0" dirty="0">
                          <a:solidFill>
                            <a:schemeClr val="lt1"/>
                          </a:solidFill>
                          <a:latin typeface="+mj-lt"/>
                          <a:ea typeface="+mn-ea"/>
                          <a:cs typeface="+mn-cs"/>
                        </a:rPr>
                        <a:t> PDF / </a:t>
                      </a:r>
                      <a:r>
                        <a:rPr lang="de-DE" sz="3600" b="1" i="0" kern="1200" baseline="0" noProof="0" dirty="0" err="1">
                          <a:solidFill>
                            <a:schemeClr val="lt1"/>
                          </a:solidFill>
                          <a:latin typeface="+mj-lt"/>
                          <a:ea typeface="+mn-ea"/>
                          <a:cs typeface="+mn-cs"/>
                        </a:rPr>
                        <a:t>csv</a:t>
                      </a:r>
                      <a:r>
                        <a:rPr lang="de-DE" sz="3600" b="1" i="0" kern="1200" baseline="0" noProof="0" dirty="0">
                          <a:solidFill>
                            <a:schemeClr val="lt1"/>
                          </a:solidFill>
                          <a:latin typeface="+mj-lt"/>
                          <a:ea typeface="+mn-ea"/>
                          <a:cs typeface="+mn-cs"/>
                        </a:rPr>
                        <a:t> / …</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15947" y="1892829"/>
            <a:ext cx="6254197"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54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9167366" y="212726"/>
            <a:ext cx="2810391" cy="1697614"/>
          </a:xfrm>
          <a:prstGeom prst="rect">
            <a:avLst/>
          </a:prstGeom>
          <a:solidFill>
            <a:srgbClr val="435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Fußzeilenplatzhalter 1"/>
          <p:cNvSpPr>
            <a:spLocks noGrp="1"/>
          </p:cNvSpPr>
          <p:nvPr>
            <p:ph type="ftr" sz="quarter" idx="11"/>
          </p:nvPr>
        </p:nvSpPr>
        <p:spPr/>
        <p:txBody>
          <a:bodyPr/>
          <a:lstStyle/>
          <a:p>
            <a:r>
              <a:rPr lang="en-US" dirty="0">
                <a:solidFill>
                  <a:srgbClr val="435055">
                    <a:tint val="75000"/>
                  </a:srgbClr>
                </a:solidFill>
              </a:rPr>
              <a:t>© HIMA Paul Hildebrandt GmbH  </a:t>
            </a:r>
          </a:p>
        </p:txBody>
      </p:sp>
      <p:sp>
        <p:nvSpPr>
          <p:cNvPr id="3" name="Foliennummernplatzhalter 2"/>
          <p:cNvSpPr>
            <a:spLocks noGrp="1"/>
          </p:cNvSpPr>
          <p:nvPr>
            <p:ph type="sldNum" sz="quarter" idx="12"/>
          </p:nvPr>
        </p:nvSpPr>
        <p:spPr/>
        <p:txBody>
          <a:bodyPr/>
          <a:lstStyle/>
          <a:p>
            <a:fld id="{73A10B5D-BA71-4904-B24B-ECE277640C0A}" type="slidenum">
              <a:rPr lang="en-US" smtClean="0">
                <a:solidFill>
                  <a:srgbClr val="435055">
                    <a:tint val="75000"/>
                  </a:srgbClr>
                </a:solidFill>
              </a:rPr>
              <a:pPr/>
              <a:t>59</a:t>
            </a:fld>
            <a:endParaRPr lang="en-US" dirty="0">
              <a:solidFill>
                <a:srgbClr val="435055">
                  <a:tint val="75000"/>
                </a:srgbClr>
              </a:solidFill>
            </a:endParaRPr>
          </a:p>
        </p:txBody>
      </p:sp>
      <p:sp>
        <p:nvSpPr>
          <p:cNvPr id="10" name="Textfeld 9"/>
          <p:cNvSpPr txBox="1"/>
          <p:nvPr/>
        </p:nvSpPr>
        <p:spPr>
          <a:xfrm>
            <a:off x="9457635" y="5730680"/>
            <a:ext cx="2307329" cy="430887"/>
          </a:xfrm>
          <a:prstGeom prst="rect">
            <a:avLst/>
          </a:prstGeom>
          <a:noFill/>
        </p:spPr>
        <p:txBody>
          <a:bodyPr wrap="square" lIns="0" tIns="0" rIns="0" bIns="0" rtlCol="0">
            <a:spAutoFit/>
          </a:bodyPr>
          <a:lstStyle/>
          <a:p>
            <a:r>
              <a:rPr lang="en-US" sz="1400" dirty="0">
                <a:solidFill>
                  <a:prstClr val="white"/>
                </a:solidFill>
              </a:rPr>
              <a:t>Email: s.daenner@hima.com</a:t>
            </a:r>
          </a:p>
          <a:p>
            <a:r>
              <a:rPr lang="en-US" sz="1400" dirty="0">
                <a:solidFill>
                  <a:prstClr val="white"/>
                </a:solidFill>
              </a:rPr>
              <a:t>Website: www.hima.com</a:t>
            </a:r>
          </a:p>
        </p:txBody>
      </p:sp>
      <p:sp>
        <p:nvSpPr>
          <p:cNvPr id="11" name="Rechteck 10"/>
          <p:cNvSpPr/>
          <p:nvPr/>
        </p:nvSpPr>
        <p:spPr>
          <a:xfrm>
            <a:off x="428419" y="5294163"/>
            <a:ext cx="2663825" cy="861774"/>
          </a:xfrm>
          <a:prstGeom prst="rect">
            <a:avLst/>
          </a:prstGeom>
        </p:spPr>
        <p:txBody>
          <a:bodyPr wrap="square" lIns="0" tIns="0" rIns="0" bIns="0">
            <a:spAutoFit/>
          </a:bodyPr>
          <a:lstStyle/>
          <a:p>
            <a:pPr>
              <a:lnSpc>
                <a:spcPct val="200000"/>
              </a:lnSpc>
            </a:pPr>
            <a:r>
              <a:rPr lang="en-US" sz="1400" dirty="0">
                <a:solidFill>
                  <a:prstClr val="white"/>
                </a:solidFill>
                <a:latin typeface="Roboto"/>
              </a:rPr>
              <a:t>HIMA Paul Hildebrandt GmbH</a:t>
            </a:r>
          </a:p>
          <a:p>
            <a:r>
              <a:rPr lang="en-US" sz="1400" dirty="0">
                <a:solidFill>
                  <a:prstClr val="white"/>
                </a:solidFill>
              </a:rPr>
              <a:t>Albert-</a:t>
            </a:r>
            <a:r>
              <a:rPr lang="en-US" sz="1400" dirty="0" err="1">
                <a:solidFill>
                  <a:prstClr val="white"/>
                </a:solidFill>
              </a:rPr>
              <a:t>Bassermann</a:t>
            </a:r>
            <a:r>
              <a:rPr lang="en-US" sz="1400" dirty="0">
                <a:solidFill>
                  <a:prstClr val="white"/>
                </a:solidFill>
              </a:rPr>
              <a:t>-Str. 28</a:t>
            </a:r>
          </a:p>
          <a:p>
            <a:r>
              <a:rPr lang="en-US" sz="1400" dirty="0">
                <a:solidFill>
                  <a:prstClr val="white"/>
                </a:solidFill>
              </a:rPr>
              <a:t>68782 </a:t>
            </a:r>
            <a:r>
              <a:rPr lang="en-US" sz="1400" dirty="0" err="1">
                <a:solidFill>
                  <a:prstClr val="white"/>
                </a:solidFill>
              </a:rPr>
              <a:t>Brühl</a:t>
            </a:r>
            <a:r>
              <a:rPr lang="en-US" sz="1400" dirty="0">
                <a:solidFill>
                  <a:prstClr val="white"/>
                </a:solidFill>
              </a:rPr>
              <a:t>, Germany</a:t>
            </a:r>
          </a:p>
        </p:txBody>
      </p:sp>
      <p:sp>
        <p:nvSpPr>
          <p:cNvPr id="12" name="Rechteck 11"/>
          <p:cNvSpPr/>
          <p:nvPr/>
        </p:nvSpPr>
        <p:spPr>
          <a:xfrm>
            <a:off x="5043489" y="5730679"/>
            <a:ext cx="2724107" cy="430887"/>
          </a:xfrm>
          <a:prstGeom prst="rect">
            <a:avLst/>
          </a:prstGeom>
        </p:spPr>
        <p:txBody>
          <a:bodyPr wrap="square" lIns="0" tIns="0" rIns="0" bIns="0">
            <a:spAutoFit/>
          </a:bodyPr>
          <a:lstStyle/>
          <a:p>
            <a:r>
              <a:rPr lang="en-US" sz="1400" dirty="0">
                <a:solidFill>
                  <a:prstClr val="white"/>
                </a:solidFill>
              </a:rPr>
              <a:t>Phone: +49 (0) 6202 / 709-819</a:t>
            </a:r>
          </a:p>
          <a:p>
            <a:r>
              <a:rPr lang="en-US" sz="1400" dirty="0">
                <a:solidFill>
                  <a:prstClr val="white"/>
                </a:solidFill>
              </a:rPr>
              <a:t>Fax: +49 (0) 6202 / 709-107</a:t>
            </a:r>
          </a:p>
        </p:txBody>
      </p:sp>
      <p:graphicFrame>
        <p:nvGraphicFramePr>
          <p:cNvPr id="16" name="Tabelle 15"/>
          <p:cNvGraphicFramePr>
            <a:graphicFrameLocks noGrp="1"/>
          </p:cNvGraphicFramePr>
          <p:nvPr/>
        </p:nvGraphicFramePr>
        <p:xfrm>
          <a:off x="3981415" y="2166054"/>
          <a:ext cx="4229170" cy="2194598"/>
        </p:xfrm>
        <a:graphic>
          <a:graphicData uri="http://schemas.openxmlformats.org/drawingml/2006/table">
            <a:tbl>
              <a:tblPr firstRow="1" bandRow="1">
                <a:tableStyleId>{5C22544A-7EE6-4342-B048-85BDC9FD1C3A}</a:tableStyleId>
              </a:tblPr>
              <a:tblGrid>
                <a:gridCol w="4229170">
                  <a:extLst>
                    <a:ext uri="{9D8B030D-6E8A-4147-A177-3AD203B41FA5}">
                      <a16:colId xmlns:a16="http://schemas.microsoft.com/office/drawing/2014/main" val="3344256779"/>
                    </a:ext>
                  </a:extLst>
                </a:gridCol>
              </a:tblGrid>
              <a:tr h="2194598">
                <a:tc>
                  <a:txBody>
                    <a:bodyPr/>
                    <a:lstStyle/>
                    <a:p>
                      <a:pPr marL="0" marR="0" lvl="0" indent="0" algn="ctr"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GB" sz="2000" b="1" i="0" u="none" strike="noStrike" kern="1200" cap="none" spc="0" normalizeH="0" baseline="0" noProof="0" dirty="0">
                          <a:ln>
                            <a:noFill/>
                          </a:ln>
                          <a:solidFill>
                            <a:prstClr val="white"/>
                          </a:solidFill>
                          <a:effectLst/>
                          <a:uLnTx/>
                          <a:uFillTx/>
                          <a:latin typeface="+mn-lt"/>
                          <a:ea typeface="+mn-ea"/>
                          <a:cs typeface="+mn-cs"/>
                        </a:rPr>
                        <a:t>Thank you for your attention!</a:t>
                      </a:r>
                    </a:p>
                    <a:p>
                      <a:pPr marL="0" marR="0" lvl="0" indent="0" algn="ctr" defTabSz="914400" rtl="0" eaLnBrk="0" fontAlgn="base" latinLnBrk="0" hangingPunct="0">
                        <a:lnSpc>
                          <a:spcPct val="100000"/>
                        </a:lnSpc>
                        <a:spcBef>
                          <a:spcPct val="50000"/>
                        </a:spcBef>
                        <a:spcAft>
                          <a:spcPct val="0"/>
                        </a:spcAft>
                        <a:buClrTx/>
                        <a:buSzTx/>
                        <a:buFont typeface="Wingdings" pitchFamily="2" charset="2"/>
                        <a:buNone/>
                        <a:tabLst/>
                        <a:defRPr/>
                      </a:pPr>
                      <a:r>
                        <a:rPr kumimoji="0" lang="en-GB" sz="2000" b="1" i="0" u="none" strike="noStrike" kern="1200" cap="none" spc="0" normalizeH="0" baseline="0" noProof="0" dirty="0">
                          <a:ln>
                            <a:noFill/>
                          </a:ln>
                          <a:solidFill>
                            <a:prstClr val="white"/>
                          </a:solidFill>
                          <a:effectLst/>
                          <a:uLnTx/>
                          <a:uFillTx/>
                          <a:latin typeface="+mn-lt"/>
                          <a:ea typeface="+mn-ea"/>
                          <a:cs typeface="+mn-cs"/>
                        </a:rPr>
                        <a:t>Sebastian Dänner</a:t>
                      </a:r>
                    </a:p>
                    <a:p>
                      <a:pPr marL="0" marR="0" lvl="0" indent="0" algn="ctr" defTabSz="914400" rtl="0" eaLnBrk="0" fontAlgn="base" latinLnBrk="0" hangingPunct="0">
                        <a:lnSpc>
                          <a:spcPct val="150000"/>
                        </a:lnSpc>
                        <a:spcBef>
                          <a:spcPct val="0"/>
                        </a:spcBef>
                        <a:spcAft>
                          <a:spcPct val="0"/>
                        </a:spcAft>
                        <a:buClrTx/>
                        <a:buSzTx/>
                        <a:buFont typeface="Wingdings" pitchFamily="2" charset="2"/>
                        <a:buNone/>
                        <a:tabLst>
                          <a:tab pos="803275" algn="l"/>
                        </a:tabLst>
                        <a:defRPr/>
                      </a:pPr>
                      <a:r>
                        <a:rPr kumimoji="0" lang="en-GB" sz="1400" b="1" i="0" u="none" strike="noStrike" kern="1200" cap="none" spc="0" normalizeH="0" baseline="0" noProof="0" dirty="0">
                          <a:ln>
                            <a:noFill/>
                          </a:ln>
                          <a:solidFill>
                            <a:srgbClr val="FFFFFF"/>
                          </a:solidFill>
                          <a:effectLst/>
                          <a:uLnTx/>
                          <a:uFillTx/>
                          <a:latin typeface="+mn-lt"/>
                          <a:ea typeface="+mn-ea"/>
                          <a:cs typeface="+mn-cs"/>
                        </a:rPr>
                        <a:t>Product Manager HIQuad X</a:t>
                      </a:r>
                    </a:p>
                    <a:p>
                      <a:pPr marL="0" marR="0" lvl="0" indent="0" algn="ctr" defTabSz="914400" rtl="0" eaLnBrk="0" fontAlgn="base" latinLnBrk="0" hangingPunct="0">
                        <a:lnSpc>
                          <a:spcPct val="150000"/>
                        </a:lnSpc>
                        <a:spcBef>
                          <a:spcPct val="0"/>
                        </a:spcBef>
                        <a:spcAft>
                          <a:spcPct val="0"/>
                        </a:spcAft>
                        <a:buClrTx/>
                        <a:buSzTx/>
                        <a:buFont typeface="Wingdings" pitchFamily="2" charset="2"/>
                        <a:buNone/>
                        <a:tabLst>
                          <a:tab pos="803275" algn="l"/>
                        </a:tabLst>
                        <a:defRPr/>
                      </a:pPr>
                      <a:r>
                        <a:rPr kumimoji="0" lang="en-GB" sz="1400" b="1" i="0" u="none" strike="noStrike" kern="1200" cap="none" spc="0" normalizeH="0" baseline="0" noProof="0" dirty="0">
                          <a:ln>
                            <a:noFill/>
                          </a:ln>
                          <a:solidFill>
                            <a:srgbClr val="FFFFFF"/>
                          </a:solidFill>
                          <a:effectLst/>
                          <a:uLnTx/>
                          <a:uFillTx/>
                          <a:latin typeface="+mn-lt"/>
                          <a:ea typeface="+mn-ea"/>
                          <a:cs typeface="+mn-cs"/>
                        </a:rPr>
                        <a:t>Head of Component Obsolescence Management</a:t>
                      </a:r>
                    </a:p>
                  </a:txBody>
                  <a:tcPr marL="0" marR="0" marT="72000" marB="10800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15" name="Grafik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8993" y="549364"/>
            <a:ext cx="2355971" cy="1120833"/>
          </a:xfrm>
          <a:prstGeom prst="rect">
            <a:avLst/>
          </a:prstGeom>
        </p:spPr>
      </p:pic>
      <p:pic>
        <p:nvPicPr>
          <p:cNvPr id="1026" name="Picture 2" descr="C:\Users\s.daenner\Documents\00_Privat\Bilder\2016_hima_bild_daenn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302" r="8500"/>
          <a:stretch/>
        </p:blipFill>
        <p:spPr bwMode="auto">
          <a:xfrm>
            <a:off x="1151212" y="2166054"/>
            <a:ext cx="2314714" cy="220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348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Gerade Verbindung 12"/>
          <p:cNvCxnSpPr>
            <a:cxnSpLocks noChangeShapeType="1"/>
          </p:cNvCxnSpPr>
          <p:nvPr/>
        </p:nvCxnSpPr>
        <p:spPr bwMode="auto">
          <a:xfrm>
            <a:off x="3060532" y="2744105"/>
            <a:ext cx="7389812"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0" name="Gerade Verbindung 28"/>
          <p:cNvCxnSpPr>
            <a:cxnSpLocks noChangeShapeType="1"/>
          </p:cNvCxnSpPr>
          <p:nvPr/>
        </p:nvCxnSpPr>
        <p:spPr bwMode="auto">
          <a:xfrm>
            <a:off x="3090694" y="3468005"/>
            <a:ext cx="7389813"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9" name="Gerade Verbindung 29"/>
          <p:cNvCxnSpPr>
            <a:cxnSpLocks noChangeShapeType="1"/>
          </p:cNvCxnSpPr>
          <p:nvPr/>
        </p:nvCxnSpPr>
        <p:spPr bwMode="auto">
          <a:xfrm>
            <a:off x="3090694" y="4212542"/>
            <a:ext cx="7389813"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3" name="Gerade Verbindung 29"/>
          <p:cNvCxnSpPr>
            <a:cxnSpLocks noChangeShapeType="1"/>
          </p:cNvCxnSpPr>
          <p:nvPr/>
        </p:nvCxnSpPr>
        <p:spPr bwMode="auto">
          <a:xfrm>
            <a:off x="3100219" y="4927900"/>
            <a:ext cx="7389813"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8" name="Gerade Verbindung 30"/>
          <p:cNvCxnSpPr>
            <a:cxnSpLocks noChangeShapeType="1"/>
          </p:cNvCxnSpPr>
          <p:nvPr/>
        </p:nvCxnSpPr>
        <p:spPr bwMode="auto">
          <a:xfrm>
            <a:off x="3090694" y="5411650"/>
            <a:ext cx="7389813"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8" name="Rechteck 37"/>
          <p:cNvSpPr/>
          <p:nvPr/>
        </p:nvSpPr>
        <p:spPr bwMode="auto">
          <a:xfrm>
            <a:off x="1938240" y="1657500"/>
            <a:ext cx="7644217" cy="4282405"/>
          </a:xfrm>
          <a:prstGeom prst="rect">
            <a:avLst/>
          </a:prstGeom>
          <a:solidFill>
            <a:schemeClr val="bg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defRPr/>
            </a:pPr>
            <a:endParaRPr lang="de-DE" sz="1000">
              <a:solidFill>
                <a:srgbClr val="000000"/>
              </a:solidFill>
              <a:latin typeface="Times New Roman" pitchFamily="18" charset="0"/>
              <a:ea typeface="ＭＳ Ｐゴシック" pitchFamily="34" charset="-128"/>
            </a:endParaRPr>
          </a:p>
        </p:txBody>
      </p:sp>
      <p:sp>
        <p:nvSpPr>
          <p:cNvPr id="48" name="Ellipse 38"/>
          <p:cNvSpPr>
            <a:spLocks noChangeArrowheads="1"/>
          </p:cNvSpPr>
          <p:nvPr/>
        </p:nvSpPr>
        <p:spPr bwMode="auto">
          <a:xfrm rot="2307414">
            <a:off x="5957315" y="2514063"/>
            <a:ext cx="2273504" cy="2404741"/>
          </a:xfrm>
          <a:prstGeom prst="ellipse">
            <a:avLst/>
          </a:prstGeom>
          <a:solidFill>
            <a:srgbClr val="92D050">
              <a:alpha val="25882"/>
            </a:srgbClr>
          </a:solidFill>
          <a:ln>
            <a:noFill/>
          </a:ln>
        </p:spPr>
        <p:txBody>
          <a:bodyPr/>
          <a:lstStyle/>
          <a:p>
            <a:endParaRPr lang="en-US" sz="1000">
              <a:solidFill>
                <a:srgbClr val="000000"/>
              </a:solidFill>
              <a:latin typeface="Times New Roman" pitchFamily="18" charset="0"/>
              <a:ea typeface="MS PGothic" pitchFamily="34" charset="-128"/>
            </a:endParaRPr>
          </a:p>
        </p:txBody>
      </p:sp>
      <p:sp>
        <p:nvSpPr>
          <p:cNvPr id="25" name="Textfeld 24"/>
          <p:cNvSpPr txBox="1">
            <a:spLocks noChangeArrowheads="1"/>
          </p:cNvSpPr>
          <p:nvPr/>
        </p:nvSpPr>
        <p:spPr bwMode="auto">
          <a:xfrm>
            <a:off x="1276071" y="2586160"/>
            <a:ext cx="63998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defRPr>
            </a:lvl9pPr>
          </a:lstStyle>
          <a:p>
            <a:pPr algn="r"/>
            <a:r>
              <a:rPr lang="de-DE" dirty="0">
                <a:solidFill>
                  <a:schemeClr val="bg1"/>
                </a:solidFill>
                <a:ea typeface="MS PGothic" pitchFamily="34" charset="-128"/>
              </a:rPr>
              <a:t>2000</a:t>
            </a:r>
          </a:p>
          <a:p>
            <a:pPr algn="r"/>
            <a:endParaRPr lang="de-DE" dirty="0">
              <a:solidFill>
                <a:schemeClr val="bg1"/>
              </a:solidFill>
              <a:ea typeface="MS PGothic" pitchFamily="34" charset="-128"/>
            </a:endParaRPr>
          </a:p>
          <a:p>
            <a:pPr algn="r"/>
            <a:endParaRPr lang="de-DE" dirty="0">
              <a:solidFill>
                <a:schemeClr val="bg1"/>
              </a:solidFill>
              <a:ea typeface="MS PGothic" pitchFamily="34" charset="-128"/>
            </a:endParaRPr>
          </a:p>
          <a:p>
            <a:pPr algn="r"/>
            <a:r>
              <a:rPr lang="de-DE" dirty="0">
                <a:solidFill>
                  <a:schemeClr val="bg1"/>
                </a:solidFill>
                <a:ea typeface="MS PGothic" pitchFamily="34" charset="-128"/>
              </a:rPr>
              <a:t>1000</a:t>
            </a:r>
          </a:p>
          <a:p>
            <a:pPr algn="r"/>
            <a:endParaRPr lang="de-DE" dirty="0">
              <a:solidFill>
                <a:schemeClr val="bg1"/>
              </a:solidFill>
              <a:ea typeface="MS PGothic" pitchFamily="34" charset="-128"/>
            </a:endParaRPr>
          </a:p>
          <a:p>
            <a:pPr algn="r"/>
            <a:endParaRPr lang="de-DE" dirty="0">
              <a:solidFill>
                <a:schemeClr val="bg1"/>
              </a:solidFill>
              <a:ea typeface="MS PGothic" pitchFamily="34" charset="-128"/>
            </a:endParaRPr>
          </a:p>
          <a:p>
            <a:pPr algn="r"/>
            <a:r>
              <a:rPr lang="de-DE" dirty="0">
                <a:solidFill>
                  <a:schemeClr val="bg1"/>
                </a:solidFill>
                <a:ea typeface="MS PGothic" pitchFamily="34" charset="-128"/>
              </a:rPr>
              <a:t>500</a:t>
            </a:r>
          </a:p>
          <a:p>
            <a:pPr algn="r"/>
            <a:endParaRPr lang="de-DE" dirty="0">
              <a:solidFill>
                <a:schemeClr val="bg1"/>
              </a:solidFill>
              <a:ea typeface="MS PGothic" pitchFamily="34" charset="-128"/>
            </a:endParaRPr>
          </a:p>
          <a:p>
            <a:pPr algn="r"/>
            <a:endParaRPr lang="de-DE" dirty="0">
              <a:solidFill>
                <a:schemeClr val="bg1"/>
              </a:solidFill>
              <a:ea typeface="MS PGothic" pitchFamily="34" charset="-128"/>
            </a:endParaRPr>
          </a:p>
          <a:p>
            <a:pPr algn="r"/>
            <a:r>
              <a:rPr lang="de-DE" dirty="0">
                <a:solidFill>
                  <a:schemeClr val="bg1"/>
                </a:solidFill>
                <a:ea typeface="MS PGothic" pitchFamily="34" charset="-128"/>
              </a:rPr>
              <a:t>200</a:t>
            </a:r>
          </a:p>
          <a:p>
            <a:pPr algn="r"/>
            <a:endParaRPr lang="de-DE" dirty="0">
              <a:solidFill>
                <a:schemeClr val="bg1"/>
              </a:solidFill>
              <a:ea typeface="MS PGothic" pitchFamily="34" charset="-128"/>
            </a:endParaRPr>
          </a:p>
          <a:p>
            <a:pPr algn="r"/>
            <a:r>
              <a:rPr lang="de-DE" dirty="0">
                <a:solidFill>
                  <a:schemeClr val="bg1"/>
                </a:solidFill>
                <a:ea typeface="MS PGothic" pitchFamily="34" charset="-128"/>
              </a:rPr>
              <a:t>100</a:t>
            </a:r>
          </a:p>
        </p:txBody>
      </p:sp>
      <p:cxnSp>
        <p:nvCxnSpPr>
          <p:cNvPr id="39" name="Gerade Verbindung 30"/>
          <p:cNvCxnSpPr>
            <a:cxnSpLocks noChangeShapeType="1"/>
          </p:cNvCxnSpPr>
          <p:nvPr/>
        </p:nvCxnSpPr>
        <p:spPr bwMode="auto">
          <a:xfrm>
            <a:off x="2043858" y="5153542"/>
            <a:ext cx="7389813"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0" name="Gerade Verbindung 29"/>
          <p:cNvCxnSpPr>
            <a:cxnSpLocks noChangeShapeType="1"/>
          </p:cNvCxnSpPr>
          <p:nvPr/>
        </p:nvCxnSpPr>
        <p:spPr bwMode="auto">
          <a:xfrm>
            <a:off x="2043858" y="3954434"/>
            <a:ext cx="7389813"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1" name="Gerade Verbindung 28"/>
          <p:cNvCxnSpPr>
            <a:cxnSpLocks noChangeShapeType="1"/>
          </p:cNvCxnSpPr>
          <p:nvPr/>
        </p:nvCxnSpPr>
        <p:spPr bwMode="auto">
          <a:xfrm>
            <a:off x="2043858" y="3209897"/>
            <a:ext cx="7389813"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2" name="Gerade Verbindung 12"/>
          <p:cNvCxnSpPr>
            <a:cxnSpLocks noChangeShapeType="1"/>
          </p:cNvCxnSpPr>
          <p:nvPr/>
        </p:nvCxnSpPr>
        <p:spPr bwMode="auto">
          <a:xfrm>
            <a:off x="2013696" y="2485997"/>
            <a:ext cx="7389812"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43" name="Pfeil nach unten 2"/>
          <p:cNvSpPr>
            <a:spLocks noChangeArrowheads="1"/>
          </p:cNvSpPr>
          <p:nvPr/>
        </p:nvSpPr>
        <p:spPr bwMode="auto">
          <a:xfrm rot="10800000">
            <a:off x="1841404" y="1399154"/>
            <a:ext cx="215900" cy="4537075"/>
          </a:xfrm>
          <a:prstGeom prst="downArrow">
            <a:avLst>
              <a:gd name="adj1" fmla="val 50000"/>
              <a:gd name="adj2" fmla="val 50007"/>
            </a:avLst>
          </a:prstGeom>
          <a:solidFill>
            <a:srgbClr val="99CCFF"/>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p>
            <a:endParaRPr lang="en-US" sz="1000">
              <a:solidFill>
                <a:srgbClr val="000000"/>
              </a:solidFill>
              <a:latin typeface="Times New Roman" pitchFamily="18" charset="0"/>
              <a:ea typeface="MS PGothic" pitchFamily="34" charset="-128"/>
            </a:endParaRPr>
          </a:p>
        </p:txBody>
      </p:sp>
      <p:sp>
        <p:nvSpPr>
          <p:cNvPr id="44" name="Pfeil nach rechts 3"/>
          <p:cNvSpPr>
            <a:spLocks noChangeArrowheads="1"/>
          </p:cNvSpPr>
          <p:nvPr/>
        </p:nvSpPr>
        <p:spPr bwMode="auto">
          <a:xfrm>
            <a:off x="1916054" y="5814493"/>
            <a:ext cx="7885112" cy="250825"/>
          </a:xfrm>
          <a:prstGeom prst="rightArrow">
            <a:avLst>
              <a:gd name="adj1" fmla="val 50000"/>
              <a:gd name="adj2" fmla="val 50211"/>
            </a:avLst>
          </a:prstGeom>
          <a:solidFill>
            <a:srgbClr val="99CCFF"/>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p>
            <a:endParaRPr lang="en-US" sz="1000">
              <a:solidFill>
                <a:srgbClr val="000000"/>
              </a:solidFill>
              <a:latin typeface="Times New Roman" pitchFamily="18" charset="0"/>
              <a:ea typeface="MS PGothic" pitchFamily="34" charset="-128"/>
            </a:endParaRPr>
          </a:p>
        </p:txBody>
      </p:sp>
      <p:cxnSp>
        <p:nvCxnSpPr>
          <p:cNvPr id="45" name="Gerade Verbindung 29"/>
          <p:cNvCxnSpPr>
            <a:cxnSpLocks noChangeShapeType="1"/>
          </p:cNvCxnSpPr>
          <p:nvPr/>
        </p:nvCxnSpPr>
        <p:spPr bwMode="auto">
          <a:xfrm>
            <a:off x="2053383" y="4669792"/>
            <a:ext cx="7389813" cy="0"/>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pic>
        <p:nvPicPr>
          <p:cNvPr id="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93885" y="5245211"/>
            <a:ext cx="833438"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339333" y="4506597"/>
            <a:ext cx="7366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5"/>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38501" y="2048780"/>
            <a:ext cx="10858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93953" y="3035957"/>
            <a:ext cx="444548" cy="1181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a:extLst>
              <a:ext uri="{FF2B5EF4-FFF2-40B4-BE49-F238E27FC236}">
                <a16:creationId xmlns:a16="http://schemas.microsoft.com/office/drawing/2014/main" id="{FCBAE0F9-B88F-4181-84E0-CFC161043E0B}"/>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tretch>
            <a:fillRect/>
          </a:stretch>
        </p:blipFill>
        <p:spPr bwMode="auto">
          <a:xfrm>
            <a:off x="5710501" y="3572603"/>
            <a:ext cx="995516" cy="823186"/>
          </a:xfrm>
          <a:prstGeom prst="rect">
            <a:avLst/>
          </a:prstGeom>
        </p:spPr>
      </p:pic>
      <p:sp>
        <p:nvSpPr>
          <p:cNvPr id="2" name="Fußzeilenplatzhalter 1"/>
          <p:cNvSpPr>
            <a:spLocks noGrp="1"/>
          </p:cNvSpPr>
          <p:nvPr>
            <p:ph type="ftr" sz="quarter" idx="11"/>
          </p:nvPr>
        </p:nvSpPr>
        <p:spPr/>
        <p:txBody>
          <a:bodyPr/>
          <a:lstStyle/>
          <a:p>
            <a:r>
              <a:rPr lang="de-DE" dirty="0"/>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t>6</a:t>
            </a:fld>
            <a:endParaRPr lang="de-DE"/>
          </a:p>
        </p:txBody>
      </p:sp>
      <p:sp>
        <p:nvSpPr>
          <p:cNvPr id="47" name="Ellipse 4"/>
          <p:cNvSpPr>
            <a:spLocks noChangeArrowheads="1"/>
          </p:cNvSpPr>
          <p:nvPr/>
        </p:nvSpPr>
        <p:spPr bwMode="auto">
          <a:xfrm rot="2840046">
            <a:off x="6158534" y="1378875"/>
            <a:ext cx="2715945" cy="3797314"/>
          </a:xfrm>
          <a:prstGeom prst="ellipse">
            <a:avLst/>
          </a:prstGeom>
          <a:solidFill>
            <a:schemeClr val="tx2">
              <a:alpha val="26000"/>
            </a:schemeClr>
          </a:solidFill>
          <a:ln w="28575" algn="ctr">
            <a:noFill/>
            <a:prstDash val="dash"/>
            <a:round/>
            <a:headEnd/>
            <a:tailEnd/>
          </a:ln>
        </p:spPr>
        <p:txBody>
          <a:bodyPr/>
          <a:lstStyle/>
          <a:p>
            <a:endParaRPr lang="en-US" sz="1000">
              <a:solidFill>
                <a:srgbClr val="000000"/>
              </a:solidFill>
              <a:latin typeface="Times New Roman" pitchFamily="18" charset="0"/>
              <a:ea typeface="MS PGothic" pitchFamily="34" charset="-128"/>
            </a:endParaRPr>
          </a:p>
        </p:txBody>
      </p:sp>
      <p:sp>
        <p:nvSpPr>
          <p:cNvPr id="34" name="Textfeld 9"/>
          <p:cNvSpPr txBox="1">
            <a:spLocks noChangeArrowheads="1"/>
          </p:cNvSpPr>
          <p:nvPr/>
        </p:nvSpPr>
        <p:spPr bwMode="auto">
          <a:xfrm>
            <a:off x="8503418" y="5965574"/>
            <a:ext cx="13596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defRPr>
            </a:lvl9pPr>
          </a:lstStyle>
          <a:p>
            <a:r>
              <a:rPr lang="de-DE" dirty="0">
                <a:solidFill>
                  <a:prstClr val="white"/>
                </a:solidFill>
                <a:ea typeface="MS PGothic" pitchFamily="34" charset="-128"/>
              </a:rPr>
              <a:t>Performance</a:t>
            </a:r>
          </a:p>
        </p:txBody>
      </p:sp>
      <p:sp>
        <p:nvSpPr>
          <p:cNvPr id="35" name="Textfeld 23"/>
          <p:cNvSpPr txBox="1">
            <a:spLocks noChangeArrowheads="1"/>
          </p:cNvSpPr>
          <p:nvPr/>
        </p:nvSpPr>
        <p:spPr bwMode="auto">
          <a:xfrm rot="-5400000">
            <a:off x="1052555" y="1829497"/>
            <a:ext cx="10871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defRPr>
            </a:lvl9pPr>
          </a:lstStyle>
          <a:p>
            <a:r>
              <a:rPr lang="de-DE" dirty="0">
                <a:solidFill>
                  <a:prstClr val="white"/>
                </a:solidFill>
                <a:ea typeface="MS PGothic" pitchFamily="34" charset="-128"/>
              </a:rPr>
              <a:t>I/O Points</a:t>
            </a:r>
          </a:p>
        </p:txBody>
      </p:sp>
      <p:graphicFrame>
        <p:nvGraphicFramePr>
          <p:cNvPr id="36" name="Tabelle 35"/>
          <p:cNvGraphicFramePr>
            <a:graphicFrameLocks noGrp="1"/>
          </p:cNvGraphicFramePr>
          <p:nvPr>
            <p:extLst>
              <p:ext uri="{D42A27DB-BD31-4B8C-83A1-F6EECF244321}">
                <p14:modId xmlns:p14="http://schemas.microsoft.com/office/powerpoint/2010/main" val="3439664902"/>
              </p:ext>
            </p:extLst>
          </p:nvPr>
        </p:nvGraphicFramePr>
        <p:xfrm>
          <a:off x="425518" y="549275"/>
          <a:ext cx="9632951" cy="728640"/>
        </p:xfrm>
        <a:graphic>
          <a:graphicData uri="http://schemas.openxmlformats.org/drawingml/2006/table">
            <a:tbl>
              <a:tblPr firstRow="1" bandRow="1">
                <a:tableStyleId>{5C22544A-7EE6-4342-B048-85BDC9FD1C3A}</a:tableStyleId>
              </a:tblPr>
              <a:tblGrid>
                <a:gridCol w="9632951">
                  <a:extLst>
                    <a:ext uri="{9D8B030D-6E8A-4147-A177-3AD203B41FA5}">
                      <a16:colId xmlns:a16="http://schemas.microsoft.com/office/drawing/2014/main" val="3344256779"/>
                    </a:ext>
                  </a:extLst>
                </a:gridCol>
              </a:tblGrid>
              <a:tr h="489533">
                <a:tc>
                  <a:txBody>
                    <a:bodyPr/>
                    <a:lstStyle/>
                    <a:p>
                      <a:r>
                        <a:rPr lang="en-GB" sz="3600" dirty="0"/>
                        <a:t>Product Portfolio</a:t>
                      </a:r>
                      <a:r>
                        <a:rPr lang="de-DE" sz="3600" dirty="0"/>
                        <a:t> HIMA </a:t>
                      </a:r>
                      <a:r>
                        <a:rPr lang="de-DE" sz="3600" dirty="0" err="1"/>
                        <a:t>safety</a:t>
                      </a:r>
                      <a:r>
                        <a:rPr lang="de-DE" sz="3600" dirty="0"/>
                        <a:t> PLCs – 2020</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pic>
        <p:nvPicPr>
          <p:cNvPr id="80" name="Picture 2">
            <a:extLst>
              <a:ext uri="{FF2B5EF4-FFF2-40B4-BE49-F238E27FC236}">
                <a16:creationId xmlns:a16="http://schemas.microsoft.com/office/drawing/2014/main" id="{5A6C93D1-7E49-4FD4-8381-8B103BF7FB4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tretch>
            <a:fillRect/>
          </a:stretch>
        </p:blipFill>
        <p:spPr bwMode="auto">
          <a:xfrm>
            <a:off x="4752627" y="4921450"/>
            <a:ext cx="1273706" cy="467641"/>
          </a:xfrm>
          <a:prstGeom prst="rect">
            <a:avLst/>
          </a:prstGeom>
        </p:spPr>
      </p:pic>
      <p:sp>
        <p:nvSpPr>
          <p:cNvPr id="79" name="Ellipse 16"/>
          <p:cNvSpPr>
            <a:spLocks noChangeArrowheads="1"/>
          </p:cNvSpPr>
          <p:nvPr/>
        </p:nvSpPr>
        <p:spPr bwMode="auto">
          <a:xfrm rot="4077253">
            <a:off x="4151817" y="2841531"/>
            <a:ext cx="2582191" cy="3317270"/>
          </a:xfrm>
          <a:prstGeom prst="ellipse">
            <a:avLst/>
          </a:prstGeom>
          <a:solidFill>
            <a:srgbClr val="FF0000">
              <a:alpha val="25882"/>
            </a:srgbClr>
          </a:solidFill>
          <a:ln w="31750" algn="ctr">
            <a:solidFill>
              <a:srgbClr val="FF9999"/>
            </a:solidFill>
            <a:prstDash val="dash"/>
            <a:round/>
            <a:headEnd/>
            <a:tailEnd/>
          </a:ln>
        </p:spPr>
        <p:txBody>
          <a:bodyPr/>
          <a:lstStyle/>
          <a:p>
            <a:endParaRPr lang="en-US" sz="1000">
              <a:solidFill>
                <a:srgbClr val="000000"/>
              </a:solidFill>
              <a:latin typeface="Times New Roman" pitchFamily="18" charset="0"/>
              <a:ea typeface="MS PGothic" pitchFamily="34" charset="-128"/>
            </a:endParaRPr>
          </a:p>
        </p:txBody>
      </p:sp>
      <p:sp>
        <p:nvSpPr>
          <p:cNvPr id="49" name="Ellipse 38"/>
          <p:cNvSpPr>
            <a:spLocks noChangeArrowheads="1"/>
          </p:cNvSpPr>
          <p:nvPr/>
        </p:nvSpPr>
        <p:spPr bwMode="auto">
          <a:xfrm rot="3788375">
            <a:off x="2763178" y="3803983"/>
            <a:ext cx="1141845" cy="2601861"/>
          </a:xfrm>
          <a:prstGeom prst="ellipse">
            <a:avLst/>
          </a:prstGeom>
          <a:solidFill>
            <a:srgbClr val="FFFF00">
              <a:alpha val="25882"/>
            </a:srgbClr>
          </a:solidFill>
          <a:ln>
            <a:noFill/>
          </a:ln>
        </p:spPr>
        <p:txBody>
          <a:bodyPr/>
          <a:lstStyle/>
          <a:p>
            <a:endParaRPr lang="en-US" sz="1000">
              <a:solidFill>
                <a:srgbClr val="000000"/>
              </a:solidFill>
              <a:latin typeface="Times New Roman" pitchFamily="18" charset="0"/>
              <a:ea typeface="MS PGothic" pitchFamily="34" charset="-128"/>
            </a:endParaRPr>
          </a:p>
        </p:txBody>
      </p:sp>
    </p:spTree>
    <p:extLst>
      <p:ext uri="{BB962C8B-B14F-4D97-AF65-F5344CB8AC3E}">
        <p14:creationId xmlns:p14="http://schemas.microsoft.com/office/powerpoint/2010/main" val="69986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4" name="Foliennummernplatzhalter 3"/>
          <p:cNvSpPr>
            <a:spLocks noGrp="1"/>
          </p:cNvSpPr>
          <p:nvPr>
            <p:ph type="sldNum" sz="quarter" idx="12"/>
          </p:nvPr>
        </p:nvSpPr>
        <p:spPr/>
        <p:txBody>
          <a:bodyPr/>
          <a:lstStyle/>
          <a:p>
            <a:fld id="{73A10B5D-BA71-4904-B24B-ECE277640C0A}" type="slidenum">
              <a:rPr lang="de-DE" smtClean="0">
                <a:solidFill>
                  <a:srgbClr val="435055">
                    <a:tint val="75000"/>
                  </a:srgbClr>
                </a:solidFill>
              </a:rPr>
              <a:pPr/>
              <a:t>7</a:t>
            </a:fld>
            <a:endParaRPr lang="de-DE" dirty="0">
              <a:solidFill>
                <a:srgbClr val="435055">
                  <a:tint val="75000"/>
                </a:srgbClr>
              </a:solidFill>
            </a:endParaRPr>
          </a:p>
        </p:txBody>
      </p:sp>
      <p:pic>
        <p:nvPicPr>
          <p:cNvPr id="11" name="Grafik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12653" y="550826"/>
            <a:ext cx="553235" cy="262747"/>
          </a:xfrm>
          <a:prstGeom prst="rect">
            <a:avLst/>
          </a:prstGeom>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29275">
            <a:off x="2928601" y="2026229"/>
            <a:ext cx="4495419" cy="165049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9197" y="2021684"/>
            <a:ext cx="4506761" cy="372661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graphicFrame>
        <p:nvGraphicFramePr>
          <p:cNvPr id="15" name="Tabelle 14"/>
          <p:cNvGraphicFramePr>
            <a:graphicFrameLocks noGrp="1"/>
          </p:cNvGraphicFramePr>
          <p:nvPr>
            <p:extLst>
              <p:ext uri="{D42A27DB-BD31-4B8C-83A1-F6EECF244321}">
                <p14:modId xmlns:p14="http://schemas.microsoft.com/office/powerpoint/2010/main" val="284936501"/>
              </p:ext>
            </p:extLst>
          </p:nvPr>
        </p:nvGraphicFramePr>
        <p:xfrm>
          <a:off x="425453" y="549275"/>
          <a:ext cx="5773331" cy="728640"/>
        </p:xfrm>
        <a:graphic>
          <a:graphicData uri="http://schemas.openxmlformats.org/drawingml/2006/table">
            <a:tbl>
              <a:tblPr firstRow="1" bandRow="1">
                <a:tableStyleId>{5C22544A-7EE6-4342-B048-85BDC9FD1C3A}</a:tableStyleId>
              </a:tblPr>
              <a:tblGrid>
                <a:gridCol w="5773331">
                  <a:extLst>
                    <a:ext uri="{9D8B030D-6E8A-4147-A177-3AD203B41FA5}">
                      <a16:colId xmlns:a16="http://schemas.microsoft.com/office/drawing/2014/main" val="3344256779"/>
                    </a:ext>
                  </a:extLst>
                </a:gridCol>
              </a:tblGrid>
              <a:tr h="489533">
                <a:tc>
                  <a:txBody>
                    <a:bodyPr/>
                    <a:lstStyle/>
                    <a:p>
                      <a:r>
                        <a:rPr lang="en-GB" sz="3600" dirty="0"/>
                        <a:t>Product Launch HIQuad X</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17" name="Rechteck 16"/>
          <p:cNvSpPr/>
          <p:nvPr/>
        </p:nvSpPr>
        <p:spPr>
          <a:xfrm>
            <a:off x="333420" y="2805594"/>
            <a:ext cx="2689439" cy="1200329"/>
          </a:xfrm>
          <a:prstGeom prst="rect">
            <a:avLst/>
          </a:prstGeom>
        </p:spPr>
        <p:txBody>
          <a:bodyPr wrap="square">
            <a:spAutoFit/>
          </a:bodyPr>
          <a:lstStyle/>
          <a:p>
            <a:pPr>
              <a:buClr>
                <a:prstClr val="white"/>
              </a:buClr>
              <a:buSzPct val="25000"/>
            </a:pPr>
            <a:r>
              <a:rPr lang="en-US" dirty="0">
                <a:solidFill>
                  <a:srgbClr val="FFFFFF"/>
                </a:solidFill>
              </a:rPr>
              <a:t>The flexible, scalable safety control system for a wide range of applications.</a:t>
            </a:r>
          </a:p>
        </p:txBody>
      </p:sp>
      <p:pic>
        <p:nvPicPr>
          <p:cNvPr id="18" name="Grafik 17">
            <a:extLst>
              <a:ext uri="{FF2B5EF4-FFF2-40B4-BE49-F238E27FC236}">
                <a16:creationId xmlns:a16="http://schemas.microsoft.com/office/drawing/2014/main" id="{A2D90D9B-42A2-448D-B70C-D974AF3332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519" y="2189920"/>
            <a:ext cx="2238375" cy="442300"/>
          </a:xfrm>
          <a:prstGeom prst="rect">
            <a:avLst/>
          </a:prstGeom>
        </p:spPr>
      </p:pic>
    </p:spTree>
    <p:extLst>
      <p:ext uri="{BB962C8B-B14F-4D97-AF65-F5344CB8AC3E}">
        <p14:creationId xmlns:p14="http://schemas.microsoft.com/office/powerpoint/2010/main" val="389071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8</a:t>
            </a:fld>
            <a:endParaRPr lang="de-DE">
              <a:solidFill>
                <a:srgbClr val="435055">
                  <a:tint val="75000"/>
                </a:srgbClr>
              </a:solidFill>
            </a:endParaRPr>
          </a:p>
        </p:txBody>
      </p:sp>
      <p:sp>
        <p:nvSpPr>
          <p:cNvPr id="4" name="Inhaltsplatzhalter 3"/>
          <p:cNvSpPr>
            <a:spLocks noGrp="1"/>
          </p:cNvSpPr>
          <p:nvPr>
            <p:ph idx="1"/>
          </p:nvPr>
        </p:nvSpPr>
        <p:spPr/>
        <p:txBody>
          <a:bodyPr>
            <a:normAutofit fontScale="92500" lnSpcReduction="20000"/>
          </a:bodyPr>
          <a:lstStyle/>
          <a:p>
            <a:pPr marL="0" indent="0">
              <a:buNone/>
            </a:pPr>
            <a:r>
              <a:rPr lang="en-GB" b="1" dirty="0"/>
              <a:t>Why the name </a:t>
            </a:r>
            <a:r>
              <a:rPr lang="en-GB" b="1" dirty="0">
                <a:solidFill>
                  <a:schemeClr val="accent3">
                    <a:lumMod val="60000"/>
                    <a:lumOff val="40000"/>
                  </a:schemeClr>
                </a:solidFill>
              </a:rPr>
              <a:t>HIQuad X</a:t>
            </a:r>
            <a:r>
              <a:rPr lang="en-GB" b="1" dirty="0"/>
              <a:t>?</a:t>
            </a:r>
          </a:p>
          <a:p>
            <a:r>
              <a:rPr lang="en-GB" b="1" dirty="0">
                <a:solidFill>
                  <a:schemeClr val="accent3">
                    <a:lumMod val="60000"/>
                    <a:lumOff val="40000"/>
                  </a:schemeClr>
                </a:solidFill>
              </a:rPr>
              <a:t>HIQuad</a:t>
            </a:r>
            <a:r>
              <a:rPr lang="en-GB" dirty="0">
                <a:solidFill>
                  <a:schemeClr val="accent3">
                    <a:lumMod val="60000"/>
                    <a:lumOff val="40000"/>
                  </a:schemeClr>
                </a:solidFill>
              </a:rPr>
              <a:t> </a:t>
            </a:r>
            <a:r>
              <a:rPr lang="en-GB" dirty="0"/>
              <a:t>stands for reliability - 1,000 times proven.</a:t>
            </a:r>
          </a:p>
          <a:p>
            <a:r>
              <a:rPr lang="en-GB" dirty="0"/>
              <a:t>The capital letter </a:t>
            </a:r>
            <a:r>
              <a:rPr lang="en-GB" sz="2100" b="1" dirty="0">
                <a:solidFill>
                  <a:schemeClr val="accent3">
                    <a:lumMod val="60000"/>
                    <a:lumOff val="40000"/>
                  </a:schemeClr>
                </a:solidFill>
              </a:rPr>
              <a:t>X</a:t>
            </a:r>
            <a:r>
              <a:rPr lang="en-GB" dirty="0"/>
              <a:t> – for </a:t>
            </a:r>
            <a:r>
              <a:rPr lang="en-GB" b="1" dirty="0">
                <a:solidFill>
                  <a:schemeClr val="accent3">
                    <a:lumMod val="60000"/>
                    <a:lumOff val="40000"/>
                  </a:schemeClr>
                </a:solidFill>
              </a:rPr>
              <a:t>SILworX</a:t>
            </a:r>
            <a:r>
              <a:rPr lang="en-GB" dirty="0">
                <a:solidFill>
                  <a:schemeClr val="accent3">
                    <a:lumMod val="60000"/>
                    <a:lumOff val="40000"/>
                  </a:schemeClr>
                </a:solidFill>
              </a:rPr>
              <a:t> </a:t>
            </a:r>
            <a:r>
              <a:rPr lang="en-GB" dirty="0"/>
              <a:t>programming.</a:t>
            </a:r>
          </a:p>
          <a:p>
            <a:pPr marL="0" indent="0">
              <a:buNone/>
            </a:pPr>
            <a:endParaRPr lang="en-GB" dirty="0"/>
          </a:p>
          <a:p>
            <a:pPr marL="0" indent="0">
              <a:buNone/>
            </a:pPr>
            <a:r>
              <a:rPr lang="en-GB" b="1" dirty="0"/>
              <a:t>We want…</a:t>
            </a:r>
          </a:p>
          <a:p>
            <a:pPr>
              <a:buFont typeface="Arial" panose="020B0604020202020204" pitchFamily="34" charset="0"/>
              <a:buChar char="…"/>
            </a:pPr>
            <a:r>
              <a:rPr lang="en-GB" dirty="0"/>
              <a:t>to fulfil our long term lifecycle commitments.</a:t>
            </a:r>
          </a:p>
          <a:p>
            <a:pPr>
              <a:buFont typeface="Arial" panose="020B0604020202020204" pitchFamily="34" charset="0"/>
              <a:buChar char="…"/>
            </a:pPr>
            <a:r>
              <a:rPr lang="en-GB" dirty="0"/>
              <a:t>to protect our installed base of more than 10.000 HIQuad systems.</a:t>
            </a:r>
          </a:p>
          <a:p>
            <a:pPr>
              <a:buFont typeface="Arial" panose="020B0604020202020204" pitchFamily="34" charset="0"/>
              <a:buChar char="…"/>
            </a:pPr>
            <a:r>
              <a:rPr lang="en-GB" dirty="0"/>
              <a:t>to be a trustful partner for safety technology.</a:t>
            </a:r>
          </a:p>
          <a:p>
            <a:pPr marL="0" indent="0">
              <a:buNone/>
            </a:pPr>
            <a:endParaRPr lang="en-GB" dirty="0"/>
          </a:p>
          <a:p>
            <a:pPr marL="0" indent="0">
              <a:buNone/>
            </a:pPr>
            <a:r>
              <a:rPr lang="en-GB" b="1" dirty="0"/>
              <a:t>We offer our customers …</a:t>
            </a:r>
          </a:p>
          <a:p>
            <a:pPr>
              <a:buFont typeface="Arial" panose="020B0604020202020204" pitchFamily="34" charset="0"/>
              <a:buChar char="…"/>
            </a:pPr>
            <a:r>
              <a:rPr lang="en-GB" dirty="0"/>
              <a:t>an attractive way into the SILworX world.</a:t>
            </a:r>
          </a:p>
          <a:p>
            <a:pPr>
              <a:buFont typeface="Arial" panose="020B0604020202020204" pitchFamily="34" charset="0"/>
              <a:buChar char="…"/>
            </a:pPr>
            <a:r>
              <a:rPr lang="en-GB" dirty="0"/>
              <a:t>to keep the majority of his investments.</a:t>
            </a:r>
          </a:p>
          <a:p>
            <a:pPr>
              <a:buFont typeface="Arial" panose="020B0604020202020204" pitchFamily="34" charset="0"/>
              <a:buChar char="…"/>
            </a:pPr>
            <a:r>
              <a:rPr lang="en-GB" dirty="0"/>
              <a:t>to continue his proven in use safety technology and to improve it selectively.</a:t>
            </a:r>
          </a:p>
        </p:txBody>
      </p:sp>
      <p:graphicFrame>
        <p:nvGraphicFramePr>
          <p:cNvPr id="7" name="Tabelle 6"/>
          <p:cNvGraphicFramePr>
            <a:graphicFrameLocks noGrp="1"/>
          </p:cNvGraphicFramePr>
          <p:nvPr>
            <p:extLst>
              <p:ext uri="{D42A27DB-BD31-4B8C-83A1-F6EECF244321}">
                <p14:modId xmlns:p14="http://schemas.microsoft.com/office/powerpoint/2010/main" val="2433083669"/>
              </p:ext>
            </p:extLst>
          </p:nvPr>
        </p:nvGraphicFramePr>
        <p:xfrm>
          <a:off x="425451" y="549275"/>
          <a:ext cx="7825416" cy="728640"/>
        </p:xfrm>
        <a:graphic>
          <a:graphicData uri="http://schemas.openxmlformats.org/drawingml/2006/table">
            <a:tbl>
              <a:tblPr firstRow="1" bandRow="1">
                <a:tableStyleId>{5C22544A-7EE6-4342-B048-85BDC9FD1C3A}</a:tableStyleId>
              </a:tblPr>
              <a:tblGrid>
                <a:gridCol w="7825416">
                  <a:extLst>
                    <a:ext uri="{9D8B030D-6E8A-4147-A177-3AD203B41FA5}">
                      <a16:colId xmlns:a16="http://schemas.microsoft.com/office/drawing/2014/main" val="3344256779"/>
                    </a:ext>
                  </a:extLst>
                </a:gridCol>
              </a:tblGrid>
              <a:tr h="489533">
                <a:tc>
                  <a:txBody>
                    <a:bodyPr/>
                    <a:lstStyle/>
                    <a:p>
                      <a:r>
                        <a:rPr lang="en-GB" sz="3600" dirty="0"/>
                        <a:t>Why are we developing HIQuad X?</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236049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fade">
                                      <p:cBhvr>
                                        <p:cTn id="10" dur="500"/>
                                        <p:tgtEl>
                                          <p:spTgt spid="4">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fade">
                                      <p:cBhvr>
                                        <p:cTn id="13" dur="500"/>
                                        <p:tgtEl>
                                          <p:spTgt spid="4">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fade">
                                      <p:cBhvr>
                                        <p:cTn id="16" dur="500"/>
                                        <p:tgtEl>
                                          <p:spTgt spid="4">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animEffect transition="in" filter="fade">
                                      <p:cBhvr>
                                        <p:cTn id="21" dur="500"/>
                                        <p:tgtEl>
                                          <p:spTgt spid="4">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10" end="10"/>
                                            </p:txEl>
                                          </p:spTgt>
                                        </p:tgtEl>
                                        <p:attrNameLst>
                                          <p:attrName>style.visibility</p:attrName>
                                        </p:attrNameLst>
                                      </p:cBhvr>
                                      <p:to>
                                        <p:strVal val="visible"/>
                                      </p:to>
                                    </p:set>
                                    <p:animEffect transition="in" filter="fade">
                                      <p:cBhvr>
                                        <p:cTn id="24" dur="500"/>
                                        <p:tgtEl>
                                          <p:spTgt spid="4">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animEffect transition="in" filter="fade">
                                      <p:cBhvr>
                                        <p:cTn id="27" dur="500"/>
                                        <p:tgtEl>
                                          <p:spTgt spid="4">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12" end="12"/>
                                            </p:txEl>
                                          </p:spTgt>
                                        </p:tgtEl>
                                        <p:attrNameLst>
                                          <p:attrName>style.visibility</p:attrName>
                                        </p:attrNameLst>
                                      </p:cBhvr>
                                      <p:to>
                                        <p:strVal val="visible"/>
                                      </p:to>
                                    </p:set>
                                    <p:animEffect transition="in" filter="fade">
                                      <p:cBhvr>
                                        <p:cTn id="30"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solidFill>
                  <a:srgbClr val="435055">
                    <a:tint val="75000"/>
                  </a:srgbClr>
                </a:solidFill>
              </a:rPr>
              <a:t>© HIMA Paul Hildebrandt GmbH</a:t>
            </a:r>
          </a:p>
        </p:txBody>
      </p:sp>
      <p:sp>
        <p:nvSpPr>
          <p:cNvPr id="3" name="Foliennummernplatzhalter 2"/>
          <p:cNvSpPr>
            <a:spLocks noGrp="1"/>
          </p:cNvSpPr>
          <p:nvPr>
            <p:ph type="sldNum" sz="quarter" idx="12"/>
          </p:nvPr>
        </p:nvSpPr>
        <p:spPr/>
        <p:txBody>
          <a:bodyPr/>
          <a:lstStyle/>
          <a:p>
            <a:fld id="{73A10B5D-BA71-4904-B24B-ECE277640C0A}" type="slidenum">
              <a:rPr lang="de-DE" smtClean="0">
                <a:solidFill>
                  <a:srgbClr val="435055">
                    <a:tint val="75000"/>
                  </a:srgbClr>
                </a:solidFill>
              </a:rPr>
              <a:pPr/>
              <a:t>9</a:t>
            </a:fld>
            <a:endParaRPr lang="de-DE">
              <a:solidFill>
                <a:srgbClr val="435055">
                  <a:tint val="75000"/>
                </a:srgbClr>
              </a:solidFill>
            </a:endParaRPr>
          </a:p>
        </p:txBody>
      </p:sp>
      <p:sp>
        <p:nvSpPr>
          <p:cNvPr id="4" name="Inhaltsplatzhalter 3"/>
          <p:cNvSpPr>
            <a:spLocks noGrp="1"/>
          </p:cNvSpPr>
          <p:nvPr>
            <p:ph idx="1"/>
          </p:nvPr>
        </p:nvSpPr>
        <p:spPr/>
        <p:txBody>
          <a:bodyPr/>
          <a:lstStyle/>
          <a:p>
            <a:pPr>
              <a:lnSpc>
                <a:spcPct val="200000"/>
              </a:lnSpc>
            </a:pPr>
            <a:r>
              <a:rPr lang="en-GB" dirty="0"/>
              <a:t>HIQuad X consisting of H51X/H41X is going to be the future </a:t>
            </a:r>
            <a:r>
              <a:rPr lang="en-GB" b="1" dirty="0">
                <a:solidFill>
                  <a:srgbClr val="FBBD00"/>
                </a:solidFill>
              </a:rPr>
              <a:t>Basic-Safety System</a:t>
            </a:r>
            <a:endParaRPr lang="en-GB" dirty="0">
              <a:solidFill>
                <a:srgbClr val="FBBD00"/>
              </a:solidFill>
            </a:endParaRPr>
          </a:p>
          <a:p>
            <a:pPr>
              <a:lnSpc>
                <a:spcPct val="200000"/>
              </a:lnSpc>
            </a:pPr>
            <a:r>
              <a:rPr lang="en-GB" dirty="0"/>
              <a:t>Applicable for up to </a:t>
            </a:r>
            <a:r>
              <a:rPr lang="en-GB" b="1" dirty="0">
                <a:solidFill>
                  <a:srgbClr val="FBBD00"/>
                </a:solidFill>
              </a:rPr>
              <a:t>SIL 3</a:t>
            </a:r>
          </a:p>
          <a:p>
            <a:pPr>
              <a:lnSpc>
                <a:spcPct val="200000"/>
              </a:lnSpc>
            </a:pPr>
            <a:r>
              <a:rPr lang="en-GB" dirty="0"/>
              <a:t>With </a:t>
            </a:r>
            <a:r>
              <a:rPr lang="en-GB" b="1" dirty="0">
                <a:solidFill>
                  <a:srgbClr val="FBBD00"/>
                </a:solidFill>
              </a:rPr>
              <a:t>standard and high availability</a:t>
            </a:r>
            <a:r>
              <a:rPr lang="en-GB" b="1" dirty="0"/>
              <a:t> </a:t>
            </a:r>
            <a:r>
              <a:rPr lang="en-GB" dirty="0"/>
              <a:t>and integrated intrinsically safety modules HIQuad X (H51X/H41X) will be the future of HIQuad (H41q/H51q).</a:t>
            </a:r>
          </a:p>
          <a:p>
            <a:pPr>
              <a:lnSpc>
                <a:spcPct val="200000"/>
              </a:lnSpc>
            </a:pPr>
            <a:r>
              <a:rPr lang="en-GB" dirty="0"/>
              <a:t>HIQuad X (H41X) is going to serve </a:t>
            </a:r>
            <a:r>
              <a:rPr lang="en-GB" b="1" dirty="0">
                <a:solidFill>
                  <a:srgbClr val="FBBD00"/>
                </a:solidFill>
              </a:rPr>
              <a:t>small systems </a:t>
            </a:r>
            <a:r>
              <a:rPr lang="en-GB" dirty="0"/>
              <a:t>with affordable costs.</a:t>
            </a:r>
          </a:p>
        </p:txBody>
      </p:sp>
      <p:graphicFrame>
        <p:nvGraphicFramePr>
          <p:cNvPr id="7" name="Tabelle 6"/>
          <p:cNvGraphicFramePr>
            <a:graphicFrameLocks noGrp="1"/>
          </p:cNvGraphicFramePr>
          <p:nvPr>
            <p:extLst>
              <p:ext uri="{D42A27DB-BD31-4B8C-83A1-F6EECF244321}">
                <p14:modId xmlns:p14="http://schemas.microsoft.com/office/powerpoint/2010/main" val="2514828162"/>
              </p:ext>
            </p:extLst>
          </p:nvPr>
        </p:nvGraphicFramePr>
        <p:xfrm>
          <a:off x="425452" y="549275"/>
          <a:ext cx="10985501" cy="728640"/>
        </p:xfrm>
        <a:graphic>
          <a:graphicData uri="http://schemas.openxmlformats.org/drawingml/2006/table">
            <a:tbl>
              <a:tblPr firstRow="1" bandRow="1">
                <a:tableStyleId>{5C22544A-7EE6-4342-B048-85BDC9FD1C3A}</a:tableStyleId>
              </a:tblPr>
              <a:tblGrid>
                <a:gridCol w="10985501">
                  <a:extLst>
                    <a:ext uri="{9D8B030D-6E8A-4147-A177-3AD203B41FA5}">
                      <a16:colId xmlns:a16="http://schemas.microsoft.com/office/drawing/2014/main" val="3344256779"/>
                    </a:ext>
                  </a:extLst>
                </a:gridCol>
              </a:tblGrid>
              <a:tr h="489533">
                <a:tc>
                  <a:txBody>
                    <a:bodyPr/>
                    <a:lstStyle/>
                    <a:p>
                      <a:r>
                        <a:rPr lang="en-GB" sz="3600" dirty="0"/>
                        <a:t>Product Positioning within HIMA Product-Portfolio</a:t>
                      </a:r>
                      <a:endParaRPr lang="en-US" sz="3600" b="1" i="0" kern="1200" noProof="0" dirty="0">
                        <a:solidFill>
                          <a:schemeClr val="lt1"/>
                        </a:solidFill>
                        <a:latin typeface="+mj-lt"/>
                        <a:ea typeface="+mn-ea"/>
                        <a:cs typeface="+mn-cs"/>
                      </a:endParaRPr>
                    </a:p>
                  </a:txBody>
                  <a:tcPr marL="0" marR="0" marT="72000" marB="10800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Tree>
    <p:extLst>
      <p:ext uri="{BB962C8B-B14F-4D97-AF65-F5344CB8AC3E}">
        <p14:creationId xmlns:p14="http://schemas.microsoft.com/office/powerpoint/2010/main" val="1682296594"/>
      </p:ext>
    </p:extLst>
  </p:cSld>
  <p:clrMapOvr>
    <a:masterClrMapping/>
  </p:clrMapOvr>
</p:sld>
</file>

<file path=ppt/theme/theme1.xml><?xml version="1.0" encoding="utf-8"?>
<a:theme xmlns:a="http://schemas.openxmlformats.org/drawingml/2006/main" name="Office">
  <a:themeElements>
    <a:clrScheme name="Benutzerdefiniert 1">
      <a:dk1>
        <a:srgbClr val="435055"/>
      </a:dk1>
      <a:lt1>
        <a:sysClr val="window" lastClr="FFFFFF"/>
      </a:lt1>
      <a:dk2>
        <a:srgbClr val="009EE2"/>
      </a:dk2>
      <a:lt2>
        <a:srgbClr val="FBBE00"/>
      </a:lt2>
      <a:accent1>
        <a:srgbClr val="62747E"/>
      </a:accent1>
      <a:accent2>
        <a:srgbClr val="506FB3"/>
      </a:accent2>
      <a:accent3>
        <a:srgbClr val="0080C6"/>
      </a:accent3>
      <a:accent4>
        <a:srgbClr val="00A266"/>
      </a:accent4>
      <a:accent5>
        <a:srgbClr val="F29100"/>
      </a:accent5>
      <a:accent6>
        <a:srgbClr val="EC6842"/>
      </a:accent6>
      <a:hlink>
        <a:srgbClr val="139EE2"/>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ustom Color 1">
      <a:srgbClr val="435055"/>
    </a:custClr>
    <a:custClr name="Custom Color 2">
      <a:srgbClr val="575547"/>
    </a:custClr>
    <a:custClr name="Custom Color 3">
      <a:srgbClr val="62747E"/>
    </a:custClr>
    <a:custClr name="Custom Color 4">
      <a:srgbClr val="747156"/>
    </a:custClr>
    <a:custClr name="Custom Color 5">
      <a:srgbClr val="80716D"/>
    </a:custClr>
  </a:custClrLst>
  <a:extLst>
    <a:ext uri="{05A4C25C-085E-4340-85A3-A5531E510DB2}">
      <thm15:themeFamily xmlns:thm15="http://schemas.microsoft.com/office/thememl/2012/main" name="hima_ppt_template_16_9" id="{D82F0494-21CE-428C-B5E2-C1AD0646915D}" vid="{8DD04257-53E1-42F3-B1A4-B21484F66077}"/>
    </a:ext>
  </a:extLst>
</a:theme>
</file>

<file path=ppt/theme/theme2.xml><?xml version="1.0" encoding="utf-8"?>
<a:theme xmlns:a="http://schemas.openxmlformats.org/drawingml/2006/main" name="57_HIMA_SE_FA_Üb">
  <a:themeElements>
    <a:clrScheme name="38_HIMA_SE_FA_Üb 8">
      <a:dk1>
        <a:srgbClr val="000000"/>
      </a:dk1>
      <a:lt1>
        <a:srgbClr val="FFFFFF"/>
      </a:lt1>
      <a:dk2>
        <a:srgbClr val="000000"/>
      </a:dk2>
      <a:lt2>
        <a:srgbClr val="969696"/>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FFFFFF"/>
      </a:folHlink>
    </a:clrScheme>
    <a:fontScheme name="38_HIMA_SE_FA_Üb">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8_HIMA_SE_FA_Üb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8_HIMA_SE_FA_Ü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8_HIMA_SE_FA_Üb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8_HIMA_SE_FA_Üb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8_HIMA_SE_FA_Üb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8_HIMA_SE_FA_Üb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8_HIMA_SE_FA_Üb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8_HIMA_SE_FA_Üb 8">
        <a:dk1>
          <a:srgbClr val="000000"/>
        </a:dk1>
        <a:lt1>
          <a:srgbClr val="FFFFFF"/>
        </a:lt1>
        <a:dk2>
          <a:srgbClr val="000000"/>
        </a:dk2>
        <a:lt2>
          <a:srgbClr val="969696"/>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5_tops">
  <a:themeElements>
    <a:clrScheme name="15_tops 25">
      <a:dk1>
        <a:srgbClr val="000000"/>
      </a:dk1>
      <a:lt1>
        <a:srgbClr val="FFFFFF"/>
      </a:lt1>
      <a:dk2>
        <a:srgbClr val="000000"/>
      </a:dk2>
      <a:lt2>
        <a:srgbClr val="969696"/>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FFFFFF"/>
      </a:folHlink>
    </a:clrScheme>
    <a:fontScheme name="15_tops">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5_top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5_top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5_top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5_top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5_top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5_top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5_top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5_top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5_top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5_top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5_top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5_top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5_tops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5_tops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5_tops 15">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5_tops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5_tops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5_tops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5_tops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5_tops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5_tops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5_tops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5_tops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5_tops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5_tops 25">
        <a:dk1>
          <a:srgbClr val="000000"/>
        </a:dk1>
        <a:lt1>
          <a:srgbClr val="FFFFFF"/>
        </a:lt1>
        <a:dk2>
          <a:srgbClr val="000000"/>
        </a:dk2>
        <a:lt2>
          <a:srgbClr val="969696"/>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0_HIMA_SE_FA_Üb">
  <a:themeElements>
    <a:clrScheme name="38_HIMA_SE_FA_Üb 8">
      <a:dk1>
        <a:srgbClr val="000000"/>
      </a:dk1>
      <a:lt1>
        <a:srgbClr val="FFFFFF"/>
      </a:lt1>
      <a:dk2>
        <a:srgbClr val="000000"/>
      </a:dk2>
      <a:lt2>
        <a:srgbClr val="969696"/>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FFFFFF"/>
      </a:folHlink>
    </a:clrScheme>
    <a:fontScheme name="38_HIMA_SE_FA_Üb">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8_HIMA_SE_FA_Üb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8_HIMA_SE_FA_Ü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8_HIMA_SE_FA_Üb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8_HIMA_SE_FA_Üb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8_HIMA_SE_FA_Üb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8_HIMA_SE_FA_Üb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8_HIMA_SE_FA_Üb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38_HIMA_SE_FA_Üb 8">
        <a:dk1>
          <a:srgbClr val="000000"/>
        </a:dk1>
        <a:lt1>
          <a:srgbClr val="FFFFFF"/>
        </a:lt1>
        <a:dk2>
          <a:srgbClr val="000000"/>
        </a:dk2>
        <a:lt2>
          <a:srgbClr val="969696"/>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HIMA_SE_FA_Üb">
  <a:themeElements>
    <a:clrScheme name="1_HIMA_SE_FA_Üb 8">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00AEEF"/>
      </a:hlink>
      <a:folHlink>
        <a:srgbClr val="CECECE"/>
      </a:folHlink>
    </a:clrScheme>
    <a:fontScheme name="1_HIMA_SE_FA_Üb">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0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0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1_HIMA_SE_FA_Üb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HIMA_SE_FA_Ü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HIMA_SE_FA_Üb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HIMA_SE_FA_Üb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HIMA_SE_FA_Üb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HIMA_SE_FA_Üb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HIMA_SE_FA_Üb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HIMA_SE_FA_Üb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HIMA_SE_FA_Ü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HIMA_SE_FA_Üb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HIMA_SE_FA_Üb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HIMA_SE_FA_Üb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HIMA_SE_FA_Üb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HIMA_SE_FA_Üb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HIMA_SE_FA_Üb 8">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00AEE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a:themeElements>
    <a:clrScheme name="Benutzerdefiniert 1">
      <a:dk1>
        <a:srgbClr val="435055"/>
      </a:dk1>
      <a:lt1>
        <a:sysClr val="window" lastClr="FFFFFF"/>
      </a:lt1>
      <a:dk2>
        <a:srgbClr val="009EE2"/>
      </a:dk2>
      <a:lt2>
        <a:srgbClr val="FBBE00"/>
      </a:lt2>
      <a:accent1>
        <a:srgbClr val="62747E"/>
      </a:accent1>
      <a:accent2>
        <a:srgbClr val="506FB3"/>
      </a:accent2>
      <a:accent3>
        <a:srgbClr val="0080C6"/>
      </a:accent3>
      <a:accent4>
        <a:srgbClr val="00A266"/>
      </a:accent4>
      <a:accent5>
        <a:srgbClr val="F29100"/>
      </a:accent5>
      <a:accent6>
        <a:srgbClr val="EC6842"/>
      </a:accent6>
      <a:hlink>
        <a:srgbClr val="139EE2"/>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ustom Color 1">
      <a:srgbClr val="435055"/>
    </a:custClr>
    <a:custClr name="Custom Color 2">
      <a:srgbClr val="575547"/>
    </a:custClr>
    <a:custClr name="Custom Color 3">
      <a:srgbClr val="62747E"/>
    </a:custClr>
    <a:custClr name="Custom Color 4">
      <a:srgbClr val="747156"/>
    </a:custClr>
    <a:custClr name="Custom Color 5">
      <a:srgbClr val="80716D"/>
    </a:custClr>
  </a:custClrLst>
  <a:extLst>
    <a:ext uri="{05A4C25C-085E-4340-85A3-A5531E510DB2}">
      <thm15:themeFamily xmlns:thm15="http://schemas.microsoft.com/office/thememl/2012/main" name="hima_ppt_template_16_9" id="{D82F0494-21CE-428C-B5E2-C1AD0646915D}" vid="{8DD04257-53E1-42F3-B1A4-B21484F66077}"/>
    </a:ext>
  </a:extLst>
</a:theme>
</file>

<file path=ppt/theme/theme7.xml><?xml version="1.0" encoding="utf-8"?>
<a:theme xmlns:a="http://schemas.openxmlformats.org/drawingml/2006/main" name="3_Office">
  <a:themeElements>
    <a:clrScheme name="HIMA">
      <a:dk1>
        <a:srgbClr val="435055"/>
      </a:dk1>
      <a:lt1>
        <a:sysClr val="window" lastClr="FFFFFF"/>
      </a:lt1>
      <a:dk2>
        <a:srgbClr val="009EE2"/>
      </a:dk2>
      <a:lt2>
        <a:srgbClr val="FBBE00"/>
      </a:lt2>
      <a:accent1>
        <a:srgbClr val="506FB3"/>
      </a:accent1>
      <a:accent2>
        <a:srgbClr val="0080C6"/>
      </a:accent2>
      <a:accent3>
        <a:srgbClr val="00A266"/>
      </a:accent3>
      <a:accent4>
        <a:srgbClr val="F29100"/>
      </a:accent4>
      <a:accent5>
        <a:srgbClr val="EC6842"/>
      </a:accent5>
      <a:accent6>
        <a:srgbClr val="62747E"/>
      </a:accent6>
      <a:hlink>
        <a:srgbClr val="139EE2"/>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ustom Color 1">
      <a:srgbClr val="435055"/>
    </a:custClr>
    <a:custClr name="Custom Color 2">
      <a:srgbClr val="575547"/>
    </a:custClr>
    <a:custClr name="Custom Color 3">
      <a:srgbClr val="62747E"/>
    </a:custClr>
    <a:custClr name="Custom Color 4">
      <a:srgbClr val="747156"/>
    </a:custClr>
    <a:custClr name="Custom Color 5">
      <a:srgbClr val="80716D"/>
    </a:custClr>
  </a:custClrLst>
  <a:extLst>
    <a:ext uri="{05A4C25C-085E-4340-85A3-A5531E510DB2}">
      <thm15:themeFamily xmlns:thm15="http://schemas.microsoft.com/office/thememl/2012/main" name="170324_hima_ppt_template_16_9_arial" id="{599A1CFC-0CB2-4A9E-A47D-CDA474011B3B}" vid="{A909ABC6-173F-4732-A18B-112C8B872086}"/>
    </a:ext>
  </a:extLst>
</a:theme>
</file>

<file path=ppt/theme/theme8.xml><?xml version="1.0" encoding="utf-8"?>
<a:theme xmlns:a="http://schemas.openxmlformats.org/drawingml/2006/main" name="4_Office">
  <a:themeElements>
    <a:clrScheme name="HIMA">
      <a:dk1>
        <a:srgbClr val="435055"/>
      </a:dk1>
      <a:lt1>
        <a:sysClr val="window" lastClr="FFFFFF"/>
      </a:lt1>
      <a:dk2>
        <a:srgbClr val="009EE2"/>
      </a:dk2>
      <a:lt2>
        <a:srgbClr val="FBBE00"/>
      </a:lt2>
      <a:accent1>
        <a:srgbClr val="506FB3"/>
      </a:accent1>
      <a:accent2>
        <a:srgbClr val="0080C6"/>
      </a:accent2>
      <a:accent3>
        <a:srgbClr val="00A266"/>
      </a:accent3>
      <a:accent4>
        <a:srgbClr val="F29100"/>
      </a:accent4>
      <a:accent5>
        <a:srgbClr val="EC6842"/>
      </a:accent5>
      <a:accent6>
        <a:srgbClr val="62747E"/>
      </a:accent6>
      <a:hlink>
        <a:srgbClr val="139EE2"/>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ustom Color 1">
      <a:srgbClr val="435055"/>
    </a:custClr>
    <a:custClr name="Custom Color 2">
      <a:srgbClr val="575547"/>
    </a:custClr>
    <a:custClr name="Custom Color 3">
      <a:srgbClr val="62747E"/>
    </a:custClr>
    <a:custClr name="Custom Color 4">
      <a:srgbClr val="747156"/>
    </a:custClr>
    <a:custClr name="Custom Color 5">
      <a:srgbClr val="80716D"/>
    </a:custClr>
  </a:custClrLst>
  <a:extLst>
    <a:ext uri="{05A4C25C-085E-4340-85A3-A5531E510DB2}">
      <thm15:themeFamily xmlns:thm15="http://schemas.microsoft.com/office/thememl/2012/main" name="170324_hima_ppt_template_16_9_arial" id="{599A1CFC-0CB2-4A9E-A47D-CDA474011B3B}" vid="{A909ABC6-173F-4732-A18B-112C8B872086}"/>
    </a:ext>
  </a:extLst>
</a:theme>
</file>

<file path=ppt/theme/theme9.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5647</Words>
  <Application>Microsoft Office PowerPoint</Application>
  <PresentationFormat>Breitbild</PresentationFormat>
  <Paragraphs>1095</Paragraphs>
  <Slides>59</Slides>
  <Notes>28</Notes>
  <HiddenSlides>5</HiddenSlides>
  <MMClips>0</MMClips>
  <ScaleCrop>false</ScaleCrop>
  <HeadingPairs>
    <vt:vector size="6" baseType="variant">
      <vt:variant>
        <vt:lpstr>Verwendete Schriftarten</vt:lpstr>
      </vt:variant>
      <vt:variant>
        <vt:i4>6</vt:i4>
      </vt:variant>
      <vt:variant>
        <vt:lpstr>Design</vt:lpstr>
      </vt:variant>
      <vt:variant>
        <vt:i4>8</vt:i4>
      </vt:variant>
      <vt:variant>
        <vt:lpstr>Folientitel</vt:lpstr>
      </vt:variant>
      <vt:variant>
        <vt:i4>59</vt:i4>
      </vt:variant>
    </vt:vector>
  </HeadingPairs>
  <TitlesOfParts>
    <vt:vector size="73" baseType="lpstr">
      <vt:lpstr>Arial</vt:lpstr>
      <vt:lpstr>Calibri</vt:lpstr>
      <vt:lpstr>Roboto</vt:lpstr>
      <vt:lpstr>Symbol</vt:lpstr>
      <vt:lpstr>Times New Roman</vt:lpstr>
      <vt:lpstr>Wingdings</vt:lpstr>
      <vt:lpstr>Office</vt:lpstr>
      <vt:lpstr>57_HIMA_SE_FA_Üb</vt:lpstr>
      <vt:lpstr>15_tops</vt:lpstr>
      <vt:lpstr>40_HIMA_SE_FA_Üb</vt:lpstr>
      <vt:lpstr>5_HIMA_SE_FA_Üb</vt:lpstr>
      <vt:lpstr>2_Office</vt:lpstr>
      <vt:lpstr>3_Office</vt:lpstr>
      <vt:lpstr>4_Office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s.daenner@hima.com</dc:creator>
  <cp:lastModifiedBy>Dänner, Sebastian</cp:lastModifiedBy>
  <cp:revision>426</cp:revision>
  <dcterms:created xsi:type="dcterms:W3CDTF">2017-02-02T17:01:21Z</dcterms:created>
  <dcterms:modified xsi:type="dcterms:W3CDTF">2020-04-27T13:09:17Z</dcterms:modified>
</cp:coreProperties>
</file>